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3.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5.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6.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7.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8.xml" ContentType="application/vnd.openxmlformats-officedocument.theme+xml"/>
  <Override PartName="/ppt/slideLayouts/slideLayout272.xml" ContentType="application/vnd.openxmlformats-officedocument.presentationml.slideLayout+xml"/>
  <Override PartName="/ppt/theme/theme9.xml" ContentType="application/vnd.openxmlformats-officedocument.theme+xml"/>
  <Override PartName="/ppt/slideLayouts/slideLayout273.xml" ContentType="application/vnd.openxmlformats-officedocument.presentationml.slideLayout+xml"/>
  <Override PartName="/ppt/theme/theme10.xml" ContentType="application/vnd.openxmlformats-officedocument.theme+xml"/>
  <Override PartName="/ppt/slideLayouts/slideLayout274.xml" ContentType="application/vnd.openxmlformats-officedocument.presentationml.slideLayout+xml"/>
  <Override PartName="/ppt/theme/theme11.xml" ContentType="application/vnd.openxmlformats-officedocument.theme+xml"/>
  <Override PartName="/ppt/slideLayouts/slideLayout27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4"/>
    <p:sldMasterId id="2147483700" r:id="rId5"/>
    <p:sldMasterId id="2147483740" r:id="rId6"/>
    <p:sldMasterId id="2147483781" r:id="rId7"/>
    <p:sldMasterId id="2147483821" r:id="rId8"/>
    <p:sldMasterId id="2147483899" r:id="rId9"/>
    <p:sldMasterId id="2147483958" r:id="rId10"/>
    <p:sldMasterId id="2147483968" r:id="rId11"/>
    <p:sldMasterId id="2147484009" r:id="rId12"/>
    <p:sldMasterId id="2147484011" r:id="rId13"/>
    <p:sldMasterId id="2147484013" r:id="rId14"/>
    <p:sldMasterId id="2147484020" r:id="rId15"/>
  </p:sldMasterIdLst>
  <p:notesMasterIdLst>
    <p:notesMasterId r:id="rId29"/>
  </p:notesMasterIdLst>
  <p:sldIdLst>
    <p:sldId id="942" r:id="rId16"/>
    <p:sldId id="961" r:id="rId17"/>
    <p:sldId id="955" r:id="rId18"/>
    <p:sldId id="962" r:id="rId19"/>
    <p:sldId id="965" r:id="rId20"/>
    <p:sldId id="957" r:id="rId21"/>
    <p:sldId id="966" r:id="rId22"/>
    <p:sldId id="967" r:id="rId23"/>
    <p:sldId id="959" r:id="rId24"/>
    <p:sldId id="956" r:id="rId25"/>
    <p:sldId id="952" r:id="rId26"/>
    <p:sldId id="953" r:id="rId27"/>
    <p:sldId id="970" r:id="rId28"/>
  </p:sldIdLst>
  <p:sldSz cx="9144000" cy="5143500" type="screen16x9"/>
  <p:notesSz cx="9926638" cy="1435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CHELL, ANDREW" initials="MA" lastIdx="4" clrIdx="0">
    <p:extLst>
      <p:ext uri="{19B8F6BF-5375-455C-9EA6-DF929625EA0E}">
        <p15:presenceInfo xmlns:p15="http://schemas.microsoft.com/office/powerpoint/2012/main" userId="S::amitchell2@spenergynetworks.co.uk::79f277ab-19a8-406c-b967-72260a28c2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81A"/>
    <a:srgbClr val="FFCC00"/>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D71DA6-4288-47A1-8290-85BB85D99CF7}" v="7" dt="2021-12-23T09:45:12.385"/>
    <p1510:client id="{4407DDBF-2A00-4B05-88CE-DAD8183C90E7}" v="1995" dt="2021-12-23T09:06:16.966"/>
    <p1510:client id="{70C033A5-513A-41F5-B92C-396D38B9BFAE}" vWet="3" dt="2021-12-22T15:58:48.280"/>
    <p1510:client id="{ED8BAADB-CD98-4663-A561-5433DC57880B}" v="11" dt="2021-12-23T09:03:45.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81" autoAdjust="0"/>
  </p:normalViewPr>
  <p:slideViewPr>
    <p:cSldViewPr snapToGrid="0">
      <p:cViewPr varScale="1">
        <p:scale>
          <a:sx n="84" d="100"/>
          <a:sy n="84" d="100"/>
        </p:scale>
        <p:origin x="99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commentAuthors" Target="commentAuthors.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DFF500-2AFE-4FD6-B758-34F1423511AD}" type="doc">
      <dgm:prSet loTypeId="urn:microsoft.com/office/officeart/2011/layout/CircleProcess" loCatId="process" qsTypeId="urn:microsoft.com/office/officeart/2005/8/quickstyle/simple1" qsCatId="simple" csTypeId="urn:microsoft.com/office/officeart/2005/8/colors/colorful2" csCatId="colorful" phldr="1"/>
      <dgm:spPr/>
    </dgm:pt>
    <dgm:pt modelId="{1F2DC466-6D00-4C9A-BC48-316C7A9C792E}">
      <dgm:prSet phldrT="[Text]" custT="1"/>
      <dgm:spPr/>
      <dgm:t>
        <a:bodyPr/>
        <a:lstStyle/>
        <a:p>
          <a:r>
            <a:rPr lang="en-GB" sz="800"/>
            <a:t>1 - ICE customer approaches SPEN requesting a connection.</a:t>
          </a:r>
        </a:p>
      </dgm:t>
    </dgm:pt>
    <dgm:pt modelId="{24F2900E-43D4-4801-88CA-EDFC22EA9924}" type="parTrans" cxnId="{BA173957-20A6-44F2-BAC4-8FEAC38C6053}">
      <dgm:prSet/>
      <dgm:spPr/>
      <dgm:t>
        <a:bodyPr/>
        <a:lstStyle/>
        <a:p>
          <a:endParaRPr lang="en-GB" sz="2400"/>
        </a:p>
      </dgm:t>
    </dgm:pt>
    <dgm:pt modelId="{AB66676F-218D-49CD-AF4F-9716423F3679}" type="sibTrans" cxnId="{BA173957-20A6-44F2-BAC4-8FEAC38C6053}">
      <dgm:prSet/>
      <dgm:spPr/>
      <dgm:t>
        <a:bodyPr/>
        <a:lstStyle/>
        <a:p>
          <a:endParaRPr lang="en-GB" sz="2400"/>
        </a:p>
      </dgm:t>
    </dgm:pt>
    <dgm:pt modelId="{0F4F36F8-3D43-4BCA-8F2A-943A09176437}">
      <dgm:prSet phldrT="[Text]" custT="1"/>
      <dgm:spPr/>
      <dgm:t>
        <a:bodyPr/>
        <a:lstStyle/>
        <a:p>
          <a:pPr>
            <a:buFont typeface="+mj-lt"/>
            <a:buAutoNum type="arabicPeriod"/>
          </a:pPr>
          <a:r>
            <a:rPr lang="en-GB" sz="800"/>
            <a:t>2 – We must Identify load growth and associated network capacity and constraints.</a:t>
          </a:r>
        </a:p>
      </dgm:t>
    </dgm:pt>
    <dgm:pt modelId="{D15607F3-27B6-43E8-8B85-681BA85D1281}" type="parTrans" cxnId="{6C566508-83EA-43C5-8C19-22E1A0A8276D}">
      <dgm:prSet/>
      <dgm:spPr/>
      <dgm:t>
        <a:bodyPr/>
        <a:lstStyle/>
        <a:p>
          <a:endParaRPr lang="en-GB" sz="2400"/>
        </a:p>
      </dgm:t>
    </dgm:pt>
    <dgm:pt modelId="{468A23BE-9762-44ED-9036-EC6827F9CA48}" type="sibTrans" cxnId="{6C566508-83EA-43C5-8C19-22E1A0A8276D}">
      <dgm:prSet/>
      <dgm:spPr/>
      <dgm:t>
        <a:bodyPr/>
        <a:lstStyle/>
        <a:p>
          <a:endParaRPr lang="en-GB" sz="2400"/>
        </a:p>
      </dgm:t>
    </dgm:pt>
    <dgm:pt modelId="{C0D68BA8-9924-44A5-87D3-64D11D036200}">
      <dgm:prSet phldrT="[Text]" custT="1"/>
      <dgm:spPr/>
      <dgm:t>
        <a:bodyPr/>
        <a:lstStyle/>
        <a:p>
          <a:pPr>
            <a:buFont typeface="+mj-lt"/>
            <a:buAutoNum type="arabicPeriod"/>
          </a:pPr>
          <a:r>
            <a:rPr lang="en-GB" sz="800"/>
            <a:t>3 - Network Requirements</a:t>
          </a:r>
        </a:p>
      </dgm:t>
    </dgm:pt>
    <dgm:pt modelId="{DE29338B-FC19-4F13-AC53-7C790DD79DAC}" type="parTrans" cxnId="{A35898B9-2EE3-4550-BAAE-ACC2C6342C3C}">
      <dgm:prSet/>
      <dgm:spPr/>
      <dgm:t>
        <a:bodyPr/>
        <a:lstStyle/>
        <a:p>
          <a:endParaRPr lang="en-GB" sz="2400"/>
        </a:p>
      </dgm:t>
    </dgm:pt>
    <dgm:pt modelId="{CDBF82C0-2A8F-4CB7-A5B6-D89CB6366848}" type="sibTrans" cxnId="{A35898B9-2EE3-4550-BAAE-ACC2C6342C3C}">
      <dgm:prSet/>
      <dgm:spPr/>
      <dgm:t>
        <a:bodyPr/>
        <a:lstStyle/>
        <a:p>
          <a:endParaRPr lang="en-GB" sz="2400"/>
        </a:p>
      </dgm:t>
    </dgm:pt>
    <dgm:pt modelId="{BE73655C-DB92-4729-BF75-7574C1019B86}">
      <dgm:prSet phldrT="[Text]" custT="1"/>
      <dgm:spPr/>
      <dgm:t>
        <a:bodyPr/>
        <a:lstStyle/>
        <a:p>
          <a:r>
            <a:rPr lang="en-GB" sz="800"/>
            <a:t>4 - Additional Requirements</a:t>
          </a:r>
        </a:p>
      </dgm:t>
    </dgm:pt>
    <dgm:pt modelId="{270D2CEF-6FD0-466A-A437-2148F2F8E588}" type="parTrans" cxnId="{632277FF-309D-44CD-AB24-44ED80E76A8C}">
      <dgm:prSet/>
      <dgm:spPr/>
      <dgm:t>
        <a:bodyPr/>
        <a:lstStyle/>
        <a:p>
          <a:endParaRPr lang="en-GB" sz="2400"/>
        </a:p>
      </dgm:t>
    </dgm:pt>
    <dgm:pt modelId="{A3889D54-7CA4-4280-98D8-FD35555DF02A}" type="sibTrans" cxnId="{632277FF-309D-44CD-AB24-44ED80E76A8C}">
      <dgm:prSet/>
      <dgm:spPr/>
      <dgm:t>
        <a:bodyPr/>
        <a:lstStyle/>
        <a:p>
          <a:endParaRPr lang="en-GB" sz="2400"/>
        </a:p>
      </dgm:t>
    </dgm:pt>
    <dgm:pt modelId="{5A1E91EB-7A02-4490-92AA-7A8F757BF506}">
      <dgm:prSet phldrT="[Text]" custT="1"/>
      <dgm:spPr/>
      <dgm:t>
        <a:bodyPr/>
        <a:lstStyle/>
        <a:p>
          <a:r>
            <a:rPr lang="en-GB" sz="800"/>
            <a:t>5 - Customer Quote/ Design Approval</a:t>
          </a:r>
        </a:p>
      </dgm:t>
    </dgm:pt>
    <dgm:pt modelId="{18FB5ADD-9F81-4807-95E2-95C5DFB21EA2}" type="parTrans" cxnId="{09F356DD-E39C-4A1E-9006-FA6CB9F34D81}">
      <dgm:prSet/>
      <dgm:spPr/>
      <dgm:t>
        <a:bodyPr/>
        <a:lstStyle/>
        <a:p>
          <a:endParaRPr lang="en-GB" sz="2400"/>
        </a:p>
      </dgm:t>
    </dgm:pt>
    <dgm:pt modelId="{212D5B37-E793-4729-A70F-7256F8A9D6D2}" type="sibTrans" cxnId="{09F356DD-E39C-4A1E-9006-FA6CB9F34D81}">
      <dgm:prSet/>
      <dgm:spPr/>
      <dgm:t>
        <a:bodyPr/>
        <a:lstStyle/>
        <a:p>
          <a:endParaRPr lang="en-GB" sz="2400"/>
        </a:p>
      </dgm:t>
    </dgm:pt>
    <dgm:pt modelId="{4FEE97AA-E0FD-4A15-A805-FADD0FAEE3E2}">
      <dgm:prSet phldrT="[Text]" custT="1"/>
      <dgm:spPr/>
      <dgm:t>
        <a:bodyPr/>
        <a:lstStyle/>
        <a:p>
          <a:r>
            <a:rPr lang="en-GB" sz="800"/>
            <a:t>6 - Project Delivery</a:t>
          </a:r>
        </a:p>
      </dgm:t>
    </dgm:pt>
    <dgm:pt modelId="{0A5B6C8F-A631-42AB-88F6-F07BD3C989B4}" type="parTrans" cxnId="{9AA54198-05A8-415F-BED3-59465A0B5937}">
      <dgm:prSet/>
      <dgm:spPr/>
      <dgm:t>
        <a:bodyPr/>
        <a:lstStyle/>
        <a:p>
          <a:endParaRPr lang="en-GB" sz="2400"/>
        </a:p>
      </dgm:t>
    </dgm:pt>
    <dgm:pt modelId="{49D3F16E-EFD3-43BE-8B76-C9F89ABC7DCD}" type="sibTrans" cxnId="{9AA54198-05A8-415F-BED3-59465A0B5937}">
      <dgm:prSet/>
      <dgm:spPr/>
      <dgm:t>
        <a:bodyPr/>
        <a:lstStyle/>
        <a:p>
          <a:endParaRPr lang="en-GB" sz="2400"/>
        </a:p>
      </dgm:t>
    </dgm:pt>
    <dgm:pt modelId="{40C0A91B-A6A2-45BF-8D79-CBAE2250BC5C}">
      <dgm:prSet phldrT="[Text]" custT="1"/>
      <dgm:spPr/>
      <dgm:t>
        <a:bodyPr/>
        <a:lstStyle/>
        <a:p>
          <a:endParaRPr lang="en-GB" sz="700"/>
        </a:p>
      </dgm:t>
    </dgm:pt>
    <dgm:pt modelId="{236B20B1-965E-41EA-83C7-8E507DD7A8DB}" type="parTrans" cxnId="{E8A3E1F8-59AC-4CFE-BBFA-288347A960BF}">
      <dgm:prSet/>
      <dgm:spPr/>
      <dgm:t>
        <a:bodyPr/>
        <a:lstStyle/>
        <a:p>
          <a:endParaRPr lang="en-GB" sz="2000"/>
        </a:p>
      </dgm:t>
    </dgm:pt>
    <dgm:pt modelId="{91BE541C-CC5C-4068-9724-0847FCD88758}" type="sibTrans" cxnId="{E8A3E1F8-59AC-4CFE-BBFA-288347A960BF}">
      <dgm:prSet/>
      <dgm:spPr/>
      <dgm:t>
        <a:bodyPr/>
        <a:lstStyle/>
        <a:p>
          <a:endParaRPr lang="en-GB" sz="2000"/>
        </a:p>
      </dgm:t>
    </dgm:pt>
    <dgm:pt modelId="{78BA7EB0-7CF8-4209-B832-87479CA6A454}">
      <dgm:prSet phldrT="[Text]" custT="1"/>
      <dgm:spPr/>
      <dgm:t>
        <a:bodyPr/>
        <a:lstStyle/>
        <a:p>
          <a:pPr>
            <a:buFont typeface="Arial" panose="020B0604020202020204" pitchFamily="34" charset="0"/>
            <a:buChar char="•"/>
          </a:pPr>
          <a:r>
            <a:rPr lang="en-GB" sz="900"/>
            <a:t>Location</a:t>
          </a:r>
        </a:p>
      </dgm:t>
    </dgm:pt>
    <dgm:pt modelId="{7E796306-1156-43C1-B1C5-50B51A152038}" type="parTrans" cxnId="{E1B3FDA7-CB57-4D9A-8A9C-DF3E5C67160B}">
      <dgm:prSet/>
      <dgm:spPr/>
      <dgm:t>
        <a:bodyPr/>
        <a:lstStyle/>
        <a:p>
          <a:endParaRPr lang="en-GB" sz="2000"/>
        </a:p>
      </dgm:t>
    </dgm:pt>
    <dgm:pt modelId="{7CE3B498-613D-45FF-BF33-67B0CEC88FAF}" type="sibTrans" cxnId="{E1B3FDA7-CB57-4D9A-8A9C-DF3E5C67160B}">
      <dgm:prSet/>
      <dgm:spPr/>
      <dgm:t>
        <a:bodyPr/>
        <a:lstStyle/>
        <a:p>
          <a:endParaRPr lang="en-GB" sz="2000"/>
        </a:p>
      </dgm:t>
    </dgm:pt>
    <dgm:pt modelId="{D96F578F-8911-4027-9367-505D1D7C70DA}">
      <dgm:prSet phldrT="[Text]" custT="1"/>
      <dgm:spPr/>
      <dgm:t>
        <a:bodyPr/>
        <a:lstStyle/>
        <a:p>
          <a:pPr>
            <a:buFont typeface="Arial" panose="020B0604020202020204" pitchFamily="34" charset="0"/>
            <a:buChar char="•"/>
          </a:pPr>
          <a:r>
            <a:rPr lang="en-GB" sz="900"/>
            <a:t>Demand Increase</a:t>
          </a:r>
        </a:p>
      </dgm:t>
    </dgm:pt>
    <dgm:pt modelId="{62C590FD-15D3-4F35-803F-818838D0D314}" type="parTrans" cxnId="{29B42F8A-27CB-4BC2-98D8-D5EDBD42814D}">
      <dgm:prSet/>
      <dgm:spPr/>
      <dgm:t>
        <a:bodyPr/>
        <a:lstStyle/>
        <a:p>
          <a:endParaRPr lang="en-GB" sz="2000"/>
        </a:p>
      </dgm:t>
    </dgm:pt>
    <dgm:pt modelId="{12632C0B-0E76-4C96-A286-C5F82BC8E288}" type="sibTrans" cxnId="{29B42F8A-27CB-4BC2-98D8-D5EDBD42814D}">
      <dgm:prSet/>
      <dgm:spPr/>
      <dgm:t>
        <a:bodyPr/>
        <a:lstStyle/>
        <a:p>
          <a:endParaRPr lang="en-GB" sz="2000"/>
        </a:p>
      </dgm:t>
    </dgm:pt>
    <dgm:pt modelId="{7F1ECBFD-539C-42D2-BC05-C2398541687D}">
      <dgm:prSet phldrT="[Text]" custT="1"/>
      <dgm:spPr/>
      <dgm:t>
        <a:bodyPr/>
        <a:lstStyle/>
        <a:p>
          <a:pPr>
            <a:buFont typeface="Arial" panose="020B0604020202020204" pitchFamily="34" charset="0"/>
            <a:buChar char="•"/>
          </a:pPr>
          <a:r>
            <a:rPr lang="en-GB" sz="900"/>
            <a:t>Constraints</a:t>
          </a:r>
        </a:p>
      </dgm:t>
    </dgm:pt>
    <dgm:pt modelId="{BF3FF311-C507-4713-841C-162B47914FCC}" type="parTrans" cxnId="{9D61D502-6DFA-4889-8143-585E6714DBA8}">
      <dgm:prSet/>
      <dgm:spPr/>
      <dgm:t>
        <a:bodyPr/>
        <a:lstStyle/>
        <a:p>
          <a:endParaRPr lang="en-GB" sz="2000"/>
        </a:p>
      </dgm:t>
    </dgm:pt>
    <dgm:pt modelId="{C151FFD1-6C1C-4BF6-8456-B9CF29EFDA6F}" type="sibTrans" cxnId="{9D61D502-6DFA-4889-8143-585E6714DBA8}">
      <dgm:prSet/>
      <dgm:spPr/>
      <dgm:t>
        <a:bodyPr/>
        <a:lstStyle/>
        <a:p>
          <a:endParaRPr lang="en-GB" sz="2000"/>
        </a:p>
      </dgm:t>
    </dgm:pt>
    <dgm:pt modelId="{D70FABA2-08C8-4E1B-A8FB-2BEC17AE5DE3}">
      <dgm:prSet phldrT="[Text]" custT="1"/>
      <dgm:spPr/>
      <dgm:t>
        <a:bodyPr/>
        <a:lstStyle/>
        <a:p>
          <a:pPr>
            <a:buFont typeface="Arial" panose="020B0604020202020204" pitchFamily="34" charset="0"/>
            <a:buChar char="•"/>
          </a:pPr>
          <a:r>
            <a:rPr lang="en-GB" sz="900"/>
            <a:t>Connection</a:t>
          </a:r>
        </a:p>
      </dgm:t>
    </dgm:pt>
    <dgm:pt modelId="{00C139C7-0AD0-476E-A6C1-4EB92B8447B0}" type="parTrans" cxnId="{6DDBD03B-473E-467D-B649-86AE273C74BB}">
      <dgm:prSet/>
      <dgm:spPr/>
      <dgm:t>
        <a:bodyPr/>
        <a:lstStyle/>
        <a:p>
          <a:endParaRPr lang="en-GB" sz="2000"/>
        </a:p>
      </dgm:t>
    </dgm:pt>
    <dgm:pt modelId="{867D7681-C058-4C29-A71F-1383F0C5781B}" type="sibTrans" cxnId="{6DDBD03B-473E-467D-B649-86AE273C74BB}">
      <dgm:prSet/>
      <dgm:spPr/>
      <dgm:t>
        <a:bodyPr/>
        <a:lstStyle/>
        <a:p>
          <a:endParaRPr lang="en-GB" sz="2000"/>
        </a:p>
      </dgm:t>
    </dgm:pt>
    <dgm:pt modelId="{B76FE7E3-2781-45C6-85C8-095571AD27B1}">
      <dgm:prSet phldrT="[Text]" custT="1"/>
      <dgm:spPr/>
      <dgm:t>
        <a:bodyPr/>
        <a:lstStyle/>
        <a:p>
          <a:pPr>
            <a:buFont typeface="Arial" panose="020B0604020202020204" pitchFamily="34" charset="0"/>
            <a:buChar char="•"/>
          </a:pPr>
          <a:r>
            <a:rPr lang="en-GB" sz="900"/>
            <a:t>Reinforcement</a:t>
          </a:r>
        </a:p>
      </dgm:t>
    </dgm:pt>
    <dgm:pt modelId="{9E6E1C13-8E8D-4755-B2A1-944CB0A29858}" type="parTrans" cxnId="{750F09D3-E3BF-4B4E-B6D8-A59129B8D8E6}">
      <dgm:prSet/>
      <dgm:spPr/>
      <dgm:t>
        <a:bodyPr/>
        <a:lstStyle/>
        <a:p>
          <a:endParaRPr lang="en-GB" sz="2000"/>
        </a:p>
      </dgm:t>
    </dgm:pt>
    <dgm:pt modelId="{4D7D4736-0197-44B7-A0C5-A7DF9C2B316F}" type="sibTrans" cxnId="{750F09D3-E3BF-4B4E-B6D8-A59129B8D8E6}">
      <dgm:prSet/>
      <dgm:spPr/>
      <dgm:t>
        <a:bodyPr/>
        <a:lstStyle/>
        <a:p>
          <a:endParaRPr lang="en-GB" sz="2000"/>
        </a:p>
      </dgm:t>
    </dgm:pt>
    <dgm:pt modelId="{AA62AD86-B03D-42D2-BBDE-9D132E488AF5}">
      <dgm:prSet phldrT="[Text]" custT="1"/>
      <dgm:spPr/>
      <dgm:t>
        <a:bodyPr/>
        <a:lstStyle/>
        <a:p>
          <a:pPr>
            <a:buFont typeface="Arial" panose="020B0604020202020204" pitchFamily="34" charset="0"/>
            <a:buChar char="•"/>
          </a:pPr>
          <a:r>
            <a:rPr lang="en-GB" sz="900"/>
            <a:t>Reconfiguration</a:t>
          </a:r>
        </a:p>
      </dgm:t>
    </dgm:pt>
    <dgm:pt modelId="{8AAEDFFC-1244-411D-B4D3-19DA9277723D}" type="parTrans" cxnId="{FB79D203-1EEF-450D-A8EC-3EF1CAD0EAC0}">
      <dgm:prSet/>
      <dgm:spPr/>
      <dgm:t>
        <a:bodyPr/>
        <a:lstStyle/>
        <a:p>
          <a:endParaRPr lang="en-GB" sz="2000"/>
        </a:p>
      </dgm:t>
    </dgm:pt>
    <dgm:pt modelId="{4F0BF024-1C13-4940-A911-3AD32CC59FC2}" type="sibTrans" cxnId="{FB79D203-1EEF-450D-A8EC-3EF1CAD0EAC0}">
      <dgm:prSet/>
      <dgm:spPr/>
      <dgm:t>
        <a:bodyPr/>
        <a:lstStyle/>
        <a:p>
          <a:endParaRPr lang="en-GB" sz="2000"/>
        </a:p>
      </dgm:t>
    </dgm:pt>
    <dgm:pt modelId="{5B465796-6D1E-4A91-8377-0AB6FD1D7594}">
      <dgm:prSet phldrT="[Text]" custT="1"/>
      <dgm:spPr/>
      <dgm:t>
        <a:bodyPr/>
        <a:lstStyle/>
        <a:p>
          <a:r>
            <a:rPr lang="en-GB" sz="900"/>
            <a:t>Significant projects going on in local network.</a:t>
          </a:r>
        </a:p>
      </dgm:t>
    </dgm:pt>
    <dgm:pt modelId="{66A88B46-A724-4D21-883B-0B3EAFEA6704}" type="parTrans" cxnId="{11F7E8F0-C94E-48F5-89B1-31BBBCF63ABC}">
      <dgm:prSet/>
      <dgm:spPr/>
      <dgm:t>
        <a:bodyPr/>
        <a:lstStyle/>
        <a:p>
          <a:endParaRPr lang="en-GB" sz="2000"/>
        </a:p>
      </dgm:t>
    </dgm:pt>
    <dgm:pt modelId="{39097BD3-DEC2-4B78-A6C3-77BA27CF38C6}" type="sibTrans" cxnId="{11F7E8F0-C94E-48F5-89B1-31BBBCF63ABC}">
      <dgm:prSet/>
      <dgm:spPr/>
      <dgm:t>
        <a:bodyPr/>
        <a:lstStyle/>
        <a:p>
          <a:endParaRPr lang="en-GB" sz="2000"/>
        </a:p>
      </dgm:t>
    </dgm:pt>
    <dgm:pt modelId="{41ADD455-5440-4D54-B1C9-4A5EBDD63681}">
      <dgm:prSet phldrT="[Text]" custT="1"/>
      <dgm:spPr/>
      <dgm:t>
        <a:bodyPr/>
        <a:lstStyle/>
        <a:p>
          <a:r>
            <a:rPr lang="en-GB" sz="900"/>
            <a:t>Future proof network for growth</a:t>
          </a:r>
        </a:p>
      </dgm:t>
    </dgm:pt>
    <dgm:pt modelId="{182A5365-3968-4C0F-AA92-EFDC1409D890}" type="parTrans" cxnId="{E6117FB3-7C88-4598-B8B2-C60FBE38B188}">
      <dgm:prSet/>
      <dgm:spPr/>
      <dgm:t>
        <a:bodyPr/>
        <a:lstStyle/>
        <a:p>
          <a:endParaRPr lang="en-GB" sz="2000"/>
        </a:p>
      </dgm:t>
    </dgm:pt>
    <dgm:pt modelId="{7E36A8B4-CAA0-4047-8F09-F5C4C3F4EA4F}" type="sibTrans" cxnId="{E6117FB3-7C88-4598-B8B2-C60FBE38B188}">
      <dgm:prSet/>
      <dgm:spPr/>
      <dgm:t>
        <a:bodyPr/>
        <a:lstStyle/>
        <a:p>
          <a:endParaRPr lang="en-GB" sz="2000"/>
        </a:p>
      </dgm:t>
    </dgm:pt>
    <dgm:pt modelId="{C16BE6E9-DC86-40E7-A443-2FE936BB0ACA}">
      <dgm:prSet phldrT="[Text]" custT="1"/>
      <dgm:spPr/>
      <dgm:t>
        <a:bodyPr/>
        <a:lstStyle/>
        <a:p>
          <a:r>
            <a:rPr lang="en-GB" sz="900"/>
            <a:t>Customer priorities</a:t>
          </a:r>
        </a:p>
      </dgm:t>
    </dgm:pt>
    <dgm:pt modelId="{0A5272B9-56BD-4F7D-B4F9-4799D1856AA4}" type="parTrans" cxnId="{799C45F8-BC9A-4EB3-BDF9-9A42B471ED4D}">
      <dgm:prSet/>
      <dgm:spPr/>
      <dgm:t>
        <a:bodyPr/>
        <a:lstStyle/>
        <a:p>
          <a:endParaRPr lang="en-GB" sz="2000"/>
        </a:p>
      </dgm:t>
    </dgm:pt>
    <dgm:pt modelId="{7298D7EB-A6AC-46CA-BFC1-C2F75F6136F0}" type="sibTrans" cxnId="{799C45F8-BC9A-4EB3-BDF9-9A42B471ED4D}">
      <dgm:prSet/>
      <dgm:spPr/>
      <dgm:t>
        <a:bodyPr/>
        <a:lstStyle/>
        <a:p>
          <a:endParaRPr lang="en-GB" sz="2000"/>
        </a:p>
      </dgm:t>
    </dgm:pt>
    <dgm:pt modelId="{7F85CDD2-0E49-43F6-AB2F-679EA0981930}">
      <dgm:prSet phldrT="[Text]" custT="1"/>
      <dgm:spPr/>
      <dgm:t>
        <a:bodyPr/>
        <a:lstStyle/>
        <a:p>
          <a:r>
            <a:rPr lang="en-GB" sz="900"/>
            <a:t>Design solution costing</a:t>
          </a:r>
        </a:p>
      </dgm:t>
    </dgm:pt>
    <dgm:pt modelId="{70ACD6D7-20E4-4A83-9CC0-2D6BD4E2E489}" type="parTrans" cxnId="{5484119D-28DE-44EA-9286-8F5BCA1743F3}">
      <dgm:prSet/>
      <dgm:spPr/>
      <dgm:t>
        <a:bodyPr/>
        <a:lstStyle/>
        <a:p>
          <a:endParaRPr lang="en-GB" sz="2000"/>
        </a:p>
      </dgm:t>
    </dgm:pt>
    <dgm:pt modelId="{CA812F8D-0B0E-4E24-BCF9-CEAAE53C473D}" type="sibTrans" cxnId="{5484119D-28DE-44EA-9286-8F5BCA1743F3}">
      <dgm:prSet/>
      <dgm:spPr/>
      <dgm:t>
        <a:bodyPr/>
        <a:lstStyle/>
        <a:p>
          <a:endParaRPr lang="en-GB" sz="2000"/>
        </a:p>
      </dgm:t>
    </dgm:pt>
    <dgm:pt modelId="{74A240B7-9463-4A97-B944-1625249F7379}">
      <dgm:prSet phldrT="[Text]" custT="1"/>
      <dgm:spPr/>
      <dgm:t>
        <a:bodyPr/>
        <a:lstStyle/>
        <a:p>
          <a:r>
            <a:rPr lang="en-GB" sz="900"/>
            <a:t>Delivery time frame</a:t>
          </a:r>
        </a:p>
      </dgm:t>
    </dgm:pt>
    <dgm:pt modelId="{C415E72F-2687-43C2-89B4-0F66DBF17A21}" type="parTrans" cxnId="{FF1FDC9A-BEAF-46D8-BC4C-48C49BB0F4AE}">
      <dgm:prSet/>
      <dgm:spPr/>
      <dgm:t>
        <a:bodyPr/>
        <a:lstStyle/>
        <a:p>
          <a:endParaRPr lang="en-GB" sz="2000"/>
        </a:p>
      </dgm:t>
    </dgm:pt>
    <dgm:pt modelId="{569305EA-E208-436F-90F6-263E2B643C5E}" type="sibTrans" cxnId="{FF1FDC9A-BEAF-46D8-BC4C-48C49BB0F4AE}">
      <dgm:prSet/>
      <dgm:spPr/>
      <dgm:t>
        <a:bodyPr/>
        <a:lstStyle/>
        <a:p>
          <a:endParaRPr lang="en-GB" sz="2000"/>
        </a:p>
      </dgm:t>
    </dgm:pt>
    <dgm:pt modelId="{9D2D05F8-8FFE-4B68-B15F-59F7ED39A393}">
      <dgm:prSet phldrT="[Text]" custT="1"/>
      <dgm:spPr/>
      <dgm:t>
        <a:bodyPr/>
        <a:lstStyle/>
        <a:p>
          <a:r>
            <a:rPr lang="en-GB" sz="900"/>
            <a:t>After design approved and paid for project can be delivered in agreed timeframe. </a:t>
          </a:r>
        </a:p>
      </dgm:t>
    </dgm:pt>
    <dgm:pt modelId="{A6522EA0-5515-4330-BE2F-E7F1BD27B275}" type="parTrans" cxnId="{64EF1E85-BA65-464F-A515-1A39F1D70129}">
      <dgm:prSet/>
      <dgm:spPr/>
      <dgm:t>
        <a:bodyPr/>
        <a:lstStyle/>
        <a:p>
          <a:endParaRPr lang="en-GB" sz="2000"/>
        </a:p>
      </dgm:t>
    </dgm:pt>
    <dgm:pt modelId="{F166BFCD-4ACA-4C34-A1E7-8BB3ACE2DD19}" type="sibTrans" cxnId="{64EF1E85-BA65-464F-A515-1A39F1D70129}">
      <dgm:prSet/>
      <dgm:spPr/>
      <dgm:t>
        <a:bodyPr/>
        <a:lstStyle/>
        <a:p>
          <a:endParaRPr lang="en-GB" sz="2000"/>
        </a:p>
      </dgm:t>
    </dgm:pt>
    <dgm:pt modelId="{CEF4D022-4D02-4AF1-8AC9-EAA463D00E3C}" type="pres">
      <dgm:prSet presAssocID="{67DFF500-2AFE-4FD6-B758-34F1423511AD}" presName="Name0" presStyleCnt="0">
        <dgm:presLayoutVars>
          <dgm:chMax val="11"/>
          <dgm:chPref val="11"/>
          <dgm:dir/>
          <dgm:resizeHandles/>
        </dgm:presLayoutVars>
      </dgm:prSet>
      <dgm:spPr/>
    </dgm:pt>
    <dgm:pt modelId="{9CC24B73-A392-4118-A384-76D82520A429}" type="pres">
      <dgm:prSet presAssocID="{4FEE97AA-E0FD-4A15-A805-FADD0FAEE3E2}" presName="Accent6" presStyleCnt="0"/>
      <dgm:spPr/>
    </dgm:pt>
    <dgm:pt modelId="{B74B9B21-845D-4D59-8906-52EA5168007A}" type="pres">
      <dgm:prSet presAssocID="{4FEE97AA-E0FD-4A15-A805-FADD0FAEE3E2}" presName="Accent" presStyleLbl="node1" presStyleIdx="0" presStyleCnt="6"/>
      <dgm:spPr/>
    </dgm:pt>
    <dgm:pt modelId="{D3F92BB2-8FA7-48FE-8F86-7C52FC945C24}" type="pres">
      <dgm:prSet presAssocID="{4FEE97AA-E0FD-4A15-A805-FADD0FAEE3E2}" presName="ParentBackground6" presStyleCnt="0"/>
      <dgm:spPr/>
    </dgm:pt>
    <dgm:pt modelId="{DCEB10F5-29C4-41BE-9CE4-658CEBE7617F}" type="pres">
      <dgm:prSet presAssocID="{4FEE97AA-E0FD-4A15-A805-FADD0FAEE3E2}" presName="ParentBackground" presStyleLbl="fgAcc1" presStyleIdx="0" presStyleCnt="6"/>
      <dgm:spPr/>
    </dgm:pt>
    <dgm:pt modelId="{4F2B2961-F8AF-46BC-91F5-637A45FFAAD0}" type="pres">
      <dgm:prSet presAssocID="{4FEE97AA-E0FD-4A15-A805-FADD0FAEE3E2}" presName="Child6" presStyleLbl="revTx" presStyleIdx="0" presStyleCnt="6" custLinFactNeighborX="8759" custLinFactNeighborY="3978">
        <dgm:presLayoutVars>
          <dgm:chMax val="0"/>
          <dgm:chPref val="0"/>
          <dgm:bulletEnabled val="1"/>
        </dgm:presLayoutVars>
      </dgm:prSet>
      <dgm:spPr/>
    </dgm:pt>
    <dgm:pt modelId="{E0E5BF12-C57D-4F77-BD0D-FBA6525E022E}" type="pres">
      <dgm:prSet presAssocID="{4FEE97AA-E0FD-4A15-A805-FADD0FAEE3E2}" presName="Parent6" presStyleLbl="revTx" presStyleIdx="0" presStyleCnt="6">
        <dgm:presLayoutVars>
          <dgm:chMax val="1"/>
          <dgm:chPref val="1"/>
          <dgm:bulletEnabled val="1"/>
        </dgm:presLayoutVars>
      </dgm:prSet>
      <dgm:spPr/>
    </dgm:pt>
    <dgm:pt modelId="{8E3AD91F-7B6D-4FC9-AB17-82633921F009}" type="pres">
      <dgm:prSet presAssocID="{5A1E91EB-7A02-4490-92AA-7A8F757BF506}" presName="Accent5" presStyleCnt="0"/>
      <dgm:spPr/>
    </dgm:pt>
    <dgm:pt modelId="{5FBDDF25-815A-4760-813E-C54A0A814FE8}" type="pres">
      <dgm:prSet presAssocID="{5A1E91EB-7A02-4490-92AA-7A8F757BF506}" presName="Accent" presStyleLbl="node1" presStyleIdx="1" presStyleCnt="6"/>
      <dgm:spPr/>
    </dgm:pt>
    <dgm:pt modelId="{1DFCAC21-4612-4415-96C0-EBD6CA840275}" type="pres">
      <dgm:prSet presAssocID="{5A1E91EB-7A02-4490-92AA-7A8F757BF506}" presName="ParentBackground5" presStyleCnt="0"/>
      <dgm:spPr/>
    </dgm:pt>
    <dgm:pt modelId="{85647A72-5462-4FAD-8009-B2D590F7A497}" type="pres">
      <dgm:prSet presAssocID="{5A1E91EB-7A02-4490-92AA-7A8F757BF506}" presName="ParentBackground" presStyleLbl="fgAcc1" presStyleIdx="1" presStyleCnt="6"/>
      <dgm:spPr/>
    </dgm:pt>
    <dgm:pt modelId="{470A0682-044B-48BA-A837-0C2AD0E8ACAB}" type="pres">
      <dgm:prSet presAssocID="{5A1E91EB-7A02-4490-92AA-7A8F757BF506}" presName="Child5" presStyleLbl="revTx" presStyleIdx="1" presStyleCnt="6">
        <dgm:presLayoutVars>
          <dgm:chMax val="0"/>
          <dgm:chPref val="0"/>
          <dgm:bulletEnabled val="1"/>
        </dgm:presLayoutVars>
      </dgm:prSet>
      <dgm:spPr/>
    </dgm:pt>
    <dgm:pt modelId="{B29FB193-AB6C-4814-B682-A47ABD8E9D9C}" type="pres">
      <dgm:prSet presAssocID="{5A1E91EB-7A02-4490-92AA-7A8F757BF506}" presName="Parent5" presStyleLbl="revTx" presStyleIdx="1" presStyleCnt="6">
        <dgm:presLayoutVars>
          <dgm:chMax val="1"/>
          <dgm:chPref val="1"/>
          <dgm:bulletEnabled val="1"/>
        </dgm:presLayoutVars>
      </dgm:prSet>
      <dgm:spPr/>
    </dgm:pt>
    <dgm:pt modelId="{E6D16141-E043-4BA9-AC4D-131F7AE52897}" type="pres">
      <dgm:prSet presAssocID="{BE73655C-DB92-4729-BF75-7574C1019B86}" presName="Accent4" presStyleCnt="0"/>
      <dgm:spPr/>
    </dgm:pt>
    <dgm:pt modelId="{EA6F306F-E18C-4408-B3DA-021B1B35E6F5}" type="pres">
      <dgm:prSet presAssocID="{BE73655C-DB92-4729-BF75-7574C1019B86}" presName="Accent" presStyleLbl="node1" presStyleIdx="2" presStyleCnt="6"/>
      <dgm:spPr/>
    </dgm:pt>
    <dgm:pt modelId="{1178673C-6609-4968-9A47-D6CB3A3A3511}" type="pres">
      <dgm:prSet presAssocID="{BE73655C-DB92-4729-BF75-7574C1019B86}" presName="ParentBackground4" presStyleCnt="0"/>
      <dgm:spPr/>
    </dgm:pt>
    <dgm:pt modelId="{AF0F569A-1754-40A6-971B-B605FC08FFBF}" type="pres">
      <dgm:prSet presAssocID="{BE73655C-DB92-4729-BF75-7574C1019B86}" presName="ParentBackground" presStyleLbl="fgAcc1" presStyleIdx="2" presStyleCnt="6"/>
      <dgm:spPr/>
    </dgm:pt>
    <dgm:pt modelId="{9609EC5D-A6E7-4FBB-93A3-2B224A2DC148}" type="pres">
      <dgm:prSet presAssocID="{BE73655C-DB92-4729-BF75-7574C1019B86}" presName="Child4" presStyleLbl="revTx" presStyleIdx="2" presStyleCnt="6" custLinFactNeighborY="5967">
        <dgm:presLayoutVars>
          <dgm:chMax val="0"/>
          <dgm:chPref val="0"/>
          <dgm:bulletEnabled val="1"/>
        </dgm:presLayoutVars>
      </dgm:prSet>
      <dgm:spPr/>
    </dgm:pt>
    <dgm:pt modelId="{3EF4B13F-E412-49F7-8A55-A795D8A0EF89}" type="pres">
      <dgm:prSet presAssocID="{BE73655C-DB92-4729-BF75-7574C1019B86}" presName="Parent4" presStyleLbl="revTx" presStyleIdx="2" presStyleCnt="6">
        <dgm:presLayoutVars>
          <dgm:chMax val="1"/>
          <dgm:chPref val="1"/>
          <dgm:bulletEnabled val="1"/>
        </dgm:presLayoutVars>
      </dgm:prSet>
      <dgm:spPr/>
    </dgm:pt>
    <dgm:pt modelId="{4370E00C-0C8E-417E-A36C-DF3B0935A17C}" type="pres">
      <dgm:prSet presAssocID="{C0D68BA8-9924-44A5-87D3-64D11D036200}" presName="Accent3" presStyleCnt="0"/>
      <dgm:spPr/>
    </dgm:pt>
    <dgm:pt modelId="{F08FBE82-EB4F-4E51-A939-A824E4DC064D}" type="pres">
      <dgm:prSet presAssocID="{C0D68BA8-9924-44A5-87D3-64D11D036200}" presName="Accent" presStyleLbl="node1" presStyleIdx="3" presStyleCnt="6"/>
      <dgm:spPr/>
    </dgm:pt>
    <dgm:pt modelId="{D9B7939A-F689-43FD-9D76-7EF8552791AE}" type="pres">
      <dgm:prSet presAssocID="{C0D68BA8-9924-44A5-87D3-64D11D036200}" presName="ParentBackground3" presStyleCnt="0"/>
      <dgm:spPr/>
    </dgm:pt>
    <dgm:pt modelId="{DF9D8AB8-FB6C-44BC-BBB0-73606B029016}" type="pres">
      <dgm:prSet presAssocID="{C0D68BA8-9924-44A5-87D3-64D11D036200}" presName="ParentBackground" presStyleLbl="fgAcc1" presStyleIdx="3" presStyleCnt="6"/>
      <dgm:spPr/>
    </dgm:pt>
    <dgm:pt modelId="{9B282B17-073B-4521-B3E9-E4D40CD238E1}" type="pres">
      <dgm:prSet presAssocID="{C0D68BA8-9924-44A5-87D3-64D11D036200}" presName="Child3" presStyleLbl="revTx" presStyleIdx="3" presStyleCnt="6" custLinFactNeighborX="9927" custLinFactNeighborY="5966">
        <dgm:presLayoutVars>
          <dgm:chMax val="0"/>
          <dgm:chPref val="0"/>
          <dgm:bulletEnabled val="1"/>
        </dgm:presLayoutVars>
      </dgm:prSet>
      <dgm:spPr/>
    </dgm:pt>
    <dgm:pt modelId="{DF6E61C1-38FC-4512-B1B4-2A77A6AAD7AE}" type="pres">
      <dgm:prSet presAssocID="{C0D68BA8-9924-44A5-87D3-64D11D036200}" presName="Parent3" presStyleLbl="revTx" presStyleIdx="3" presStyleCnt="6">
        <dgm:presLayoutVars>
          <dgm:chMax val="1"/>
          <dgm:chPref val="1"/>
          <dgm:bulletEnabled val="1"/>
        </dgm:presLayoutVars>
      </dgm:prSet>
      <dgm:spPr/>
    </dgm:pt>
    <dgm:pt modelId="{52219BF8-C394-4164-A046-6650576DC509}" type="pres">
      <dgm:prSet presAssocID="{0F4F36F8-3D43-4BCA-8F2A-943A09176437}" presName="Accent2" presStyleCnt="0"/>
      <dgm:spPr/>
    </dgm:pt>
    <dgm:pt modelId="{679666F9-69A5-49A5-96FB-B9AF11E2D43A}" type="pres">
      <dgm:prSet presAssocID="{0F4F36F8-3D43-4BCA-8F2A-943A09176437}" presName="Accent" presStyleLbl="node1" presStyleIdx="4" presStyleCnt="6"/>
      <dgm:spPr/>
    </dgm:pt>
    <dgm:pt modelId="{F273E7A6-0E74-426F-9E9E-09E93207ABCB}" type="pres">
      <dgm:prSet presAssocID="{0F4F36F8-3D43-4BCA-8F2A-943A09176437}" presName="ParentBackground2" presStyleCnt="0"/>
      <dgm:spPr/>
    </dgm:pt>
    <dgm:pt modelId="{B1B2FBFC-9B20-443C-AFA0-116CC6A620AB}" type="pres">
      <dgm:prSet presAssocID="{0F4F36F8-3D43-4BCA-8F2A-943A09176437}" presName="ParentBackground" presStyleLbl="fgAcc1" presStyleIdx="4" presStyleCnt="6"/>
      <dgm:spPr/>
    </dgm:pt>
    <dgm:pt modelId="{0C78911C-0CA5-4507-AFCD-176D109D0462}" type="pres">
      <dgm:prSet presAssocID="{0F4F36F8-3D43-4BCA-8F2A-943A09176437}" presName="Child2" presStyleLbl="revTx" presStyleIdx="4" presStyleCnt="6" custLinFactNeighborX="24526" custLinFactNeighborY="6961">
        <dgm:presLayoutVars>
          <dgm:chMax val="0"/>
          <dgm:chPref val="0"/>
          <dgm:bulletEnabled val="1"/>
        </dgm:presLayoutVars>
      </dgm:prSet>
      <dgm:spPr/>
    </dgm:pt>
    <dgm:pt modelId="{75C1EE41-8D61-4950-AB53-8C8B598ABE85}" type="pres">
      <dgm:prSet presAssocID="{0F4F36F8-3D43-4BCA-8F2A-943A09176437}" presName="Parent2" presStyleLbl="revTx" presStyleIdx="4" presStyleCnt="6">
        <dgm:presLayoutVars>
          <dgm:chMax val="1"/>
          <dgm:chPref val="1"/>
          <dgm:bulletEnabled val="1"/>
        </dgm:presLayoutVars>
      </dgm:prSet>
      <dgm:spPr/>
    </dgm:pt>
    <dgm:pt modelId="{4F3FFA17-1249-43D7-8204-69FECEE7EE2F}" type="pres">
      <dgm:prSet presAssocID="{1F2DC466-6D00-4C9A-BC48-316C7A9C792E}" presName="Accent1" presStyleCnt="0"/>
      <dgm:spPr/>
    </dgm:pt>
    <dgm:pt modelId="{9A172CDF-E4AA-471D-AE0E-537A4AC411F1}" type="pres">
      <dgm:prSet presAssocID="{1F2DC466-6D00-4C9A-BC48-316C7A9C792E}" presName="Accent" presStyleLbl="node1" presStyleIdx="5" presStyleCnt="6"/>
      <dgm:spPr/>
    </dgm:pt>
    <dgm:pt modelId="{8BA0C116-4388-4E33-BD44-DD8A0AC66B0E}" type="pres">
      <dgm:prSet presAssocID="{1F2DC466-6D00-4C9A-BC48-316C7A9C792E}" presName="ParentBackground1" presStyleCnt="0"/>
      <dgm:spPr/>
    </dgm:pt>
    <dgm:pt modelId="{398DC5D8-4005-4859-BDA2-0C2E1C0062C8}" type="pres">
      <dgm:prSet presAssocID="{1F2DC466-6D00-4C9A-BC48-316C7A9C792E}" presName="ParentBackground" presStyleLbl="fgAcc1" presStyleIdx="5" presStyleCnt="6"/>
      <dgm:spPr/>
    </dgm:pt>
    <dgm:pt modelId="{CB4FE5D0-D28E-4B7C-8296-7DBD8F209A7B}" type="pres">
      <dgm:prSet presAssocID="{1F2DC466-6D00-4C9A-BC48-316C7A9C792E}" presName="Child1" presStyleLbl="revTx" presStyleIdx="5" presStyleCnt="6">
        <dgm:presLayoutVars>
          <dgm:chMax val="0"/>
          <dgm:chPref val="0"/>
          <dgm:bulletEnabled val="1"/>
        </dgm:presLayoutVars>
      </dgm:prSet>
      <dgm:spPr/>
    </dgm:pt>
    <dgm:pt modelId="{1D32C7C9-6A39-4183-B805-B00ECE63B47C}" type="pres">
      <dgm:prSet presAssocID="{1F2DC466-6D00-4C9A-BC48-316C7A9C792E}" presName="Parent1" presStyleLbl="revTx" presStyleIdx="5" presStyleCnt="6">
        <dgm:presLayoutVars>
          <dgm:chMax val="1"/>
          <dgm:chPref val="1"/>
          <dgm:bulletEnabled val="1"/>
        </dgm:presLayoutVars>
      </dgm:prSet>
      <dgm:spPr/>
    </dgm:pt>
  </dgm:ptLst>
  <dgm:cxnLst>
    <dgm:cxn modelId="{9D61D502-6DFA-4889-8143-585E6714DBA8}" srcId="{0F4F36F8-3D43-4BCA-8F2A-943A09176437}" destId="{7F1ECBFD-539C-42D2-BC05-C2398541687D}" srcOrd="2" destOrd="0" parTransId="{BF3FF311-C507-4713-841C-162B47914FCC}" sibTransId="{C151FFD1-6C1C-4BF6-8456-B9CF29EFDA6F}"/>
    <dgm:cxn modelId="{FB79D203-1EEF-450D-A8EC-3EF1CAD0EAC0}" srcId="{C0D68BA8-9924-44A5-87D3-64D11D036200}" destId="{AA62AD86-B03D-42D2-BBDE-9D132E488AF5}" srcOrd="1" destOrd="0" parTransId="{8AAEDFFC-1244-411D-B4D3-19DA9277723D}" sibTransId="{4F0BF024-1C13-4940-A911-3AD32CC59FC2}"/>
    <dgm:cxn modelId="{EAEF7504-6E20-4AC1-9904-7C099095C629}" type="presOf" srcId="{40C0A91B-A6A2-45BF-8D79-CBAE2250BC5C}" destId="{CB4FE5D0-D28E-4B7C-8296-7DBD8F209A7B}" srcOrd="0" destOrd="0" presId="urn:microsoft.com/office/officeart/2011/layout/CircleProcess"/>
    <dgm:cxn modelId="{6C566508-83EA-43C5-8C19-22E1A0A8276D}" srcId="{67DFF500-2AFE-4FD6-B758-34F1423511AD}" destId="{0F4F36F8-3D43-4BCA-8F2A-943A09176437}" srcOrd="1" destOrd="0" parTransId="{D15607F3-27B6-43E8-8B85-681BA85D1281}" sibTransId="{468A23BE-9762-44ED-9036-EC6827F9CA48}"/>
    <dgm:cxn modelId="{3DCE6413-823A-4E75-93DD-1B0E91E19538}" type="presOf" srcId="{1F2DC466-6D00-4C9A-BC48-316C7A9C792E}" destId="{398DC5D8-4005-4859-BDA2-0C2E1C0062C8}" srcOrd="0" destOrd="0" presId="urn:microsoft.com/office/officeart/2011/layout/CircleProcess"/>
    <dgm:cxn modelId="{BAD5E222-AE46-4EC0-A9A8-FE4F35EDAA1B}" type="presOf" srcId="{9D2D05F8-8FFE-4B68-B15F-59F7ED39A393}" destId="{4F2B2961-F8AF-46BC-91F5-637A45FFAAD0}" srcOrd="0" destOrd="0" presId="urn:microsoft.com/office/officeart/2011/layout/CircleProcess"/>
    <dgm:cxn modelId="{D03ED32C-D674-4BBC-ACE5-06E8FCFBEEB7}" type="presOf" srcId="{BE73655C-DB92-4729-BF75-7574C1019B86}" destId="{AF0F569A-1754-40A6-971B-B605FC08FFBF}" srcOrd="0" destOrd="0" presId="urn:microsoft.com/office/officeart/2011/layout/CircleProcess"/>
    <dgm:cxn modelId="{13FB0C34-93D7-4DB2-8D07-FBAF07870567}" type="presOf" srcId="{5A1E91EB-7A02-4490-92AA-7A8F757BF506}" destId="{B29FB193-AB6C-4814-B682-A47ABD8E9D9C}" srcOrd="1" destOrd="0" presId="urn:microsoft.com/office/officeart/2011/layout/CircleProcess"/>
    <dgm:cxn modelId="{6DDBD03B-473E-467D-B649-86AE273C74BB}" srcId="{C0D68BA8-9924-44A5-87D3-64D11D036200}" destId="{D70FABA2-08C8-4E1B-A8FB-2BEC17AE5DE3}" srcOrd="0" destOrd="0" parTransId="{00C139C7-0AD0-476E-A6C1-4EB92B8447B0}" sibTransId="{867D7681-C058-4C29-A71F-1383F0C5781B}"/>
    <dgm:cxn modelId="{DB2C883E-4EC0-4D5C-AE87-41EEDD6FCF94}" type="presOf" srcId="{D70FABA2-08C8-4E1B-A8FB-2BEC17AE5DE3}" destId="{9B282B17-073B-4521-B3E9-E4D40CD238E1}" srcOrd="0" destOrd="0" presId="urn:microsoft.com/office/officeart/2011/layout/CircleProcess"/>
    <dgm:cxn modelId="{CA1EC56C-A577-402D-9FC2-394E837543C3}" type="presOf" srcId="{AA62AD86-B03D-42D2-BBDE-9D132E488AF5}" destId="{9B282B17-073B-4521-B3E9-E4D40CD238E1}" srcOrd="0" destOrd="1" presId="urn:microsoft.com/office/officeart/2011/layout/CircleProcess"/>
    <dgm:cxn modelId="{9C78A775-0EB4-4388-B9A3-8E7169A1A964}" type="presOf" srcId="{4FEE97AA-E0FD-4A15-A805-FADD0FAEE3E2}" destId="{DCEB10F5-29C4-41BE-9CE4-658CEBE7617F}" srcOrd="0" destOrd="0" presId="urn:microsoft.com/office/officeart/2011/layout/CircleProcess"/>
    <dgm:cxn modelId="{BA173957-20A6-44F2-BAC4-8FEAC38C6053}" srcId="{67DFF500-2AFE-4FD6-B758-34F1423511AD}" destId="{1F2DC466-6D00-4C9A-BC48-316C7A9C792E}" srcOrd="0" destOrd="0" parTransId="{24F2900E-43D4-4801-88CA-EDFC22EA9924}" sibTransId="{AB66676F-218D-49CD-AF4F-9716423F3679}"/>
    <dgm:cxn modelId="{D24FCF7F-3957-4E66-9A57-57F3111B989D}" type="presOf" srcId="{74A240B7-9463-4A97-B944-1625249F7379}" destId="{470A0682-044B-48BA-A837-0C2AD0E8ACAB}" srcOrd="0" destOrd="1" presId="urn:microsoft.com/office/officeart/2011/layout/CircleProcess"/>
    <dgm:cxn modelId="{3B10A081-E7DB-470F-98F4-92566D61A478}" type="presOf" srcId="{7F85CDD2-0E49-43F6-AB2F-679EA0981930}" destId="{470A0682-044B-48BA-A837-0C2AD0E8ACAB}" srcOrd="0" destOrd="0" presId="urn:microsoft.com/office/officeart/2011/layout/CircleProcess"/>
    <dgm:cxn modelId="{64EF1E85-BA65-464F-A515-1A39F1D70129}" srcId="{4FEE97AA-E0FD-4A15-A805-FADD0FAEE3E2}" destId="{9D2D05F8-8FFE-4B68-B15F-59F7ED39A393}" srcOrd="0" destOrd="0" parTransId="{A6522EA0-5515-4330-BE2F-E7F1BD27B275}" sibTransId="{F166BFCD-4ACA-4C34-A1E7-8BB3ACE2DD19}"/>
    <dgm:cxn modelId="{29B42F8A-27CB-4BC2-98D8-D5EDBD42814D}" srcId="{0F4F36F8-3D43-4BCA-8F2A-943A09176437}" destId="{D96F578F-8911-4027-9367-505D1D7C70DA}" srcOrd="1" destOrd="0" parTransId="{62C590FD-15D3-4F35-803F-818838D0D314}" sibTransId="{12632C0B-0E76-4C96-A286-C5F82BC8E288}"/>
    <dgm:cxn modelId="{2D2AB08F-D40A-4BD6-9DB2-9D9C47024E4E}" type="presOf" srcId="{7F1ECBFD-539C-42D2-BC05-C2398541687D}" destId="{0C78911C-0CA5-4507-AFCD-176D109D0462}" srcOrd="0" destOrd="2" presId="urn:microsoft.com/office/officeart/2011/layout/CircleProcess"/>
    <dgm:cxn modelId="{9AA54198-05A8-415F-BED3-59465A0B5937}" srcId="{67DFF500-2AFE-4FD6-B758-34F1423511AD}" destId="{4FEE97AA-E0FD-4A15-A805-FADD0FAEE3E2}" srcOrd="5" destOrd="0" parTransId="{0A5B6C8F-A631-42AB-88F6-F07BD3C989B4}" sibTransId="{49D3F16E-EFD3-43BE-8B76-C9F89ABC7DCD}"/>
    <dgm:cxn modelId="{FF1FDC9A-BEAF-46D8-BC4C-48C49BB0F4AE}" srcId="{5A1E91EB-7A02-4490-92AA-7A8F757BF506}" destId="{74A240B7-9463-4A97-B944-1625249F7379}" srcOrd="1" destOrd="0" parTransId="{C415E72F-2687-43C2-89B4-0F66DBF17A21}" sibTransId="{569305EA-E208-436F-90F6-263E2B643C5E}"/>
    <dgm:cxn modelId="{149FCD9B-8EF2-4E3E-95F0-382355A7CB75}" type="presOf" srcId="{4FEE97AA-E0FD-4A15-A805-FADD0FAEE3E2}" destId="{E0E5BF12-C57D-4F77-BD0D-FBA6525E022E}" srcOrd="1" destOrd="0" presId="urn:microsoft.com/office/officeart/2011/layout/CircleProcess"/>
    <dgm:cxn modelId="{5484119D-28DE-44EA-9286-8F5BCA1743F3}" srcId="{5A1E91EB-7A02-4490-92AA-7A8F757BF506}" destId="{7F85CDD2-0E49-43F6-AB2F-679EA0981930}" srcOrd="0" destOrd="0" parTransId="{70ACD6D7-20E4-4A83-9CC0-2D6BD4E2E489}" sibTransId="{CA812F8D-0B0E-4E24-BCF9-CEAAE53C473D}"/>
    <dgm:cxn modelId="{4FCD2BA5-F901-4780-A020-9CB747B303DE}" type="presOf" srcId="{C0D68BA8-9924-44A5-87D3-64D11D036200}" destId="{DF6E61C1-38FC-4512-B1B4-2A77A6AAD7AE}" srcOrd="1" destOrd="0" presId="urn:microsoft.com/office/officeart/2011/layout/CircleProcess"/>
    <dgm:cxn modelId="{CAC6CFA6-D3C4-47CB-A51C-F942FFFA893D}" type="presOf" srcId="{C16BE6E9-DC86-40E7-A443-2FE936BB0ACA}" destId="{9609EC5D-A6E7-4FBB-93A3-2B224A2DC148}" srcOrd="0" destOrd="0" presId="urn:microsoft.com/office/officeart/2011/layout/CircleProcess"/>
    <dgm:cxn modelId="{E1B3FDA7-CB57-4D9A-8A9C-DF3E5C67160B}" srcId="{0F4F36F8-3D43-4BCA-8F2A-943A09176437}" destId="{78BA7EB0-7CF8-4209-B832-87479CA6A454}" srcOrd="0" destOrd="0" parTransId="{7E796306-1156-43C1-B1C5-50B51A152038}" sibTransId="{7CE3B498-613D-45FF-BF33-67B0CEC88FAF}"/>
    <dgm:cxn modelId="{B45725A8-6919-4B08-80B7-235C1A4811C4}" type="presOf" srcId="{78BA7EB0-7CF8-4209-B832-87479CA6A454}" destId="{0C78911C-0CA5-4507-AFCD-176D109D0462}" srcOrd="0" destOrd="0" presId="urn:microsoft.com/office/officeart/2011/layout/CircleProcess"/>
    <dgm:cxn modelId="{8D1A15AA-42E5-4507-BEDD-D39DCA6CE27A}" type="presOf" srcId="{BE73655C-DB92-4729-BF75-7574C1019B86}" destId="{3EF4B13F-E412-49F7-8A55-A795D8A0EF89}" srcOrd="1" destOrd="0" presId="urn:microsoft.com/office/officeart/2011/layout/CircleProcess"/>
    <dgm:cxn modelId="{62B06DAD-863B-4809-A077-69B6C98A25E8}" type="presOf" srcId="{0F4F36F8-3D43-4BCA-8F2A-943A09176437}" destId="{B1B2FBFC-9B20-443C-AFA0-116CC6A620AB}" srcOrd="0" destOrd="0" presId="urn:microsoft.com/office/officeart/2011/layout/CircleProcess"/>
    <dgm:cxn modelId="{E6117FB3-7C88-4598-B8B2-C60FBE38B188}" srcId="{BE73655C-DB92-4729-BF75-7574C1019B86}" destId="{41ADD455-5440-4D54-B1C9-4A5EBDD63681}" srcOrd="2" destOrd="0" parTransId="{182A5365-3968-4C0F-AA92-EFDC1409D890}" sibTransId="{7E36A8B4-CAA0-4047-8F09-F5C4C3F4EA4F}"/>
    <dgm:cxn modelId="{A35898B9-2EE3-4550-BAAE-ACC2C6342C3C}" srcId="{67DFF500-2AFE-4FD6-B758-34F1423511AD}" destId="{C0D68BA8-9924-44A5-87D3-64D11D036200}" srcOrd="2" destOrd="0" parTransId="{DE29338B-FC19-4F13-AC53-7C790DD79DAC}" sibTransId="{CDBF82C0-2A8F-4CB7-A5B6-D89CB6366848}"/>
    <dgm:cxn modelId="{D77CF2BE-8C52-4733-B251-DEF9FC21B62B}" type="presOf" srcId="{0F4F36F8-3D43-4BCA-8F2A-943A09176437}" destId="{75C1EE41-8D61-4950-AB53-8C8B598ABE85}" srcOrd="1" destOrd="0" presId="urn:microsoft.com/office/officeart/2011/layout/CircleProcess"/>
    <dgm:cxn modelId="{2CA7E0BF-1A7A-4178-BA7A-F0AA73C059CB}" type="presOf" srcId="{5B465796-6D1E-4A91-8377-0AB6FD1D7594}" destId="{9609EC5D-A6E7-4FBB-93A3-2B224A2DC148}" srcOrd="0" destOrd="1" presId="urn:microsoft.com/office/officeart/2011/layout/CircleProcess"/>
    <dgm:cxn modelId="{61F65FC6-99A0-49CD-A0BC-7A819E703156}" type="presOf" srcId="{B76FE7E3-2781-45C6-85C8-095571AD27B1}" destId="{9B282B17-073B-4521-B3E9-E4D40CD238E1}" srcOrd="0" destOrd="2" presId="urn:microsoft.com/office/officeart/2011/layout/CircleProcess"/>
    <dgm:cxn modelId="{750F09D3-E3BF-4B4E-B6D8-A59129B8D8E6}" srcId="{C0D68BA8-9924-44A5-87D3-64D11D036200}" destId="{B76FE7E3-2781-45C6-85C8-095571AD27B1}" srcOrd="2" destOrd="0" parTransId="{9E6E1C13-8E8D-4755-B2A1-944CB0A29858}" sibTransId="{4D7D4736-0197-44B7-A0C5-A7DF9C2B316F}"/>
    <dgm:cxn modelId="{68519BD7-0B16-4108-9FE3-0D94693EC0E0}" type="presOf" srcId="{41ADD455-5440-4D54-B1C9-4A5EBDD63681}" destId="{9609EC5D-A6E7-4FBB-93A3-2B224A2DC148}" srcOrd="0" destOrd="2" presId="urn:microsoft.com/office/officeart/2011/layout/CircleProcess"/>
    <dgm:cxn modelId="{09F356DD-E39C-4A1E-9006-FA6CB9F34D81}" srcId="{67DFF500-2AFE-4FD6-B758-34F1423511AD}" destId="{5A1E91EB-7A02-4490-92AA-7A8F757BF506}" srcOrd="4" destOrd="0" parTransId="{18FB5ADD-9F81-4807-95E2-95C5DFB21EA2}" sibTransId="{212D5B37-E793-4729-A70F-7256F8A9D6D2}"/>
    <dgm:cxn modelId="{675F9DEC-05DF-4391-B948-C65D527FA1E9}" type="presOf" srcId="{D96F578F-8911-4027-9367-505D1D7C70DA}" destId="{0C78911C-0CA5-4507-AFCD-176D109D0462}" srcOrd="0" destOrd="1" presId="urn:microsoft.com/office/officeart/2011/layout/CircleProcess"/>
    <dgm:cxn modelId="{11F7E8F0-C94E-48F5-89B1-31BBBCF63ABC}" srcId="{BE73655C-DB92-4729-BF75-7574C1019B86}" destId="{5B465796-6D1E-4A91-8377-0AB6FD1D7594}" srcOrd="1" destOrd="0" parTransId="{66A88B46-A724-4D21-883B-0B3EAFEA6704}" sibTransId="{39097BD3-DEC2-4B78-A6C3-77BA27CF38C6}"/>
    <dgm:cxn modelId="{BC6497F2-8351-401B-AFFA-7D885D0C2ACF}" type="presOf" srcId="{5A1E91EB-7A02-4490-92AA-7A8F757BF506}" destId="{85647A72-5462-4FAD-8009-B2D590F7A497}" srcOrd="0" destOrd="0" presId="urn:microsoft.com/office/officeart/2011/layout/CircleProcess"/>
    <dgm:cxn modelId="{D1DD69F7-EEF9-4E64-A098-9B64A5969312}" type="presOf" srcId="{C0D68BA8-9924-44A5-87D3-64D11D036200}" destId="{DF9D8AB8-FB6C-44BC-BBB0-73606B029016}" srcOrd="0" destOrd="0" presId="urn:microsoft.com/office/officeart/2011/layout/CircleProcess"/>
    <dgm:cxn modelId="{091B40F8-4F3A-45F4-87CE-8B3061A856FB}" type="presOf" srcId="{67DFF500-2AFE-4FD6-B758-34F1423511AD}" destId="{CEF4D022-4D02-4AF1-8AC9-EAA463D00E3C}" srcOrd="0" destOrd="0" presId="urn:microsoft.com/office/officeart/2011/layout/CircleProcess"/>
    <dgm:cxn modelId="{799C45F8-BC9A-4EB3-BDF9-9A42B471ED4D}" srcId="{BE73655C-DB92-4729-BF75-7574C1019B86}" destId="{C16BE6E9-DC86-40E7-A443-2FE936BB0ACA}" srcOrd="0" destOrd="0" parTransId="{0A5272B9-56BD-4F7D-B4F9-4799D1856AA4}" sibTransId="{7298D7EB-A6AC-46CA-BFC1-C2F75F6136F0}"/>
    <dgm:cxn modelId="{E8A3E1F8-59AC-4CFE-BBFA-288347A960BF}" srcId="{1F2DC466-6D00-4C9A-BC48-316C7A9C792E}" destId="{40C0A91B-A6A2-45BF-8D79-CBAE2250BC5C}" srcOrd="0" destOrd="0" parTransId="{236B20B1-965E-41EA-83C7-8E507DD7A8DB}" sibTransId="{91BE541C-CC5C-4068-9724-0847FCD88758}"/>
    <dgm:cxn modelId="{98F3F6FA-79D5-4F67-86D2-405207700A02}" type="presOf" srcId="{1F2DC466-6D00-4C9A-BC48-316C7A9C792E}" destId="{1D32C7C9-6A39-4183-B805-B00ECE63B47C}" srcOrd="1" destOrd="0" presId="urn:microsoft.com/office/officeart/2011/layout/CircleProcess"/>
    <dgm:cxn modelId="{632277FF-309D-44CD-AB24-44ED80E76A8C}" srcId="{67DFF500-2AFE-4FD6-B758-34F1423511AD}" destId="{BE73655C-DB92-4729-BF75-7574C1019B86}" srcOrd="3" destOrd="0" parTransId="{270D2CEF-6FD0-466A-A437-2148F2F8E588}" sibTransId="{A3889D54-7CA4-4280-98D8-FD35555DF02A}"/>
    <dgm:cxn modelId="{F053539E-3A00-4209-804F-3EC405E193A2}" type="presParOf" srcId="{CEF4D022-4D02-4AF1-8AC9-EAA463D00E3C}" destId="{9CC24B73-A392-4118-A384-76D82520A429}" srcOrd="0" destOrd="0" presId="urn:microsoft.com/office/officeart/2011/layout/CircleProcess"/>
    <dgm:cxn modelId="{2A186C42-4173-49D9-B547-1206F83651AB}" type="presParOf" srcId="{9CC24B73-A392-4118-A384-76D82520A429}" destId="{B74B9B21-845D-4D59-8906-52EA5168007A}" srcOrd="0" destOrd="0" presId="urn:microsoft.com/office/officeart/2011/layout/CircleProcess"/>
    <dgm:cxn modelId="{150BA273-0F40-405C-9230-BDBDCE607626}" type="presParOf" srcId="{CEF4D022-4D02-4AF1-8AC9-EAA463D00E3C}" destId="{D3F92BB2-8FA7-48FE-8F86-7C52FC945C24}" srcOrd="1" destOrd="0" presId="urn:microsoft.com/office/officeart/2011/layout/CircleProcess"/>
    <dgm:cxn modelId="{5A3AA7F8-8B4F-4D50-9AA9-BE2F258E1249}" type="presParOf" srcId="{D3F92BB2-8FA7-48FE-8F86-7C52FC945C24}" destId="{DCEB10F5-29C4-41BE-9CE4-658CEBE7617F}" srcOrd="0" destOrd="0" presId="urn:microsoft.com/office/officeart/2011/layout/CircleProcess"/>
    <dgm:cxn modelId="{31173BF6-8AC7-486B-9719-815D620F0C07}" type="presParOf" srcId="{CEF4D022-4D02-4AF1-8AC9-EAA463D00E3C}" destId="{4F2B2961-F8AF-46BC-91F5-637A45FFAAD0}" srcOrd="2" destOrd="0" presId="urn:microsoft.com/office/officeart/2011/layout/CircleProcess"/>
    <dgm:cxn modelId="{93495812-835A-4378-8983-F248E8FE2008}" type="presParOf" srcId="{CEF4D022-4D02-4AF1-8AC9-EAA463D00E3C}" destId="{E0E5BF12-C57D-4F77-BD0D-FBA6525E022E}" srcOrd="3" destOrd="0" presId="urn:microsoft.com/office/officeart/2011/layout/CircleProcess"/>
    <dgm:cxn modelId="{D6DA696F-5CF5-46C8-B3C5-EEE325E02C6D}" type="presParOf" srcId="{CEF4D022-4D02-4AF1-8AC9-EAA463D00E3C}" destId="{8E3AD91F-7B6D-4FC9-AB17-82633921F009}" srcOrd="4" destOrd="0" presId="urn:microsoft.com/office/officeart/2011/layout/CircleProcess"/>
    <dgm:cxn modelId="{92FAA967-7E23-49DB-B745-09971A8CBCD8}" type="presParOf" srcId="{8E3AD91F-7B6D-4FC9-AB17-82633921F009}" destId="{5FBDDF25-815A-4760-813E-C54A0A814FE8}" srcOrd="0" destOrd="0" presId="urn:microsoft.com/office/officeart/2011/layout/CircleProcess"/>
    <dgm:cxn modelId="{345380E8-09C6-4660-8FA0-2147ABF96CF7}" type="presParOf" srcId="{CEF4D022-4D02-4AF1-8AC9-EAA463D00E3C}" destId="{1DFCAC21-4612-4415-96C0-EBD6CA840275}" srcOrd="5" destOrd="0" presId="urn:microsoft.com/office/officeart/2011/layout/CircleProcess"/>
    <dgm:cxn modelId="{48171241-9896-47DD-A4E7-4C11CB0C5FA2}" type="presParOf" srcId="{1DFCAC21-4612-4415-96C0-EBD6CA840275}" destId="{85647A72-5462-4FAD-8009-B2D590F7A497}" srcOrd="0" destOrd="0" presId="urn:microsoft.com/office/officeart/2011/layout/CircleProcess"/>
    <dgm:cxn modelId="{D2019270-2055-4980-9B71-40C19B15DA2C}" type="presParOf" srcId="{CEF4D022-4D02-4AF1-8AC9-EAA463D00E3C}" destId="{470A0682-044B-48BA-A837-0C2AD0E8ACAB}" srcOrd="6" destOrd="0" presId="urn:microsoft.com/office/officeart/2011/layout/CircleProcess"/>
    <dgm:cxn modelId="{DF9B4F27-5FB6-4ED1-96B9-957D70104211}" type="presParOf" srcId="{CEF4D022-4D02-4AF1-8AC9-EAA463D00E3C}" destId="{B29FB193-AB6C-4814-B682-A47ABD8E9D9C}" srcOrd="7" destOrd="0" presId="urn:microsoft.com/office/officeart/2011/layout/CircleProcess"/>
    <dgm:cxn modelId="{FEE752CF-70FA-4E6D-B934-D956F6846711}" type="presParOf" srcId="{CEF4D022-4D02-4AF1-8AC9-EAA463D00E3C}" destId="{E6D16141-E043-4BA9-AC4D-131F7AE52897}" srcOrd="8" destOrd="0" presId="urn:microsoft.com/office/officeart/2011/layout/CircleProcess"/>
    <dgm:cxn modelId="{C8F8A35A-9ADF-4CA8-939E-41D42170B64A}" type="presParOf" srcId="{E6D16141-E043-4BA9-AC4D-131F7AE52897}" destId="{EA6F306F-E18C-4408-B3DA-021B1B35E6F5}" srcOrd="0" destOrd="0" presId="urn:microsoft.com/office/officeart/2011/layout/CircleProcess"/>
    <dgm:cxn modelId="{73CEA39A-2B1E-43F9-8675-02449F628929}" type="presParOf" srcId="{CEF4D022-4D02-4AF1-8AC9-EAA463D00E3C}" destId="{1178673C-6609-4968-9A47-D6CB3A3A3511}" srcOrd="9" destOrd="0" presId="urn:microsoft.com/office/officeart/2011/layout/CircleProcess"/>
    <dgm:cxn modelId="{1C0FEFE2-EE01-473D-A872-E1E9A8825096}" type="presParOf" srcId="{1178673C-6609-4968-9A47-D6CB3A3A3511}" destId="{AF0F569A-1754-40A6-971B-B605FC08FFBF}" srcOrd="0" destOrd="0" presId="urn:microsoft.com/office/officeart/2011/layout/CircleProcess"/>
    <dgm:cxn modelId="{36739467-C0DD-4ABF-9E50-B3C1EA54BD0F}" type="presParOf" srcId="{CEF4D022-4D02-4AF1-8AC9-EAA463D00E3C}" destId="{9609EC5D-A6E7-4FBB-93A3-2B224A2DC148}" srcOrd="10" destOrd="0" presId="urn:microsoft.com/office/officeart/2011/layout/CircleProcess"/>
    <dgm:cxn modelId="{9D591DBF-7813-4BF6-86E6-D6429D5EC089}" type="presParOf" srcId="{CEF4D022-4D02-4AF1-8AC9-EAA463D00E3C}" destId="{3EF4B13F-E412-49F7-8A55-A795D8A0EF89}" srcOrd="11" destOrd="0" presId="urn:microsoft.com/office/officeart/2011/layout/CircleProcess"/>
    <dgm:cxn modelId="{5E54A1C8-7A46-4A67-A3AC-7FFC894F6A12}" type="presParOf" srcId="{CEF4D022-4D02-4AF1-8AC9-EAA463D00E3C}" destId="{4370E00C-0C8E-417E-A36C-DF3B0935A17C}" srcOrd="12" destOrd="0" presId="urn:microsoft.com/office/officeart/2011/layout/CircleProcess"/>
    <dgm:cxn modelId="{BA891CDF-23FB-4AE0-B577-DC4346F96A3C}" type="presParOf" srcId="{4370E00C-0C8E-417E-A36C-DF3B0935A17C}" destId="{F08FBE82-EB4F-4E51-A939-A824E4DC064D}" srcOrd="0" destOrd="0" presId="urn:microsoft.com/office/officeart/2011/layout/CircleProcess"/>
    <dgm:cxn modelId="{0FE6E221-8EC7-491D-B9DB-BC12FA5B763D}" type="presParOf" srcId="{CEF4D022-4D02-4AF1-8AC9-EAA463D00E3C}" destId="{D9B7939A-F689-43FD-9D76-7EF8552791AE}" srcOrd="13" destOrd="0" presId="urn:microsoft.com/office/officeart/2011/layout/CircleProcess"/>
    <dgm:cxn modelId="{B83BD84E-53A7-45CD-97DB-05ED4A24A8B4}" type="presParOf" srcId="{D9B7939A-F689-43FD-9D76-7EF8552791AE}" destId="{DF9D8AB8-FB6C-44BC-BBB0-73606B029016}" srcOrd="0" destOrd="0" presId="urn:microsoft.com/office/officeart/2011/layout/CircleProcess"/>
    <dgm:cxn modelId="{38B84CC8-0B9F-4C82-ADEF-546A936EADC8}" type="presParOf" srcId="{CEF4D022-4D02-4AF1-8AC9-EAA463D00E3C}" destId="{9B282B17-073B-4521-B3E9-E4D40CD238E1}" srcOrd="14" destOrd="0" presId="urn:microsoft.com/office/officeart/2011/layout/CircleProcess"/>
    <dgm:cxn modelId="{CA67781E-950B-40B8-83E8-7EBE24E84B7D}" type="presParOf" srcId="{CEF4D022-4D02-4AF1-8AC9-EAA463D00E3C}" destId="{DF6E61C1-38FC-4512-B1B4-2A77A6AAD7AE}" srcOrd="15" destOrd="0" presId="urn:microsoft.com/office/officeart/2011/layout/CircleProcess"/>
    <dgm:cxn modelId="{625D0F13-0060-4D34-8408-78B84444B2AE}" type="presParOf" srcId="{CEF4D022-4D02-4AF1-8AC9-EAA463D00E3C}" destId="{52219BF8-C394-4164-A046-6650576DC509}" srcOrd="16" destOrd="0" presId="urn:microsoft.com/office/officeart/2011/layout/CircleProcess"/>
    <dgm:cxn modelId="{43F0858C-8B6B-4920-9EDB-0404397700C3}" type="presParOf" srcId="{52219BF8-C394-4164-A046-6650576DC509}" destId="{679666F9-69A5-49A5-96FB-B9AF11E2D43A}" srcOrd="0" destOrd="0" presId="urn:microsoft.com/office/officeart/2011/layout/CircleProcess"/>
    <dgm:cxn modelId="{5FF6023F-372E-4CBD-87D7-BACFE8207079}" type="presParOf" srcId="{CEF4D022-4D02-4AF1-8AC9-EAA463D00E3C}" destId="{F273E7A6-0E74-426F-9E9E-09E93207ABCB}" srcOrd="17" destOrd="0" presId="urn:microsoft.com/office/officeart/2011/layout/CircleProcess"/>
    <dgm:cxn modelId="{03148349-21B2-41D7-B2C6-79E7F7B05E98}" type="presParOf" srcId="{F273E7A6-0E74-426F-9E9E-09E93207ABCB}" destId="{B1B2FBFC-9B20-443C-AFA0-116CC6A620AB}" srcOrd="0" destOrd="0" presId="urn:microsoft.com/office/officeart/2011/layout/CircleProcess"/>
    <dgm:cxn modelId="{56C8F021-37C0-4EB7-8E49-D634329CD29C}" type="presParOf" srcId="{CEF4D022-4D02-4AF1-8AC9-EAA463D00E3C}" destId="{0C78911C-0CA5-4507-AFCD-176D109D0462}" srcOrd="18" destOrd="0" presId="urn:microsoft.com/office/officeart/2011/layout/CircleProcess"/>
    <dgm:cxn modelId="{15E1B70F-D57E-42E6-9B12-FF8118805156}" type="presParOf" srcId="{CEF4D022-4D02-4AF1-8AC9-EAA463D00E3C}" destId="{75C1EE41-8D61-4950-AB53-8C8B598ABE85}" srcOrd="19" destOrd="0" presId="urn:microsoft.com/office/officeart/2011/layout/CircleProcess"/>
    <dgm:cxn modelId="{5C6F89E5-7173-42E5-B0C1-5777044224E3}" type="presParOf" srcId="{CEF4D022-4D02-4AF1-8AC9-EAA463D00E3C}" destId="{4F3FFA17-1249-43D7-8204-69FECEE7EE2F}" srcOrd="20" destOrd="0" presId="urn:microsoft.com/office/officeart/2011/layout/CircleProcess"/>
    <dgm:cxn modelId="{6FD2CB85-05C9-4DD4-876E-675EBC4D5053}" type="presParOf" srcId="{4F3FFA17-1249-43D7-8204-69FECEE7EE2F}" destId="{9A172CDF-E4AA-471D-AE0E-537A4AC411F1}" srcOrd="0" destOrd="0" presId="urn:microsoft.com/office/officeart/2011/layout/CircleProcess"/>
    <dgm:cxn modelId="{8A834078-0469-4AD4-96E7-B3BEC4D352C7}" type="presParOf" srcId="{CEF4D022-4D02-4AF1-8AC9-EAA463D00E3C}" destId="{8BA0C116-4388-4E33-BD44-DD8A0AC66B0E}" srcOrd="21" destOrd="0" presId="urn:microsoft.com/office/officeart/2011/layout/CircleProcess"/>
    <dgm:cxn modelId="{F4647F6E-994D-4453-A7CC-31CDD1FFE47F}" type="presParOf" srcId="{8BA0C116-4388-4E33-BD44-DD8A0AC66B0E}" destId="{398DC5D8-4005-4859-BDA2-0C2E1C0062C8}" srcOrd="0" destOrd="0" presId="urn:microsoft.com/office/officeart/2011/layout/CircleProcess"/>
    <dgm:cxn modelId="{49BC03F5-707D-4760-92BB-6A1FFFF9EA58}" type="presParOf" srcId="{CEF4D022-4D02-4AF1-8AC9-EAA463D00E3C}" destId="{CB4FE5D0-D28E-4B7C-8296-7DBD8F209A7B}" srcOrd="22" destOrd="0" presId="urn:microsoft.com/office/officeart/2011/layout/CircleProcess"/>
    <dgm:cxn modelId="{AD260673-7B93-435A-88B8-AE821A629C24}" type="presParOf" srcId="{CEF4D022-4D02-4AF1-8AC9-EAA463D00E3C}" destId="{1D32C7C9-6A39-4183-B805-B00ECE63B47C}" srcOrd="23"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D5D299-487E-455C-A174-589144C5FFD8}"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GB"/>
        </a:p>
      </dgm:t>
    </dgm:pt>
    <dgm:pt modelId="{1407CAE2-874A-4F2E-B341-883C02CD6723}">
      <dgm:prSet phldrT="[Text]" custT="1"/>
      <dgm:spPr/>
      <dgm:t>
        <a:bodyPr/>
        <a:lstStyle/>
        <a:p>
          <a:r>
            <a:rPr lang="en-GB" sz="1100" b="0"/>
            <a:t>Scenario</a:t>
          </a:r>
        </a:p>
      </dgm:t>
    </dgm:pt>
    <dgm:pt modelId="{315E1175-E5A5-435B-A8A2-F0AA43904CAE}" type="parTrans" cxnId="{DF776118-08C3-4169-97BD-3AA695E60809}">
      <dgm:prSet/>
      <dgm:spPr/>
      <dgm:t>
        <a:bodyPr/>
        <a:lstStyle/>
        <a:p>
          <a:endParaRPr lang="en-GB" sz="1100" b="0"/>
        </a:p>
      </dgm:t>
    </dgm:pt>
    <dgm:pt modelId="{0A444768-3D9E-484C-85E8-9B41F1AF1943}" type="sibTrans" cxnId="{DF776118-08C3-4169-97BD-3AA695E60809}">
      <dgm:prSet/>
      <dgm:spPr/>
      <dgm:t>
        <a:bodyPr/>
        <a:lstStyle/>
        <a:p>
          <a:endParaRPr lang="en-GB" sz="1100" b="0"/>
        </a:p>
      </dgm:t>
    </dgm:pt>
    <dgm:pt modelId="{C7F9101A-5AAE-4A49-ADD7-0AF3F9BD78E0}">
      <dgm:prSet phldrT="[Text]" custT="1"/>
      <dgm:spPr/>
      <dgm:t>
        <a:bodyPr/>
        <a:lstStyle/>
        <a:p>
          <a:pPr>
            <a:buFont typeface="Arial" panose="020B0604020202020204" pitchFamily="34" charset="0"/>
            <a:buChar char="•"/>
          </a:pPr>
          <a:r>
            <a:rPr lang="en-GB" sz="1100" dirty="0"/>
            <a:t>A customer (for example a large commercial office building) wants to install 30 fast chargers for their employees to charge their  EV’s during work hours. </a:t>
          </a:r>
          <a:endParaRPr lang="en-GB" sz="1100" b="0" dirty="0"/>
        </a:p>
      </dgm:t>
    </dgm:pt>
    <dgm:pt modelId="{3554DA8B-39E7-4723-A380-3787731296EA}" type="parTrans" cxnId="{7B2C9279-0DE1-4870-A122-6307CBDF9ED3}">
      <dgm:prSet/>
      <dgm:spPr/>
      <dgm:t>
        <a:bodyPr/>
        <a:lstStyle/>
        <a:p>
          <a:endParaRPr lang="en-GB" sz="1100" b="0"/>
        </a:p>
      </dgm:t>
    </dgm:pt>
    <dgm:pt modelId="{1CCF5390-5380-4E60-958B-E3F90A821D5E}" type="sibTrans" cxnId="{7B2C9279-0DE1-4870-A122-6307CBDF9ED3}">
      <dgm:prSet/>
      <dgm:spPr/>
      <dgm:t>
        <a:bodyPr/>
        <a:lstStyle/>
        <a:p>
          <a:endParaRPr lang="en-GB" sz="1100" b="0"/>
        </a:p>
      </dgm:t>
    </dgm:pt>
    <dgm:pt modelId="{D3B225E0-E98F-4482-899C-7FB099C77F02}">
      <dgm:prSet phldrT="[Text]" custT="1"/>
      <dgm:spPr/>
      <dgm:t>
        <a:bodyPr/>
        <a:lstStyle/>
        <a:p>
          <a:r>
            <a:rPr lang="en-GB" sz="1100" b="0"/>
            <a:t>Load Growth</a:t>
          </a:r>
        </a:p>
      </dgm:t>
    </dgm:pt>
    <dgm:pt modelId="{022482B8-4A0F-4580-93E6-F0DC1B713395}" type="parTrans" cxnId="{3AD976F2-4D49-4AB0-9CE3-65BE094F0B41}">
      <dgm:prSet/>
      <dgm:spPr/>
      <dgm:t>
        <a:bodyPr/>
        <a:lstStyle/>
        <a:p>
          <a:endParaRPr lang="en-GB" sz="1100" b="0"/>
        </a:p>
      </dgm:t>
    </dgm:pt>
    <dgm:pt modelId="{9039160E-CDC6-4FEA-90D7-098E2F656825}" type="sibTrans" cxnId="{3AD976F2-4D49-4AB0-9CE3-65BE094F0B41}">
      <dgm:prSet/>
      <dgm:spPr/>
      <dgm:t>
        <a:bodyPr/>
        <a:lstStyle/>
        <a:p>
          <a:endParaRPr lang="en-GB" sz="1100" b="0"/>
        </a:p>
      </dgm:t>
    </dgm:pt>
    <dgm:pt modelId="{342273AB-33C0-4EB4-84D9-4F3D5745D7CB}">
      <dgm:prSet phldrT="[Text]" custT="1"/>
      <dgm:spPr/>
      <dgm:t>
        <a:bodyPr/>
        <a:lstStyle/>
        <a:p>
          <a:r>
            <a:rPr lang="en-GB" sz="1100"/>
            <a:t>Assuming a fast charger demands 7kW, the site would demand 210kW of additional load from the local network. We would then assess the network to determine whether there is capacity for this to be connected, or whether the network is constrained and needs to be reinforced. </a:t>
          </a:r>
          <a:endParaRPr lang="en-GB" sz="1100" b="0"/>
        </a:p>
      </dgm:t>
    </dgm:pt>
    <dgm:pt modelId="{D0C97B49-6B1B-4642-BC53-AB903E93DEC0}" type="parTrans" cxnId="{6513695D-AA71-4F58-9DEB-9FD256C915E9}">
      <dgm:prSet/>
      <dgm:spPr/>
      <dgm:t>
        <a:bodyPr/>
        <a:lstStyle/>
        <a:p>
          <a:endParaRPr lang="en-GB" sz="1100" b="0"/>
        </a:p>
      </dgm:t>
    </dgm:pt>
    <dgm:pt modelId="{9E06F760-E392-4BDC-B502-619E26141F14}" type="sibTrans" cxnId="{6513695D-AA71-4F58-9DEB-9FD256C915E9}">
      <dgm:prSet/>
      <dgm:spPr/>
      <dgm:t>
        <a:bodyPr/>
        <a:lstStyle/>
        <a:p>
          <a:endParaRPr lang="en-GB" sz="1100" b="0"/>
        </a:p>
      </dgm:t>
    </dgm:pt>
    <dgm:pt modelId="{EC495900-3C8A-46B0-B0AD-A6E780AEACDD}">
      <dgm:prSet phldrT="[Text]" custT="1"/>
      <dgm:spPr/>
      <dgm:t>
        <a:bodyPr/>
        <a:lstStyle/>
        <a:p>
          <a:r>
            <a:rPr lang="en-GB" sz="1100" b="0"/>
            <a:t>Network Requirements</a:t>
          </a:r>
        </a:p>
      </dgm:t>
    </dgm:pt>
    <dgm:pt modelId="{28AD85C8-EF0C-4556-9F67-2C997ACDE518}" type="parTrans" cxnId="{87A5F7CA-EDA2-43E8-80B8-78B5C88A5710}">
      <dgm:prSet/>
      <dgm:spPr/>
      <dgm:t>
        <a:bodyPr/>
        <a:lstStyle/>
        <a:p>
          <a:endParaRPr lang="en-GB" sz="1100" b="0"/>
        </a:p>
      </dgm:t>
    </dgm:pt>
    <dgm:pt modelId="{41380B14-D013-4D43-9C75-FB3179129819}" type="sibTrans" cxnId="{87A5F7CA-EDA2-43E8-80B8-78B5C88A5710}">
      <dgm:prSet/>
      <dgm:spPr/>
      <dgm:t>
        <a:bodyPr/>
        <a:lstStyle/>
        <a:p>
          <a:endParaRPr lang="en-GB" sz="1100" b="0"/>
        </a:p>
      </dgm:t>
    </dgm:pt>
    <dgm:pt modelId="{1CDAA86C-FB08-42AD-870C-8589108ADFB2}">
      <dgm:prSet phldrT="[Text]" custT="1"/>
      <dgm:spPr/>
      <dgm:t>
        <a:bodyPr/>
        <a:lstStyle/>
        <a:p>
          <a:r>
            <a:rPr lang="en-GB" sz="1100" b="0"/>
            <a:t>Additional Requirements</a:t>
          </a:r>
        </a:p>
      </dgm:t>
    </dgm:pt>
    <dgm:pt modelId="{A0749952-DBC9-453D-BD01-2796F207BDA1}" type="parTrans" cxnId="{6EA4D8AF-60A1-4764-970B-D654B881BF1E}">
      <dgm:prSet/>
      <dgm:spPr/>
      <dgm:t>
        <a:bodyPr/>
        <a:lstStyle/>
        <a:p>
          <a:endParaRPr lang="en-GB" sz="1100" b="0"/>
        </a:p>
      </dgm:t>
    </dgm:pt>
    <dgm:pt modelId="{4DB8837D-51AF-48FC-9921-D58F47131A04}" type="sibTrans" cxnId="{6EA4D8AF-60A1-4764-970B-D654B881BF1E}">
      <dgm:prSet/>
      <dgm:spPr/>
      <dgm:t>
        <a:bodyPr/>
        <a:lstStyle/>
        <a:p>
          <a:endParaRPr lang="en-GB" sz="1100" b="0"/>
        </a:p>
      </dgm:t>
    </dgm:pt>
    <dgm:pt modelId="{C403E40E-FDBE-4B47-87F9-3107949B4822}">
      <dgm:prSet phldrT="[Text]" custT="1"/>
      <dgm:spPr/>
      <dgm:t>
        <a:bodyPr/>
        <a:lstStyle/>
        <a:p>
          <a:r>
            <a:rPr lang="en-GB" sz="1100"/>
            <a:t>Customer Quote/ Design Approval</a:t>
          </a:r>
          <a:endParaRPr lang="en-GB" sz="1100" b="0"/>
        </a:p>
      </dgm:t>
    </dgm:pt>
    <dgm:pt modelId="{12E8BE53-BF51-4350-A7C5-5495730A02B7}" type="parTrans" cxnId="{86D5C167-31A8-499B-AC43-F9E06311FF79}">
      <dgm:prSet/>
      <dgm:spPr/>
      <dgm:t>
        <a:bodyPr/>
        <a:lstStyle/>
        <a:p>
          <a:endParaRPr lang="en-GB" sz="1100" b="0"/>
        </a:p>
      </dgm:t>
    </dgm:pt>
    <dgm:pt modelId="{1594CB94-0FD4-4FF7-B4B2-0BADECC40D96}" type="sibTrans" cxnId="{86D5C167-31A8-499B-AC43-F9E06311FF79}">
      <dgm:prSet/>
      <dgm:spPr/>
      <dgm:t>
        <a:bodyPr/>
        <a:lstStyle/>
        <a:p>
          <a:endParaRPr lang="en-GB" sz="1100" b="0"/>
        </a:p>
      </dgm:t>
    </dgm:pt>
    <dgm:pt modelId="{98E88A5D-71A8-4724-8289-3A7E447E29AA}">
      <dgm:prSet phldrT="[Text]" custT="1"/>
      <dgm:spPr/>
      <dgm:t>
        <a:bodyPr/>
        <a:lstStyle/>
        <a:p>
          <a:r>
            <a:rPr lang="en-GB" sz="1100" b="0"/>
            <a:t>Project Delivery</a:t>
          </a:r>
        </a:p>
      </dgm:t>
    </dgm:pt>
    <dgm:pt modelId="{E852C480-0B93-4DCC-BA48-FA64E56528A5}" type="parTrans" cxnId="{179E01E3-49D9-4FB8-8AF3-E7E41D1C34E3}">
      <dgm:prSet/>
      <dgm:spPr/>
      <dgm:t>
        <a:bodyPr/>
        <a:lstStyle/>
        <a:p>
          <a:endParaRPr lang="en-GB" sz="1100" b="0"/>
        </a:p>
      </dgm:t>
    </dgm:pt>
    <dgm:pt modelId="{563AFAEC-25EC-405F-AD98-72D311A5D300}" type="sibTrans" cxnId="{179E01E3-49D9-4FB8-8AF3-E7E41D1C34E3}">
      <dgm:prSet/>
      <dgm:spPr/>
      <dgm:t>
        <a:bodyPr/>
        <a:lstStyle/>
        <a:p>
          <a:endParaRPr lang="en-GB" sz="1100" b="0"/>
        </a:p>
      </dgm:t>
    </dgm:pt>
    <dgm:pt modelId="{4864046D-028B-44F4-A432-9236733E823C}">
      <dgm:prSet phldrT="[Text]" custT="1"/>
      <dgm:spPr/>
      <dgm:t>
        <a:bodyPr/>
        <a:lstStyle/>
        <a:p>
          <a:r>
            <a:rPr lang="en-GB" sz="1100"/>
            <a:t>Once the quote has been approved, the connection can then be delivered.</a:t>
          </a:r>
          <a:endParaRPr lang="en-GB" sz="1100" b="0"/>
        </a:p>
        <a:p>
          <a:endParaRPr lang="en-GB" sz="1100" b="0"/>
        </a:p>
      </dgm:t>
    </dgm:pt>
    <dgm:pt modelId="{B68FB028-E135-4D97-AB5F-63DC9A8F16D2}" type="parTrans" cxnId="{DB10938F-C391-40B8-9337-59D6432E1B88}">
      <dgm:prSet/>
      <dgm:spPr/>
      <dgm:t>
        <a:bodyPr/>
        <a:lstStyle/>
        <a:p>
          <a:endParaRPr lang="en-GB" sz="1100"/>
        </a:p>
      </dgm:t>
    </dgm:pt>
    <dgm:pt modelId="{EC3F475E-4790-4059-8222-673995E7CC6D}" type="sibTrans" cxnId="{DB10938F-C391-40B8-9337-59D6432E1B88}">
      <dgm:prSet/>
      <dgm:spPr/>
      <dgm:t>
        <a:bodyPr/>
        <a:lstStyle/>
        <a:p>
          <a:endParaRPr lang="en-GB" sz="1100"/>
        </a:p>
      </dgm:t>
    </dgm:pt>
    <dgm:pt modelId="{A637904C-A375-478E-8C0A-35859DBBAC89}">
      <dgm:prSet phldrT="[Text]" custT="1"/>
      <dgm:spPr/>
      <dgm:t>
        <a:bodyPr/>
        <a:lstStyle/>
        <a:p>
          <a:r>
            <a:rPr lang="en-GB" sz="1100"/>
            <a:t>Any additional requirements will also be considered, such as; does the customer anticipate similar projects at this location – can we futureproof the connection by designing for higher capacity than is being currently installed.</a:t>
          </a:r>
          <a:endParaRPr lang="en-GB" sz="1100" b="0"/>
        </a:p>
      </dgm:t>
    </dgm:pt>
    <dgm:pt modelId="{5B7BC11A-2DF7-49B5-ABF4-C8A78F12E5BC}" type="parTrans" cxnId="{1DB19F88-A61E-4486-A205-4EDD3C912819}">
      <dgm:prSet/>
      <dgm:spPr/>
      <dgm:t>
        <a:bodyPr/>
        <a:lstStyle/>
        <a:p>
          <a:endParaRPr lang="en-GB"/>
        </a:p>
      </dgm:t>
    </dgm:pt>
    <dgm:pt modelId="{D64C9493-3B16-4DA2-91EE-9A782A9F8F1D}" type="sibTrans" cxnId="{1DB19F88-A61E-4486-A205-4EDD3C912819}">
      <dgm:prSet/>
      <dgm:spPr/>
      <dgm:t>
        <a:bodyPr/>
        <a:lstStyle/>
        <a:p>
          <a:endParaRPr lang="en-GB"/>
        </a:p>
      </dgm:t>
    </dgm:pt>
    <dgm:pt modelId="{B6348970-02CB-4D59-A5C2-EAC7B5769328}">
      <dgm:prSet phldrT="[Text]" custT="1"/>
      <dgm:spPr/>
      <dgm:t>
        <a:bodyPr/>
        <a:lstStyle/>
        <a:p>
          <a:r>
            <a:rPr lang="en-GB" sz="1100"/>
            <a:t>A suitable solution for the connection is then identified, and the network requirements defined.</a:t>
          </a:r>
          <a:endParaRPr lang="en-GB" sz="1100" b="0"/>
        </a:p>
      </dgm:t>
    </dgm:pt>
    <dgm:pt modelId="{2D1227B6-6DCB-4EA6-9197-1499C2CC4E9E}" type="parTrans" cxnId="{2817C65B-76C3-484F-9FF4-BB7D6B5C842D}">
      <dgm:prSet/>
      <dgm:spPr/>
      <dgm:t>
        <a:bodyPr/>
        <a:lstStyle/>
        <a:p>
          <a:endParaRPr lang="en-GB"/>
        </a:p>
      </dgm:t>
    </dgm:pt>
    <dgm:pt modelId="{A6C40093-CEA1-4DE6-97C7-6B1A19ECE9AA}" type="sibTrans" cxnId="{2817C65B-76C3-484F-9FF4-BB7D6B5C842D}">
      <dgm:prSet/>
      <dgm:spPr/>
      <dgm:t>
        <a:bodyPr/>
        <a:lstStyle/>
        <a:p>
          <a:endParaRPr lang="en-GB"/>
        </a:p>
      </dgm:t>
    </dgm:pt>
    <dgm:pt modelId="{79F9B596-956A-446B-9CFD-BB1F97CAD5C7}">
      <dgm:prSet phldrT="[Text]" custT="1"/>
      <dgm:spPr/>
      <dgm:t>
        <a:bodyPr/>
        <a:lstStyle/>
        <a:p>
          <a:r>
            <a:rPr lang="en-GB" sz="1100" b="0"/>
            <a:t>In this case, the existing secondary substation is rated at 500kVA and has a maximum demand of 330kW. Therefore to allow the installation of 30 fast EV chargers the existing secondary would need upgraded to a 1000kVA, in addition to this we would need to upgrade the existing cable infrastructure and install new service cables for the charge points.  </a:t>
          </a:r>
        </a:p>
      </dgm:t>
    </dgm:pt>
    <dgm:pt modelId="{E2772F5D-49C9-4F17-9023-EC1D9B6A30D2}" type="parTrans" cxnId="{F10AF720-C32E-4188-B456-9E8619369115}">
      <dgm:prSet/>
      <dgm:spPr/>
      <dgm:t>
        <a:bodyPr/>
        <a:lstStyle/>
        <a:p>
          <a:endParaRPr lang="en-GB"/>
        </a:p>
      </dgm:t>
    </dgm:pt>
    <dgm:pt modelId="{AA5E79D4-421C-4E54-A02F-28E9EFCE088A}" type="sibTrans" cxnId="{F10AF720-C32E-4188-B456-9E8619369115}">
      <dgm:prSet/>
      <dgm:spPr/>
      <dgm:t>
        <a:bodyPr/>
        <a:lstStyle/>
        <a:p>
          <a:endParaRPr lang="en-GB"/>
        </a:p>
      </dgm:t>
    </dgm:pt>
    <dgm:pt modelId="{49F6567B-96A1-4CD1-9CA9-2C06429A94F6}">
      <dgm:prSet phldrT="[Text]" custT="1"/>
      <dgm:spPr/>
      <dgm:t>
        <a:bodyPr/>
        <a:lstStyle/>
        <a:p>
          <a:r>
            <a:rPr lang="en-GB" sz="1100"/>
            <a:t>We can then cost the most appropriate design and provide a timeframe for its delivery. This will be summarised to the customer in the form of a quote. For this example, the cost of the connection would  be approximately £30,000 and take 6 month to a year to deliver.</a:t>
          </a:r>
          <a:endParaRPr lang="en-GB" sz="1100" b="0"/>
        </a:p>
      </dgm:t>
    </dgm:pt>
    <dgm:pt modelId="{9AB0DF02-1E98-4019-8B16-03C3F13DE1B4}" type="parTrans" cxnId="{6207919C-4B54-42B8-B3D7-00557E39E708}">
      <dgm:prSet/>
      <dgm:spPr/>
      <dgm:t>
        <a:bodyPr/>
        <a:lstStyle/>
        <a:p>
          <a:endParaRPr lang="en-GB"/>
        </a:p>
      </dgm:t>
    </dgm:pt>
    <dgm:pt modelId="{B54E1D46-213A-4DA9-B942-605A4DB2F7C5}" type="sibTrans" cxnId="{6207919C-4B54-42B8-B3D7-00557E39E708}">
      <dgm:prSet/>
      <dgm:spPr/>
      <dgm:t>
        <a:bodyPr/>
        <a:lstStyle/>
        <a:p>
          <a:endParaRPr lang="en-GB"/>
        </a:p>
      </dgm:t>
    </dgm:pt>
    <dgm:pt modelId="{67A1DB46-C164-4727-9B6E-5A2EC034B313}" type="pres">
      <dgm:prSet presAssocID="{73D5D299-487E-455C-A174-589144C5FFD8}" presName="linear" presStyleCnt="0">
        <dgm:presLayoutVars>
          <dgm:animLvl val="lvl"/>
          <dgm:resizeHandles val="exact"/>
        </dgm:presLayoutVars>
      </dgm:prSet>
      <dgm:spPr/>
    </dgm:pt>
    <dgm:pt modelId="{8397A57D-7305-4F16-85C1-1EBCA040EB50}" type="pres">
      <dgm:prSet presAssocID="{1407CAE2-874A-4F2E-B341-883C02CD6723}" presName="parentText" presStyleLbl="node1" presStyleIdx="0" presStyleCnt="6">
        <dgm:presLayoutVars>
          <dgm:chMax val="0"/>
          <dgm:bulletEnabled val="1"/>
        </dgm:presLayoutVars>
      </dgm:prSet>
      <dgm:spPr/>
    </dgm:pt>
    <dgm:pt modelId="{5DD9DF1A-2F8D-42C1-84D8-C7FE6913DB1E}" type="pres">
      <dgm:prSet presAssocID="{1407CAE2-874A-4F2E-B341-883C02CD6723}" presName="childText" presStyleLbl="revTx" presStyleIdx="0" presStyleCnt="6">
        <dgm:presLayoutVars>
          <dgm:bulletEnabled val="1"/>
        </dgm:presLayoutVars>
      </dgm:prSet>
      <dgm:spPr/>
    </dgm:pt>
    <dgm:pt modelId="{9F877771-E4BE-4477-B0D1-FFD95949272E}" type="pres">
      <dgm:prSet presAssocID="{D3B225E0-E98F-4482-899C-7FB099C77F02}" presName="parentText" presStyleLbl="node1" presStyleIdx="1" presStyleCnt="6">
        <dgm:presLayoutVars>
          <dgm:chMax val="0"/>
          <dgm:bulletEnabled val="1"/>
        </dgm:presLayoutVars>
      </dgm:prSet>
      <dgm:spPr/>
    </dgm:pt>
    <dgm:pt modelId="{B67A5B7D-F884-4A9C-B5EF-CAD0D7F23679}" type="pres">
      <dgm:prSet presAssocID="{D3B225E0-E98F-4482-899C-7FB099C77F02}" presName="childText" presStyleLbl="revTx" presStyleIdx="1" presStyleCnt="6">
        <dgm:presLayoutVars>
          <dgm:bulletEnabled val="1"/>
        </dgm:presLayoutVars>
      </dgm:prSet>
      <dgm:spPr/>
    </dgm:pt>
    <dgm:pt modelId="{527D6C50-771D-41AC-BE05-63A13CFBEDC8}" type="pres">
      <dgm:prSet presAssocID="{EC495900-3C8A-46B0-B0AD-A6E780AEACDD}" presName="parentText" presStyleLbl="node1" presStyleIdx="2" presStyleCnt="6">
        <dgm:presLayoutVars>
          <dgm:chMax val="0"/>
          <dgm:bulletEnabled val="1"/>
        </dgm:presLayoutVars>
      </dgm:prSet>
      <dgm:spPr/>
    </dgm:pt>
    <dgm:pt modelId="{D6EF1A84-1341-48F7-9C26-1AD0C1CE9238}" type="pres">
      <dgm:prSet presAssocID="{EC495900-3C8A-46B0-B0AD-A6E780AEACDD}" presName="childText" presStyleLbl="revTx" presStyleIdx="2" presStyleCnt="6">
        <dgm:presLayoutVars>
          <dgm:bulletEnabled val="1"/>
        </dgm:presLayoutVars>
      </dgm:prSet>
      <dgm:spPr/>
    </dgm:pt>
    <dgm:pt modelId="{DC9D3D55-95CB-4119-9EB6-F14CD2297DB0}" type="pres">
      <dgm:prSet presAssocID="{1CDAA86C-FB08-42AD-870C-8589108ADFB2}" presName="parentText" presStyleLbl="node1" presStyleIdx="3" presStyleCnt="6">
        <dgm:presLayoutVars>
          <dgm:chMax val="0"/>
          <dgm:bulletEnabled val="1"/>
        </dgm:presLayoutVars>
      </dgm:prSet>
      <dgm:spPr/>
    </dgm:pt>
    <dgm:pt modelId="{57919612-F9F4-4BDB-B0A9-758CAF691DAA}" type="pres">
      <dgm:prSet presAssocID="{1CDAA86C-FB08-42AD-870C-8589108ADFB2}" presName="childText" presStyleLbl="revTx" presStyleIdx="3" presStyleCnt="6">
        <dgm:presLayoutVars>
          <dgm:bulletEnabled val="1"/>
        </dgm:presLayoutVars>
      </dgm:prSet>
      <dgm:spPr/>
    </dgm:pt>
    <dgm:pt modelId="{F38B6185-124D-4E0B-9807-8E888647490B}" type="pres">
      <dgm:prSet presAssocID="{C403E40E-FDBE-4B47-87F9-3107949B4822}" presName="parentText" presStyleLbl="node1" presStyleIdx="4" presStyleCnt="6">
        <dgm:presLayoutVars>
          <dgm:chMax val="0"/>
          <dgm:bulletEnabled val="1"/>
        </dgm:presLayoutVars>
      </dgm:prSet>
      <dgm:spPr/>
    </dgm:pt>
    <dgm:pt modelId="{14952CEA-E239-4117-A65D-FE9C55A7AC63}" type="pres">
      <dgm:prSet presAssocID="{C403E40E-FDBE-4B47-87F9-3107949B4822}" presName="childText" presStyleLbl="revTx" presStyleIdx="4" presStyleCnt="6">
        <dgm:presLayoutVars>
          <dgm:bulletEnabled val="1"/>
        </dgm:presLayoutVars>
      </dgm:prSet>
      <dgm:spPr/>
    </dgm:pt>
    <dgm:pt modelId="{3324AFEB-455F-445E-905D-151B67E39775}" type="pres">
      <dgm:prSet presAssocID="{98E88A5D-71A8-4724-8289-3A7E447E29AA}" presName="parentText" presStyleLbl="node1" presStyleIdx="5" presStyleCnt="6">
        <dgm:presLayoutVars>
          <dgm:chMax val="0"/>
          <dgm:bulletEnabled val="1"/>
        </dgm:presLayoutVars>
      </dgm:prSet>
      <dgm:spPr/>
    </dgm:pt>
    <dgm:pt modelId="{2D79EB19-A09E-4EC9-A9CB-17D50CA65175}" type="pres">
      <dgm:prSet presAssocID="{98E88A5D-71A8-4724-8289-3A7E447E29AA}" presName="childText" presStyleLbl="revTx" presStyleIdx="5" presStyleCnt="6">
        <dgm:presLayoutVars>
          <dgm:bulletEnabled val="1"/>
        </dgm:presLayoutVars>
      </dgm:prSet>
      <dgm:spPr/>
    </dgm:pt>
  </dgm:ptLst>
  <dgm:cxnLst>
    <dgm:cxn modelId="{E1CA650D-012D-46F1-BA23-E79A2D134B83}" type="presOf" srcId="{1CDAA86C-FB08-42AD-870C-8589108ADFB2}" destId="{DC9D3D55-95CB-4119-9EB6-F14CD2297DB0}" srcOrd="0" destOrd="0" presId="urn:microsoft.com/office/officeart/2005/8/layout/vList2"/>
    <dgm:cxn modelId="{DF776118-08C3-4169-97BD-3AA695E60809}" srcId="{73D5D299-487E-455C-A174-589144C5FFD8}" destId="{1407CAE2-874A-4F2E-B341-883C02CD6723}" srcOrd="0" destOrd="0" parTransId="{315E1175-E5A5-435B-A8A2-F0AA43904CAE}" sibTransId="{0A444768-3D9E-484C-85E8-9B41F1AF1943}"/>
    <dgm:cxn modelId="{F10AF720-C32E-4188-B456-9E8619369115}" srcId="{EC495900-3C8A-46B0-B0AD-A6E780AEACDD}" destId="{79F9B596-956A-446B-9CFD-BB1F97CAD5C7}" srcOrd="1" destOrd="0" parTransId="{E2772F5D-49C9-4F17-9023-EC1D9B6A30D2}" sibTransId="{AA5E79D4-421C-4E54-A02F-28E9EFCE088A}"/>
    <dgm:cxn modelId="{50354D31-F1DA-428B-BFBA-D93498308C4B}" type="presOf" srcId="{79F9B596-956A-446B-9CFD-BB1F97CAD5C7}" destId="{D6EF1A84-1341-48F7-9C26-1AD0C1CE9238}" srcOrd="0" destOrd="1" presId="urn:microsoft.com/office/officeart/2005/8/layout/vList2"/>
    <dgm:cxn modelId="{2817C65B-76C3-484F-9FF4-BB7D6B5C842D}" srcId="{EC495900-3C8A-46B0-B0AD-A6E780AEACDD}" destId="{B6348970-02CB-4D59-A5C2-EAC7B5769328}" srcOrd="0" destOrd="0" parTransId="{2D1227B6-6DCB-4EA6-9197-1499C2CC4E9E}" sibTransId="{A6C40093-CEA1-4DE6-97C7-6B1A19ECE9AA}"/>
    <dgm:cxn modelId="{6513695D-AA71-4F58-9DEB-9FD256C915E9}" srcId="{D3B225E0-E98F-4482-899C-7FB099C77F02}" destId="{342273AB-33C0-4EB4-84D9-4F3D5745D7CB}" srcOrd="0" destOrd="0" parTransId="{D0C97B49-6B1B-4642-BC53-AB903E93DEC0}" sibTransId="{9E06F760-E392-4BDC-B502-619E26141F14}"/>
    <dgm:cxn modelId="{E6D67542-20C4-4292-A36A-2491B50C766F}" type="presOf" srcId="{342273AB-33C0-4EB4-84D9-4F3D5745D7CB}" destId="{B67A5B7D-F884-4A9C-B5EF-CAD0D7F23679}" srcOrd="0" destOrd="0" presId="urn:microsoft.com/office/officeart/2005/8/layout/vList2"/>
    <dgm:cxn modelId="{2D51B542-0251-474D-818D-7168D47B592D}" type="presOf" srcId="{B6348970-02CB-4D59-A5C2-EAC7B5769328}" destId="{D6EF1A84-1341-48F7-9C26-1AD0C1CE9238}" srcOrd="0" destOrd="0" presId="urn:microsoft.com/office/officeart/2005/8/layout/vList2"/>
    <dgm:cxn modelId="{86D5C167-31A8-499B-AC43-F9E06311FF79}" srcId="{73D5D299-487E-455C-A174-589144C5FFD8}" destId="{C403E40E-FDBE-4B47-87F9-3107949B4822}" srcOrd="4" destOrd="0" parTransId="{12E8BE53-BF51-4350-A7C5-5495730A02B7}" sibTransId="{1594CB94-0FD4-4FF7-B4B2-0BADECC40D96}"/>
    <dgm:cxn modelId="{85913D71-46B8-4CB8-85BB-3AA48743C167}" type="presOf" srcId="{49F6567B-96A1-4CD1-9CA9-2C06429A94F6}" destId="{14952CEA-E239-4117-A65D-FE9C55A7AC63}" srcOrd="0" destOrd="0" presId="urn:microsoft.com/office/officeart/2005/8/layout/vList2"/>
    <dgm:cxn modelId="{7B2C9279-0DE1-4870-A122-6307CBDF9ED3}" srcId="{1407CAE2-874A-4F2E-B341-883C02CD6723}" destId="{C7F9101A-5AAE-4A49-ADD7-0AF3F9BD78E0}" srcOrd="0" destOrd="0" parTransId="{3554DA8B-39E7-4723-A380-3787731296EA}" sibTransId="{1CCF5390-5380-4E60-958B-E3F90A821D5E}"/>
    <dgm:cxn modelId="{1DB19F88-A61E-4486-A205-4EDD3C912819}" srcId="{1CDAA86C-FB08-42AD-870C-8589108ADFB2}" destId="{A637904C-A375-478E-8C0A-35859DBBAC89}" srcOrd="0" destOrd="0" parTransId="{5B7BC11A-2DF7-49B5-ABF4-C8A78F12E5BC}" sibTransId="{D64C9493-3B16-4DA2-91EE-9A782A9F8F1D}"/>
    <dgm:cxn modelId="{8A4D478A-B7A6-4AC7-A303-C3F6DF011820}" type="presOf" srcId="{4864046D-028B-44F4-A432-9236733E823C}" destId="{2D79EB19-A09E-4EC9-A9CB-17D50CA65175}" srcOrd="0" destOrd="0" presId="urn:microsoft.com/office/officeart/2005/8/layout/vList2"/>
    <dgm:cxn modelId="{DB10938F-C391-40B8-9337-59D6432E1B88}" srcId="{98E88A5D-71A8-4724-8289-3A7E447E29AA}" destId="{4864046D-028B-44F4-A432-9236733E823C}" srcOrd="0" destOrd="0" parTransId="{B68FB028-E135-4D97-AB5F-63DC9A8F16D2}" sibTransId="{EC3F475E-4790-4059-8222-673995E7CC6D}"/>
    <dgm:cxn modelId="{FC89B792-2508-43C6-A57C-BCAD68E280BF}" type="presOf" srcId="{1407CAE2-874A-4F2E-B341-883C02CD6723}" destId="{8397A57D-7305-4F16-85C1-1EBCA040EB50}" srcOrd="0" destOrd="0" presId="urn:microsoft.com/office/officeart/2005/8/layout/vList2"/>
    <dgm:cxn modelId="{B6A2369C-BAF3-4240-8410-8AC03F2505B4}" type="presOf" srcId="{73D5D299-487E-455C-A174-589144C5FFD8}" destId="{67A1DB46-C164-4727-9B6E-5A2EC034B313}" srcOrd="0" destOrd="0" presId="urn:microsoft.com/office/officeart/2005/8/layout/vList2"/>
    <dgm:cxn modelId="{6207919C-4B54-42B8-B3D7-00557E39E708}" srcId="{C403E40E-FDBE-4B47-87F9-3107949B4822}" destId="{49F6567B-96A1-4CD1-9CA9-2C06429A94F6}" srcOrd="0" destOrd="0" parTransId="{9AB0DF02-1E98-4019-8B16-03C3F13DE1B4}" sibTransId="{B54E1D46-213A-4DA9-B942-605A4DB2F7C5}"/>
    <dgm:cxn modelId="{4F545F9F-E215-4D1C-8AA2-CF2C700F0E41}" type="presOf" srcId="{C403E40E-FDBE-4B47-87F9-3107949B4822}" destId="{F38B6185-124D-4E0B-9807-8E888647490B}" srcOrd="0" destOrd="0" presId="urn:microsoft.com/office/officeart/2005/8/layout/vList2"/>
    <dgm:cxn modelId="{793399AA-2D2F-4C63-9895-4C2E895D8B7B}" type="presOf" srcId="{C7F9101A-5AAE-4A49-ADD7-0AF3F9BD78E0}" destId="{5DD9DF1A-2F8D-42C1-84D8-C7FE6913DB1E}" srcOrd="0" destOrd="0" presId="urn:microsoft.com/office/officeart/2005/8/layout/vList2"/>
    <dgm:cxn modelId="{6EA4D8AF-60A1-4764-970B-D654B881BF1E}" srcId="{73D5D299-487E-455C-A174-589144C5FFD8}" destId="{1CDAA86C-FB08-42AD-870C-8589108ADFB2}" srcOrd="3" destOrd="0" parTransId="{A0749952-DBC9-453D-BD01-2796F207BDA1}" sibTransId="{4DB8837D-51AF-48FC-9921-D58F47131A04}"/>
    <dgm:cxn modelId="{733F9CBF-A625-4B91-A072-09F97AD3FF64}" type="presOf" srcId="{A637904C-A375-478E-8C0A-35859DBBAC89}" destId="{57919612-F9F4-4BDB-B0A9-758CAF691DAA}" srcOrd="0" destOrd="0" presId="urn:microsoft.com/office/officeart/2005/8/layout/vList2"/>
    <dgm:cxn modelId="{10F186C4-D932-4065-88BE-D2A87B72CCEB}" type="presOf" srcId="{EC495900-3C8A-46B0-B0AD-A6E780AEACDD}" destId="{527D6C50-771D-41AC-BE05-63A13CFBEDC8}" srcOrd="0" destOrd="0" presId="urn:microsoft.com/office/officeart/2005/8/layout/vList2"/>
    <dgm:cxn modelId="{87A5F7CA-EDA2-43E8-80B8-78B5C88A5710}" srcId="{73D5D299-487E-455C-A174-589144C5FFD8}" destId="{EC495900-3C8A-46B0-B0AD-A6E780AEACDD}" srcOrd="2" destOrd="0" parTransId="{28AD85C8-EF0C-4556-9F67-2C997ACDE518}" sibTransId="{41380B14-D013-4D43-9C75-FB3179129819}"/>
    <dgm:cxn modelId="{D203BDD8-FFD4-406E-ABBE-500BADEDFF14}" type="presOf" srcId="{D3B225E0-E98F-4482-899C-7FB099C77F02}" destId="{9F877771-E4BE-4477-B0D1-FFD95949272E}" srcOrd="0" destOrd="0" presId="urn:microsoft.com/office/officeart/2005/8/layout/vList2"/>
    <dgm:cxn modelId="{179E01E3-49D9-4FB8-8AF3-E7E41D1C34E3}" srcId="{73D5D299-487E-455C-A174-589144C5FFD8}" destId="{98E88A5D-71A8-4724-8289-3A7E447E29AA}" srcOrd="5" destOrd="0" parTransId="{E852C480-0B93-4DCC-BA48-FA64E56528A5}" sibTransId="{563AFAEC-25EC-405F-AD98-72D311A5D300}"/>
    <dgm:cxn modelId="{3AD976F2-4D49-4AB0-9CE3-65BE094F0B41}" srcId="{73D5D299-487E-455C-A174-589144C5FFD8}" destId="{D3B225E0-E98F-4482-899C-7FB099C77F02}" srcOrd="1" destOrd="0" parTransId="{022482B8-4A0F-4580-93E6-F0DC1B713395}" sibTransId="{9039160E-CDC6-4FEA-90D7-098E2F656825}"/>
    <dgm:cxn modelId="{D36CACFF-26B0-480E-A4ED-EEE5A86D8F01}" type="presOf" srcId="{98E88A5D-71A8-4724-8289-3A7E447E29AA}" destId="{3324AFEB-455F-445E-905D-151B67E39775}" srcOrd="0" destOrd="0" presId="urn:microsoft.com/office/officeart/2005/8/layout/vList2"/>
    <dgm:cxn modelId="{59746732-0000-4FC3-B905-DCC52ABBDFB7}" type="presParOf" srcId="{67A1DB46-C164-4727-9B6E-5A2EC034B313}" destId="{8397A57D-7305-4F16-85C1-1EBCA040EB50}" srcOrd="0" destOrd="0" presId="urn:microsoft.com/office/officeart/2005/8/layout/vList2"/>
    <dgm:cxn modelId="{F6CBE477-2C3C-4950-8ED6-0D71EB174534}" type="presParOf" srcId="{67A1DB46-C164-4727-9B6E-5A2EC034B313}" destId="{5DD9DF1A-2F8D-42C1-84D8-C7FE6913DB1E}" srcOrd="1" destOrd="0" presId="urn:microsoft.com/office/officeart/2005/8/layout/vList2"/>
    <dgm:cxn modelId="{8D959A4A-D202-471D-B1D4-BECF4BA1270F}" type="presParOf" srcId="{67A1DB46-C164-4727-9B6E-5A2EC034B313}" destId="{9F877771-E4BE-4477-B0D1-FFD95949272E}" srcOrd="2" destOrd="0" presId="urn:microsoft.com/office/officeart/2005/8/layout/vList2"/>
    <dgm:cxn modelId="{204AA691-4EF2-4347-A16F-359454C9A127}" type="presParOf" srcId="{67A1DB46-C164-4727-9B6E-5A2EC034B313}" destId="{B67A5B7D-F884-4A9C-B5EF-CAD0D7F23679}" srcOrd="3" destOrd="0" presId="urn:microsoft.com/office/officeart/2005/8/layout/vList2"/>
    <dgm:cxn modelId="{529830D4-894E-4A4B-9433-FBDA2D6E6D1A}" type="presParOf" srcId="{67A1DB46-C164-4727-9B6E-5A2EC034B313}" destId="{527D6C50-771D-41AC-BE05-63A13CFBEDC8}" srcOrd="4" destOrd="0" presId="urn:microsoft.com/office/officeart/2005/8/layout/vList2"/>
    <dgm:cxn modelId="{AD5D6747-EE4C-49A3-A8DB-FA4D20CF7A2C}" type="presParOf" srcId="{67A1DB46-C164-4727-9B6E-5A2EC034B313}" destId="{D6EF1A84-1341-48F7-9C26-1AD0C1CE9238}" srcOrd="5" destOrd="0" presId="urn:microsoft.com/office/officeart/2005/8/layout/vList2"/>
    <dgm:cxn modelId="{34E7D742-2E5F-46CF-AAD6-E950D699C8AD}" type="presParOf" srcId="{67A1DB46-C164-4727-9B6E-5A2EC034B313}" destId="{DC9D3D55-95CB-4119-9EB6-F14CD2297DB0}" srcOrd="6" destOrd="0" presId="urn:microsoft.com/office/officeart/2005/8/layout/vList2"/>
    <dgm:cxn modelId="{B26C8B14-4130-443C-BDEB-48138414C2F4}" type="presParOf" srcId="{67A1DB46-C164-4727-9B6E-5A2EC034B313}" destId="{57919612-F9F4-4BDB-B0A9-758CAF691DAA}" srcOrd="7" destOrd="0" presId="urn:microsoft.com/office/officeart/2005/8/layout/vList2"/>
    <dgm:cxn modelId="{4D9D21D8-4743-43D1-8C46-53C8ECEACD92}" type="presParOf" srcId="{67A1DB46-C164-4727-9B6E-5A2EC034B313}" destId="{F38B6185-124D-4E0B-9807-8E888647490B}" srcOrd="8" destOrd="0" presId="urn:microsoft.com/office/officeart/2005/8/layout/vList2"/>
    <dgm:cxn modelId="{CE7C60FC-083E-4BA8-89B7-00C593CD26BC}" type="presParOf" srcId="{67A1DB46-C164-4727-9B6E-5A2EC034B313}" destId="{14952CEA-E239-4117-A65D-FE9C55A7AC63}" srcOrd="9" destOrd="0" presId="urn:microsoft.com/office/officeart/2005/8/layout/vList2"/>
    <dgm:cxn modelId="{486A7203-922A-43E0-A3AA-68D55E2878BE}" type="presParOf" srcId="{67A1DB46-C164-4727-9B6E-5A2EC034B313}" destId="{3324AFEB-455F-445E-905D-151B67E39775}" srcOrd="10" destOrd="0" presId="urn:microsoft.com/office/officeart/2005/8/layout/vList2"/>
    <dgm:cxn modelId="{F263DC35-F344-4C6F-A27F-BDC949EF87B4}" type="presParOf" srcId="{67A1DB46-C164-4727-9B6E-5A2EC034B313}" destId="{2D79EB19-A09E-4EC9-A9CB-17D50CA65175}"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D5D299-487E-455C-A174-589144C5FFD8}"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GB"/>
        </a:p>
      </dgm:t>
    </dgm:pt>
    <dgm:pt modelId="{1407CAE2-874A-4F2E-B341-883C02CD6723}">
      <dgm:prSet phldrT="[Text]" custT="1"/>
      <dgm:spPr/>
      <dgm:t>
        <a:bodyPr/>
        <a:lstStyle/>
        <a:p>
          <a:r>
            <a:rPr lang="en-GB" sz="1100" b="0"/>
            <a:t>Scenario</a:t>
          </a:r>
        </a:p>
      </dgm:t>
    </dgm:pt>
    <dgm:pt modelId="{315E1175-E5A5-435B-A8A2-F0AA43904CAE}" type="parTrans" cxnId="{DF776118-08C3-4169-97BD-3AA695E60809}">
      <dgm:prSet/>
      <dgm:spPr/>
      <dgm:t>
        <a:bodyPr/>
        <a:lstStyle/>
        <a:p>
          <a:endParaRPr lang="en-GB" sz="1100" b="0"/>
        </a:p>
      </dgm:t>
    </dgm:pt>
    <dgm:pt modelId="{0A444768-3D9E-484C-85E8-9B41F1AF1943}" type="sibTrans" cxnId="{DF776118-08C3-4169-97BD-3AA695E60809}">
      <dgm:prSet/>
      <dgm:spPr/>
      <dgm:t>
        <a:bodyPr/>
        <a:lstStyle/>
        <a:p>
          <a:endParaRPr lang="en-GB" sz="1100" b="0"/>
        </a:p>
      </dgm:t>
    </dgm:pt>
    <dgm:pt modelId="{C7F9101A-5AAE-4A49-ADD7-0AF3F9BD78E0}">
      <dgm:prSet phldrT="[Text]" custT="1"/>
      <dgm:spPr/>
      <dgm:t>
        <a:bodyPr/>
        <a:lstStyle/>
        <a:p>
          <a:pPr>
            <a:buFont typeface="Arial" panose="020B0604020202020204" pitchFamily="34" charset="0"/>
            <a:buChar char="•"/>
          </a:pPr>
          <a:r>
            <a:rPr lang="en-GB" sz="1100"/>
            <a:t>A customer (for example a service station) wants to install 5 rapid EV chargers to provide quick charging for road users. </a:t>
          </a:r>
          <a:endParaRPr lang="en-GB" sz="1100" b="0"/>
        </a:p>
      </dgm:t>
    </dgm:pt>
    <dgm:pt modelId="{3554DA8B-39E7-4723-A380-3787731296EA}" type="parTrans" cxnId="{7B2C9279-0DE1-4870-A122-6307CBDF9ED3}">
      <dgm:prSet/>
      <dgm:spPr/>
      <dgm:t>
        <a:bodyPr/>
        <a:lstStyle/>
        <a:p>
          <a:endParaRPr lang="en-GB" sz="1100" b="0"/>
        </a:p>
      </dgm:t>
    </dgm:pt>
    <dgm:pt modelId="{1CCF5390-5380-4E60-958B-E3F90A821D5E}" type="sibTrans" cxnId="{7B2C9279-0DE1-4870-A122-6307CBDF9ED3}">
      <dgm:prSet/>
      <dgm:spPr/>
      <dgm:t>
        <a:bodyPr/>
        <a:lstStyle/>
        <a:p>
          <a:endParaRPr lang="en-GB" sz="1100" b="0"/>
        </a:p>
      </dgm:t>
    </dgm:pt>
    <dgm:pt modelId="{D3B225E0-E98F-4482-899C-7FB099C77F02}">
      <dgm:prSet phldrT="[Text]" custT="1"/>
      <dgm:spPr/>
      <dgm:t>
        <a:bodyPr/>
        <a:lstStyle/>
        <a:p>
          <a:r>
            <a:rPr lang="en-GB" sz="1100" b="0"/>
            <a:t>Load Growth</a:t>
          </a:r>
        </a:p>
      </dgm:t>
    </dgm:pt>
    <dgm:pt modelId="{022482B8-4A0F-4580-93E6-F0DC1B713395}" type="parTrans" cxnId="{3AD976F2-4D49-4AB0-9CE3-65BE094F0B41}">
      <dgm:prSet/>
      <dgm:spPr/>
      <dgm:t>
        <a:bodyPr/>
        <a:lstStyle/>
        <a:p>
          <a:endParaRPr lang="en-GB" sz="1100" b="0"/>
        </a:p>
      </dgm:t>
    </dgm:pt>
    <dgm:pt modelId="{9039160E-CDC6-4FEA-90D7-098E2F656825}" type="sibTrans" cxnId="{3AD976F2-4D49-4AB0-9CE3-65BE094F0B41}">
      <dgm:prSet/>
      <dgm:spPr/>
      <dgm:t>
        <a:bodyPr/>
        <a:lstStyle/>
        <a:p>
          <a:endParaRPr lang="en-GB" sz="1100" b="0"/>
        </a:p>
      </dgm:t>
    </dgm:pt>
    <dgm:pt modelId="{342273AB-33C0-4EB4-84D9-4F3D5745D7CB}">
      <dgm:prSet phldrT="[Text]" custT="1"/>
      <dgm:spPr/>
      <dgm:t>
        <a:bodyPr/>
        <a:lstStyle/>
        <a:p>
          <a:pPr>
            <a:buFont typeface="Arial" panose="020B0604020202020204" pitchFamily="34" charset="0"/>
            <a:buChar char="•"/>
          </a:pPr>
          <a:r>
            <a:rPr lang="en-GB" sz="1100"/>
            <a:t>Assuming a fast charger demands 50kW, the site would demand 250kW of additional load from the local network. We would then assess the network to determine whether there is capacity for this to be connected, or whether the network is constrained and needs to be reinforced. </a:t>
          </a:r>
          <a:endParaRPr lang="en-GB" sz="1100" b="0"/>
        </a:p>
      </dgm:t>
    </dgm:pt>
    <dgm:pt modelId="{D0C97B49-6B1B-4642-BC53-AB903E93DEC0}" type="parTrans" cxnId="{6513695D-AA71-4F58-9DEB-9FD256C915E9}">
      <dgm:prSet/>
      <dgm:spPr/>
      <dgm:t>
        <a:bodyPr/>
        <a:lstStyle/>
        <a:p>
          <a:endParaRPr lang="en-GB" sz="1100" b="0"/>
        </a:p>
      </dgm:t>
    </dgm:pt>
    <dgm:pt modelId="{9E06F760-E392-4BDC-B502-619E26141F14}" type="sibTrans" cxnId="{6513695D-AA71-4F58-9DEB-9FD256C915E9}">
      <dgm:prSet/>
      <dgm:spPr/>
      <dgm:t>
        <a:bodyPr/>
        <a:lstStyle/>
        <a:p>
          <a:endParaRPr lang="en-GB" sz="1100" b="0"/>
        </a:p>
      </dgm:t>
    </dgm:pt>
    <dgm:pt modelId="{EC495900-3C8A-46B0-B0AD-A6E780AEACDD}">
      <dgm:prSet phldrT="[Text]" custT="1"/>
      <dgm:spPr/>
      <dgm:t>
        <a:bodyPr/>
        <a:lstStyle/>
        <a:p>
          <a:r>
            <a:rPr lang="en-GB" sz="1100" b="0"/>
            <a:t>Network Requirements</a:t>
          </a:r>
        </a:p>
      </dgm:t>
    </dgm:pt>
    <dgm:pt modelId="{28AD85C8-EF0C-4556-9F67-2C997ACDE518}" type="parTrans" cxnId="{87A5F7CA-EDA2-43E8-80B8-78B5C88A5710}">
      <dgm:prSet/>
      <dgm:spPr/>
      <dgm:t>
        <a:bodyPr/>
        <a:lstStyle/>
        <a:p>
          <a:endParaRPr lang="en-GB" sz="1100" b="0"/>
        </a:p>
      </dgm:t>
    </dgm:pt>
    <dgm:pt modelId="{41380B14-D013-4D43-9C75-FB3179129819}" type="sibTrans" cxnId="{87A5F7CA-EDA2-43E8-80B8-78B5C88A5710}">
      <dgm:prSet/>
      <dgm:spPr/>
      <dgm:t>
        <a:bodyPr/>
        <a:lstStyle/>
        <a:p>
          <a:endParaRPr lang="en-GB" sz="1100" b="0"/>
        </a:p>
      </dgm:t>
    </dgm:pt>
    <dgm:pt modelId="{1CDAA86C-FB08-42AD-870C-8589108ADFB2}">
      <dgm:prSet phldrT="[Text]" custT="1"/>
      <dgm:spPr/>
      <dgm:t>
        <a:bodyPr/>
        <a:lstStyle/>
        <a:p>
          <a:r>
            <a:rPr lang="en-GB" sz="1100" b="0"/>
            <a:t>Additional Requirements</a:t>
          </a:r>
        </a:p>
      </dgm:t>
    </dgm:pt>
    <dgm:pt modelId="{A0749952-DBC9-453D-BD01-2796F207BDA1}" type="parTrans" cxnId="{6EA4D8AF-60A1-4764-970B-D654B881BF1E}">
      <dgm:prSet/>
      <dgm:spPr/>
      <dgm:t>
        <a:bodyPr/>
        <a:lstStyle/>
        <a:p>
          <a:endParaRPr lang="en-GB" sz="1100" b="0"/>
        </a:p>
      </dgm:t>
    </dgm:pt>
    <dgm:pt modelId="{4DB8837D-51AF-48FC-9921-D58F47131A04}" type="sibTrans" cxnId="{6EA4D8AF-60A1-4764-970B-D654B881BF1E}">
      <dgm:prSet/>
      <dgm:spPr/>
      <dgm:t>
        <a:bodyPr/>
        <a:lstStyle/>
        <a:p>
          <a:endParaRPr lang="en-GB" sz="1100" b="0"/>
        </a:p>
      </dgm:t>
    </dgm:pt>
    <dgm:pt modelId="{C403E40E-FDBE-4B47-87F9-3107949B4822}">
      <dgm:prSet phldrT="[Text]" custT="1"/>
      <dgm:spPr/>
      <dgm:t>
        <a:bodyPr/>
        <a:lstStyle/>
        <a:p>
          <a:r>
            <a:rPr lang="en-GB" sz="1100"/>
            <a:t>Customer Quote/ Design Approval</a:t>
          </a:r>
          <a:endParaRPr lang="en-GB" sz="1100" b="0"/>
        </a:p>
      </dgm:t>
    </dgm:pt>
    <dgm:pt modelId="{12E8BE53-BF51-4350-A7C5-5495730A02B7}" type="parTrans" cxnId="{86D5C167-31A8-499B-AC43-F9E06311FF79}">
      <dgm:prSet/>
      <dgm:spPr/>
      <dgm:t>
        <a:bodyPr/>
        <a:lstStyle/>
        <a:p>
          <a:endParaRPr lang="en-GB" sz="1100" b="0"/>
        </a:p>
      </dgm:t>
    </dgm:pt>
    <dgm:pt modelId="{1594CB94-0FD4-4FF7-B4B2-0BADECC40D96}" type="sibTrans" cxnId="{86D5C167-31A8-499B-AC43-F9E06311FF79}">
      <dgm:prSet/>
      <dgm:spPr/>
      <dgm:t>
        <a:bodyPr/>
        <a:lstStyle/>
        <a:p>
          <a:endParaRPr lang="en-GB" sz="1100" b="0"/>
        </a:p>
      </dgm:t>
    </dgm:pt>
    <dgm:pt modelId="{98E88A5D-71A8-4724-8289-3A7E447E29AA}">
      <dgm:prSet phldrT="[Text]" custT="1"/>
      <dgm:spPr/>
      <dgm:t>
        <a:bodyPr/>
        <a:lstStyle/>
        <a:p>
          <a:r>
            <a:rPr lang="en-GB" sz="1100" b="0"/>
            <a:t>Project Delivery</a:t>
          </a:r>
        </a:p>
      </dgm:t>
    </dgm:pt>
    <dgm:pt modelId="{E852C480-0B93-4DCC-BA48-FA64E56528A5}" type="parTrans" cxnId="{179E01E3-49D9-4FB8-8AF3-E7E41D1C34E3}">
      <dgm:prSet/>
      <dgm:spPr/>
      <dgm:t>
        <a:bodyPr/>
        <a:lstStyle/>
        <a:p>
          <a:endParaRPr lang="en-GB" sz="1100" b="0"/>
        </a:p>
      </dgm:t>
    </dgm:pt>
    <dgm:pt modelId="{563AFAEC-25EC-405F-AD98-72D311A5D300}" type="sibTrans" cxnId="{179E01E3-49D9-4FB8-8AF3-E7E41D1C34E3}">
      <dgm:prSet/>
      <dgm:spPr/>
      <dgm:t>
        <a:bodyPr/>
        <a:lstStyle/>
        <a:p>
          <a:endParaRPr lang="en-GB" sz="1100" b="0"/>
        </a:p>
      </dgm:t>
    </dgm:pt>
    <dgm:pt modelId="{4864046D-028B-44F4-A432-9236733E823C}">
      <dgm:prSet phldrT="[Text]" custT="1"/>
      <dgm:spPr/>
      <dgm:t>
        <a:bodyPr/>
        <a:lstStyle/>
        <a:p>
          <a:r>
            <a:rPr lang="en-GB" sz="1100"/>
            <a:t>Once the quote has been approved, the connection can then be delivered.</a:t>
          </a:r>
          <a:endParaRPr lang="en-GB" sz="1100" b="0"/>
        </a:p>
        <a:p>
          <a:endParaRPr lang="en-GB" sz="1100" b="0"/>
        </a:p>
      </dgm:t>
    </dgm:pt>
    <dgm:pt modelId="{B68FB028-E135-4D97-AB5F-63DC9A8F16D2}" type="parTrans" cxnId="{DB10938F-C391-40B8-9337-59D6432E1B88}">
      <dgm:prSet/>
      <dgm:spPr/>
      <dgm:t>
        <a:bodyPr/>
        <a:lstStyle/>
        <a:p>
          <a:endParaRPr lang="en-GB" sz="1100"/>
        </a:p>
      </dgm:t>
    </dgm:pt>
    <dgm:pt modelId="{EC3F475E-4790-4059-8222-673995E7CC6D}" type="sibTrans" cxnId="{DB10938F-C391-40B8-9337-59D6432E1B88}">
      <dgm:prSet/>
      <dgm:spPr/>
      <dgm:t>
        <a:bodyPr/>
        <a:lstStyle/>
        <a:p>
          <a:endParaRPr lang="en-GB" sz="1100"/>
        </a:p>
      </dgm:t>
    </dgm:pt>
    <dgm:pt modelId="{F034CF95-AFB6-4CEB-AAFB-A3D1EA0C0F7E}">
      <dgm:prSet phldrT="[Text]" custT="1"/>
      <dgm:spPr/>
      <dgm:t>
        <a:bodyPr/>
        <a:lstStyle/>
        <a:p>
          <a:r>
            <a:rPr lang="en-GB" sz="1100"/>
            <a:t>Any additional requirements will also be considered, such as; does the customer anticipate similar projects at this location – can we futureproof the connection by designing for higher capacity than is being currently installed.</a:t>
          </a:r>
          <a:endParaRPr lang="en-GB" sz="1100" b="0"/>
        </a:p>
      </dgm:t>
    </dgm:pt>
    <dgm:pt modelId="{10D1E789-A559-4BB3-AD55-29602E1959B5}" type="parTrans" cxnId="{7D3F31FA-4350-4107-88BA-940B1940855E}">
      <dgm:prSet/>
      <dgm:spPr/>
      <dgm:t>
        <a:bodyPr/>
        <a:lstStyle/>
        <a:p>
          <a:endParaRPr lang="en-GB" sz="1100"/>
        </a:p>
      </dgm:t>
    </dgm:pt>
    <dgm:pt modelId="{F6420464-2510-441C-9D41-18D709CADD92}" type="sibTrans" cxnId="{7D3F31FA-4350-4107-88BA-940B1940855E}">
      <dgm:prSet/>
      <dgm:spPr/>
      <dgm:t>
        <a:bodyPr/>
        <a:lstStyle/>
        <a:p>
          <a:endParaRPr lang="en-GB" sz="1100"/>
        </a:p>
      </dgm:t>
    </dgm:pt>
    <dgm:pt modelId="{18F8AF46-71DC-4594-9C0E-4D8EF921F95F}">
      <dgm:prSet phldrT="[Text]" custT="1"/>
      <dgm:spPr/>
      <dgm:t>
        <a:bodyPr/>
        <a:lstStyle/>
        <a:p>
          <a:pPr>
            <a:buFont typeface="Arial" panose="020B0604020202020204" pitchFamily="34" charset="0"/>
            <a:buChar char="•"/>
          </a:pPr>
          <a:r>
            <a:rPr lang="en-GB" sz="1100"/>
            <a:t>We can then cost the most appropriate design and provide a timeframe for its delivery. This will be summarised to the customer in the form of a quote. For this particular example, the cost of the connection would  be approximately £75k and take 12 months to deliver.</a:t>
          </a:r>
          <a:endParaRPr lang="en-GB" sz="1100" b="0"/>
        </a:p>
      </dgm:t>
    </dgm:pt>
    <dgm:pt modelId="{5446A196-5A5B-46AE-A705-1E3E8B3D48B1}" type="parTrans" cxnId="{8AF5F52E-FFB4-4EE3-A889-F55A28728EB8}">
      <dgm:prSet/>
      <dgm:spPr/>
      <dgm:t>
        <a:bodyPr/>
        <a:lstStyle/>
        <a:p>
          <a:endParaRPr lang="en-GB" sz="1100"/>
        </a:p>
      </dgm:t>
    </dgm:pt>
    <dgm:pt modelId="{BCF06BB4-532A-4B4E-8B42-C0ADFF0F531B}" type="sibTrans" cxnId="{8AF5F52E-FFB4-4EE3-A889-F55A28728EB8}">
      <dgm:prSet/>
      <dgm:spPr/>
      <dgm:t>
        <a:bodyPr/>
        <a:lstStyle/>
        <a:p>
          <a:endParaRPr lang="en-GB" sz="1100"/>
        </a:p>
      </dgm:t>
    </dgm:pt>
    <dgm:pt modelId="{4952E207-D8FC-402B-BB60-E39F6DA836EA}">
      <dgm:prSet phldrT="[Text]" custT="1"/>
      <dgm:spPr/>
      <dgm:t>
        <a:bodyPr/>
        <a:lstStyle/>
        <a:p>
          <a:r>
            <a:rPr lang="en-GB" sz="1100"/>
            <a:t>A suitable solution for the connection is then identified, and the network requirements defined.</a:t>
          </a:r>
          <a:endParaRPr lang="en-GB" sz="1100" b="0"/>
        </a:p>
      </dgm:t>
    </dgm:pt>
    <dgm:pt modelId="{2DCF3902-FECD-46D7-BD9C-5C9D50116B6B}" type="parTrans" cxnId="{D9AD5E58-30FF-4DCB-9F0D-DB5A1C19A826}">
      <dgm:prSet/>
      <dgm:spPr/>
      <dgm:t>
        <a:bodyPr/>
        <a:lstStyle/>
        <a:p>
          <a:endParaRPr lang="en-GB"/>
        </a:p>
      </dgm:t>
    </dgm:pt>
    <dgm:pt modelId="{968A3E84-B4C4-4AB6-AE7F-B6F8F70433B6}" type="sibTrans" cxnId="{D9AD5E58-30FF-4DCB-9F0D-DB5A1C19A826}">
      <dgm:prSet/>
      <dgm:spPr/>
      <dgm:t>
        <a:bodyPr/>
        <a:lstStyle/>
        <a:p>
          <a:endParaRPr lang="en-GB"/>
        </a:p>
      </dgm:t>
    </dgm:pt>
    <dgm:pt modelId="{61C8F4F3-C0F2-472D-A212-E4455AA9FA80}">
      <dgm:prSet phldrT="[Text]" custT="1"/>
      <dgm:spPr/>
      <dgm:t>
        <a:bodyPr/>
        <a:lstStyle/>
        <a:p>
          <a:pPr>
            <a:buFont typeface="Arial" panose="020B0604020202020204" pitchFamily="34" charset="0"/>
            <a:buChar char="•"/>
          </a:pPr>
          <a:r>
            <a:rPr lang="en-GB" sz="1100"/>
            <a:t>For 5 fast EV chargers at a site, the connection will likely require an additional secondary sub-station to be built near the site, with underground LV and service cables then feeding into the chargers. Alternatively, if the site is nearby multiple existing sub-stations, capacity could be extracted from these instead.</a:t>
          </a:r>
          <a:endParaRPr lang="en-GB" sz="1100" b="0"/>
        </a:p>
      </dgm:t>
    </dgm:pt>
    <dgm:pt modelId="{08B7987F-2B4A-4844-A373-DE0CD70EA888}" type="parTrans" cxnId="{95BB0218-1CEB-4CC1-9055-D8B4F4DB962F}">
      <dgm:prSet/>
      <dgm:spPr/>
      <dgm:t>
        <a:bodyPr/>
        <a:lstStyle/>
        <a:p>
          <a:endParaRPr lang="en-GB"/>
        </a:p>
      </dgm:t>
    </dgm:pt>
    <dgm:pt modelId="{57CC1D2D-028F-48F4-A9A0-630EAA9038D0}" type="sibTrans" cxnId="{95BB0218-1CEB-4CC1-9055-D8B4F4DB962F}">
      <dgm:prSet/>
      <dgm:spPr/>
      <dgm:t>
        <a:bodyPr/>
        <a:lstStyle/>
        <a:p>
          <a:endParaRPr lang="en-GB"/>
        </a:p>
      </dgm:t>
    </dgm:pt>
    <dgm:pt modelId="{67A1DB46-C164-4727-9B6E-5A2EC034B313}" type="pres">
      <dgm:prSet presAssocID="{73D5D299-487E-455C-A174-589144C5FFD8}" presName="linear" presStyleCnt="0">
        <dgm:presLayoutVars>
          <dgm:animLvl val="lvl"/>
          <dgm:resizeHandles val="exact"/>
        </dgm:presLayoutVars>
      </dgm:prSet>
      <dgm:spPr/>
    </dgm:pt>
    <dgm:pt modelId="{8397A57D-7305-4F16-85C1-1EBCA040EB50}" type="pres">
      <dgm:prSet presAssocID="{1407CAE2-874A-4F2E-B341-883C02CD6723}" presName="parentText" presStyleLbl="node1" presStyleIdx="0" presStyleCnt="6">
        <dgm:presLayoutVars>
          <dgm:chMax val="0"/>
          <dgm:bulletEnabled val="1"/>
        </dgm:presLayoutVars>
      </dgm:prSet>
      <dgm:spPr/>
    </dgm:pt>
    <dgm:pt modelId="{5DD9DF1A-2F8D-42C1-84D8-C7FE6913DB1E}" type="pres">
      <dgm:prSet presAssocID="{1407CAE2-874A-4F2E-B341-883C02CD6723}" presName="childText" presStyleLbl="revTx" presStyleIdx="0" presStyleCnt="6">
        <dgm:presLayoutVars>
          <dgm:bulletEnabled val="1"/>
        </dgm:presLayoutVars>
      </dgm:prSet>
      <dgm:spPr/>
    </dgm:pt>
    <dgm:pt modelId="{9F877771-E4BE-4477-B0D1-FFD95949272E}" type="pres">
      <dgm:prSet presAssocID="{D3B225E0-E98F-4482-899C-7FB099C77F02}" presName="parentText" presStyleLbl="node1" presStyleIdx="1" presStyleCnt="6">
        <dgm:presLayoutVars>
          <dgm:chMax val="0"/>
          <dgm:bulletEnabled val="1"/>
        </dgm:presLayoutVars>
      </dgm:prSet>
      <dgm:spPr/>
    </dgm:pt>
    <dgm:pt modelId="{B67A5B7D-F884-4A9C-B5EF-CAD0D7F23679}" type="pres">
      <dgm:prSet presAssocID="{D3B225E0-E98F-4482-899C-7FB099C77F02}" presName="childText" presStyleLbl="revTx" presStyleIdx="1" presStyleCnt="6">
        <dgm:presLayoutVars>
          <dgm:bulletEnabled val="1"/>
        </dgm:presLayoutVars>
      </dgm:prSet>
      <dgm:spPr/>
    </dgm:pt>
    <dgm:pt modelId="{527D6C50-771D-41AC-BE05-63A13CFBEDC8}" type="pres">
      <dgm:prSet presAssocID="{EC495900-3C8A-46B0-B0AD-A6E780AEACDD}" presName="parentText" presStyleLbl="node1" presStyleIdx="2" presStyleCnt="6">
        <dgm:presLayoutVars>
          <dgm:chMax val="0"/>
          <dgm:bulletEnabled val="1"/>
        </dgm:presLayoutVars>
      </dgm:prSet>
      <dgm:spPr/>
    </dgm:pt>
    <dgm:pt modelId="{2A19364B-4195-477C-A2E8-6775DF79A25F}" type="pres">
      <dgm:prSet presAssocID="{EC495900-3C8A-46B0-B0AD-A6E780AEACDD}" presName="childText" presStyleLbl="revTx" presStyleIdx="2" presStyleCnt="6">
        <dgm:presLayoutVars>
          <dgm:bulletEnabled val="1"/>
        </dgm:presLayoutVars>
      </dgm:prSet>
      <dgm:spPr/>
    </dgm:pt>
    <dgm:pt modelId="{DC9D3D55-95CB-4119-9EB6-F14CD2297DB0}" type="pres">
      <dgm:prSet presAssocID="{1CDAA86C-FB08-42AD-870C-8589108ADFB2}" presName="parentText" presStyleLbl="node1" presStyleIdx="3" presStyleCnt="6">
        <dgm:presLayoutVars>
          <dgm:chMax val="0"/>
          <dgm:bulletEnabled val="1"/>
        </dgm:presLayoutVars>
      </dgm:prSet>
      <dgm:spPr/>
    </dgm:pt>
    <dgm:pt modelId="{32C06118-DA2C-4CAA-A8B7-3A25CB0F71BB}" type="pres">
      <dgm:prSet presAssocID="{1CDAA86C-FB08-42AD-870C-8589108ADFB2}" presName="childText" presStyleLbl="revTx" presStyleIdx="3" presStyleCnt="6">
        <dgm:presLayoutVars>
          <dgm:bulletEnabled val="1"/>
        </dgm:presLayoutVars>
      </dgm:prSet>
      <dgm:spPr/>
    </dgm:pt>
    <dgm:pt modelId="{F38B6185-124D-4E0B-9807-8E888647490B}" type="pres">
      <dgm:prSet presAssocID="{C403E40E-FDBE-4B47-87F9-3107949B4822}" presName="parentText" presStyleLbl="node1" presStyleIdx="4" presStyleCnt="6">
        <dgm:presLayoutVars>
          <dgm:chMax val="0"/>
          <dgm:bulletEnabled val="1"/>
        </dgm:presLayoutVars>
      </dgm:prSet>
      <dgm:spPr/>
    </dgm:pt>
    <dgm:pt modelId="{FE7F6408-512F-476A-9AC3-1A57533A3660}" type="pres">
      <dgm:prSet presAssocID="{C403E40E-FDBE-4B47-87F9-3107949B4822}" presName="childText" presStyleLbl="revTx" presStyleIdx="4" presStyleCnt="6" custLinFactNeighborY="4112">
        <dgm:presLayoutVars>
          <dgm:bulletEnabled val="1"/>
        </dgm:presLayoutVars>
      </dgm:prSet>
      <dgm:spPr/>
    </dgm:pt>
    <dgm:pt modelId="{3324AFEB-455F-445E-905D-151B67E39775}" type="pres">
      <dgm:prSet presAssocID="{98E88A5D-71A8-4724-8289-3A7E447E29AA}" presName="parentText" presStyleLbl="node1" presStyleIdx="5" presStyleCnt="6">
        <dgm:presLayoutVars>
          <dgm:chMax val="0"/>
          <dgm:bulletEnabled val="1"/>
        </dgm:presLayoutVars>
      </dgm:prSet>
      <dgm:spPr/>
    </dgm:pt>
    <dgm:pt modelId="{2D79EB19-A09E-4EC9-A9CB-17D50CA65175}" type="pres">
      <dgm:prSet presAssocID="{98E88A5D-71A8-4724-8289-3A7E447E29AA}" presName="childText" presStyleLbl="revTx" presStyleIdx="5" presStyleCnt="6">
        <dgm:presLayoutVars>
          <dgm:bulletEnabled val="1"/>
        </dgm:presLayoutVars>
      </dgm:prSet>
      <dgm:spPr/>
    </dgm:pt>
  </dgm:ptLst>
  <dgm:cxnLst>
    <dgm:cxn modelId="{E1CA650D-012D-46F1-BA23-E79A2D134B83}" type="presOf" srcId="{1CDAA86C-FB08-42AD-870C-8589108ADFB2}" destId="{DC9D3D55-95CB-4119-9EB6-F14CD2297DB0}" srcOrd="0" destOrd="0" presId="urn:microsoft.com/office/officeart/2005/8/layout/vList2"/>
    <dgm:cxn modelId="{95BB0218-1CEB-4CC1-9055-D8B4F4DB962F}" srcId="{EC495900-3C8A-46B0-B0AD-A6E780AEACDD}" destId="{61C8F4F3-C0F2-472D-A212-E4455AA9FA80}" srcOrd="1" destOrd="0" parTransId="{08B7987F-2B4A-4844-A373-DE0CD70EA888}" sibTransId="{57CC1D2D-028F-48F4-A9A0-630EAA9038D0}"/>
    <dgm:cxn modelId="{DF776118-08C3-4169-97BD-3AA695E60809}" srcId="{73D5D299-487E-455C-A174-589144C5FFD8}" destId="{1407CAE2-874A-4F2E-B341-883C02CD6723}" srcOrd="0" destOrd="0" parTransId="{315E1175-E5A5-435B-A8A2-F0AA43904CAE}" sibTransId="{0A444768-3D9E-484C-85E8-9B41F1AF1943}"/>
    <dgm:cxn modelId="{C48EB32D-0B0B-45E9-9025-2622B4FD4FB4}" type="presOf" srcId="{F034CF95-AFB6-4CEB-AAFB-A3D1EA0C0F7E}" destId="{32C06118-DA2C-4CAA-A8B7-3A25CB0F71BB}" srcOrd="0" destOrd="0" presId="urn:microsoft.com/office/officeart/2005/8/layout/vList2"/>
    <dgm:cxn modelId="{8AF5F52E-FFB4-4EE3-A889-F55A28728EB8}" srcId="{C403E40E-FDBE-4B47-87F9-3107949B4822}" destId="{18F8AF46-71DC-4594-9C0E-4D8EF921F95F}" srcOrd="0" destOrd="0" parTransId="{5446A196-5A5B-46AE-A705-1E3E8B3D48B1}" sibTransId="{BCF06BB4-532A-4B4E-8B42-C0ADFF0F531B}"/>
    <dgm:cxn modelId="{6513695D-AA71-4F58-9DEB-9FD256C915E9}" srcId="{D3B225E0-E98F-4482-899C-7FB099C77F02}" destId="{342273AB-33C0-4EB4-84D9-4F3D5745D7CB}" srcOrd="0" destOrd="0" parTransId="{D0C97B49-6B1B-4642-BC53-AB903E93DEC0}" sibTransId="{9E06F760-E392-4BDC-B502-619E26141F14}"/>
    <dgm:cxn modelId="{E6D67542-20C4-4292-A36A-2491B50C766F}" type="presOf" srcId="{342273AB-33C0-4EB4-84D9-4F3D5745D7CB}" destId="{B67A5B7D-F884-4A9C-B5EF-CAD0D7F23679}" srcOrd="0" destOrd="0" presId="urn:microsoft.com/office/officeart/2005/8/layout/vList2"/>
    <dgm:cxn modelId="{86D5C167-31A8-499B-AC43-F9E06311FF79}" srcId="{73D5D299-487E-455C-A174-589144C5FFD8}" destId="{C403E40E-FDBE-4B47-87F9-3107949B4822}" srcOrd="4" destOrd="0" parTransId="{12E8BE53-BF51-4350-A7C5-5495730A02B7}" sibTransId="{1594CB94-0FD4-4FF7-B4B2-0BADECC40D96}"/>
    <dgm:cxn modelId="{082B344B-5EA4-4955-BCAB-D020D3992842}" type="presOf" srcId="{4952E207-D8FC-402B-BB60-E39F6DA836EA}" destId="{2A19364B-4195-477C-A2E8-6775DF79A25F}" srcOrd="0" destOrd="0" presId="urn:microsoft.com/office/officeart/2005/8/layout/vList2"/>
    <dgm:cxn modelId="{D9AD5E58-30FF-4DCB-9F0D-DB5A1C19A826}" srcId="{EC495900-3C8A-46B0-B0AD-A6E780AEACDD}" destId="{4952E207-D8FC-402B-BB60-E39F6DA836EA}" srcOrd="0" destOrd="0" parTransId="{2DCF3902-FECD-46D7-BD9C-5C9D50116B6B}" sibTransId="{968A3E84-B4C4-4AB6-AE7F-B6F8F70433B6}"/>
    <dgm:cxn modelId="{7B2C9279-0DE1-4870-A122-6307CBDF9ED3}" srcId="{1407CAE2-874A-4F2E-B341-883C02CD6723}" destId="{C7F9101A-5AAE-4A49-ADD7-0AF3F9BD78E0}" srcOrd="0" destOrd="0" parTransId="{3554DA8B-39E7-4723-A380-3787731296EA}" sibTransId="{1CCF5390-5380-4E60-958B-E3F90A821D5E}"/>
    <dgm:cxn modelId="{8A4D478A-B7A6-4AC7-A303-C3F6DF011820}" type="presOf" srcId="{4864046D-028B-44F4-A432-9236733E823C}" destId="{2D79EB19-A09E-4EC9-A9CB-17D50CA65175}" srcOrd="0" destOrd="0" presId="urn:microsoft.com/office/officeart/2005/8/layout/vList2"/>
    <dgm:cxn modelId="{DB10938F-C391-40B8-9337-59D6432E1B88}" srcId="{98E88A5D-71A8-4724-8289-3A7E447E29AA}" destId="{4864046D-028B-44F4-A432-9236733E823C}" srcOrd="0" destOrd="0" parTransId="{B68FB028-E135-4D97-AB5F-63DC9A8F16D2}" sibTransId="{EC3F475E-4790-4059-8222-673995E7CC6D}"/>
    <dgm:cxn modelId="{FC89B792-2508-43C6-A57C-BCAD68E280BF}" type="presOf" srcId="{1407CAE2-874A-4F2E-B341-883C02CD6723}" destId="{8397A57D-7305-4F16-85C1-1EBCA040EB50}" srcOrd="0" destOrd="0" presId="urn:microsoft.com/office/officeart/2005/8/layout/vList2"/>
    <dgm:cxn modelId="{B6A2369C-BAF3-4240-8410-8AC03F2505B4}" type="presOf" srcId="{73D5D299-487E-455C-A174-589144C5FFD8}" destId="{67A1DB46-C164-4727-9B6E-5A2EC034B313}" srcOrd="0" destOrd="0" presId="urn:microsoft.com/office/officeart/2005/8/layout/vList2"/>
    <dgm:cxn modelId="{4F545F9F-E215-4D1C-8AA2-CF2C700F0E41}" type="presOf" srcId="{C403E40E-FDBE-4B47-87F9-3107949B4822}" destId="{F38B6185-124D-4E0B-9807-8E888647490B}" srcOrd="0" destOrd="0" presId="urn:microsoft.com/office/officeart/2005/8/layout/vList2"/>
    <dgm:cxn modelId="{793399AA-2D2F-4C63-9895-4C2E895D8B7B}" type="presOf" srcId="{C7F9101A-5AAE-4A49-ADD7-0AF3F9BD78E0}" destId="{5DD9DF1A-2F8D-42C1-84D8-C7FE6913DB1E}" srcOrd="0" destOrd="0" presId="urn:microsoft.com/office/officeart/2005/8/layout/vList2"/>
    <dgm:cxn modelId="{6EA4D8AF-60A1-4764-970B-D654B881BF1E}" srcId="{73D5D299-487E-455C-A174-589144C5FFD8}" destId="{1CDAA86C-FB08-42AD-870C-8589108ADFB2}" srcOrd="3" destOrd="0" parTransId="{A0749952-DBC9-453D-BD01-2796F207BDA1}" sibTransId="{4DB8837D-51AF-48FC-9921-D58F47131A04}"/>
    <dgm:cxn modelId="{66C87EC0-6CC7-44FA-949F-85933D931625}" type="presOf" srcId="{18F8AF46-71DC-4594-9C0E-4D8EF921F95F}" destId="{FE7F6408-512F-476A-9AC3-1A57533A3660}" srcOrd="0" destOrd="0" presId="urn:microsoft.com/office/officeart/2005/8/layout/vList2"/>
    <dgm:cxn modelId="{10F186C4-D932-4065-88BE-D2A87B72CCEB}" type="presOf" srcId="{EC495900-3C8A-46B0-B0AD-A6E780AEACDD}" destId="{527D6C50-771D-41AC-BE05-63A13CFBEDC8}" srcOrd="0" destOrd="0" presId="urn:microsoft.com/office/officeart/2005/8/layout/vList2"/>
    <dgm:cxn modelId="{87A5F7CA-EDA2-43E8-80B8-78B5C88A5710}" srcId="{73D5D299-487E-455C-A174-589144C5FFD8}" destId="{EC495900-3C8A-46B0-B0AD-A6E780AEACDD}" srcOrd="2" destOrd="0" parTransId="{28AD85C8-EF0C-4556-9F67-2C997ACDE518}" sibTransId="{41380B14-D013-4D43-9C75-FB3179129819}"/>
    <dgm:cxn modelId="{D203BDD8-FFD4-406E-ABBE-500BADEDFF14}" type="presOf" srcId="{D3B225E0-E98F-4482-899C-7FB099C77F02}" destId="{9F877771-E4BE-4477-B0D1-FFD95949272E}" srcOrd="0" destOrd="0" presId="urn:microsoft.com/office/officeart/2005/8/layout/vList2"/>
    <dgm:cxn modelId="{179E01E3-49D9-4FB8-8AF3-E7E41D1C34E3}" srcId="{73D5D299-487E-455C-A174-589144C5FFD8}" destId="{98E88A5D-71A8-4724-8289-3A7E447E29AA}" srcOrd="5" destOrd="0" parTransId="{E852C480-0B93-4DCC-BA48-FA64E56528A5}" sibTransId="{563AFAEC-25EC-405F-AD98-72D311A5D300}"/>
    <dgm:cxn modelId="{E27D44E9-C88A-4E6A-8744-762F44D94DFC}" type="presOf" srcId="{61C8F4F3-C0F2-472D-A212-E4455AA9FA80}" destId="{2A19364B-4195-477C-A2E8-6775DF79A25F}" srcOrd="0" destOrd="1" presId="urn:microsoft.com/office/officeart/2005/8/layout/vList2"/>
    <dgm:cxn modelId="{3AD976F2-4D49-4AB0-9CE3-65BE094F0B41}" srcId="{73D5D299-487E-455C-A174-589144C5FFD8}" destId="{D3B225E0-E98F-4482-899C-7FB099C77F02}" srcOrd="1" destOrd="0" parTransId="{022482B8-4A0F-4580-93E6-F0DC1B713395}" sibTransId="{9039160E-CDC6-4FEA-90D7-098E2F656825}"/>
    <dgm:cxn modelId="{7D3F31FA-4350-4107-88BA-940B1940855E}" srcId="{1CDAA86C-FB08-42AD-870C-8589108ADFB2}" destId="{F034CF95-AFB6-4CEB-AAFB-A3D1EA0C0F7E}" srcOrd="0" destOrd="0" parTransId="{10D1E789-A559-4BB3-AD55-29602E1959B5}" sibTransId="{F6420464-2510-441C-9D41-18D709CADD92}"/>
    <dgm:cxn modelId="{D36CACFF-26B0-480E-A4ED-EEE5A86D8F01}" type="presOf" srcId="{98E88A5D-71A8-4724-8289-3A7E447E29AA}" destId="{3324AFEB-455F-445E-905D-151B67E39775}" srcOrd="0" destOrd="0" presId="urn:microsoft.com/office/officeart/2005/8/layout/vList2"/>
    <dgm:cxn modelId="{59746732-0000-4FC3-B905-DCC52ABBDFB7}" type="presParOf" srcId="{67A1DB46-C164-4727-9B6E-5A2EC034B313}" destId="{8397A57D-7305-4F16-85C1-1EBCA040EB50}" srcOrd="0" destOrd="0" presId="urn:microsoft.com/office/officeart/2005/8/layout/vList2"/>
    <dgm:cxn modelId="{F6CBE477-2C3C-4950-8ED6-0D71EB174534}" type="presParOf" srcId="{67A1DB46-C164-4727-9B6E-5A2EC034B313}" destId="{5DD9DF1A-2F8D-42C1-84D8-C7FE6913DB1E}" srcOrd="1" destOrd="0" presId="urn:microsoft.com/office/officeart/2005/8/layout/vList2"/>
    <dgm:cxn modelId="{8D959A4A-D202-471D-B1D4-BECF4BA1270F}" type="presParOf" srcId="{67A1DB46-C164-4727-9B6E-5A2EC034B313}" destId="{9F877771-E4BE-4477-B0D1-FFD95949272E}" srcOrd="2" destOrd="0" presId="urn:microsoft.com/office/officeart/2005/8/layout/vList2"/>
    <dgm:cxn modelId="{204AA691-4EF2-4347-A16F-359454C9A127}" type="presParOf" srcId="{67A1DB46-C164-4727-9B6E-5A2EC034B313}" destId="{B67A5B7D-F884-4A9C-B5EF-CAD0D7F23679}" srcOrd="3" destOrd="0" presId="urn:microsoft.com/office/officeart/2005/8/layout/vList2"/>
    <dgm:cxn modelId="{529830D4-894E-4A4B-9433-FBDA2D6E6D1A}" type="presParOf" srcId="{67A1DB46-C164-4727-9B6E-5A2EC034B313}" destId="{527D6C50-771D-41AC-BE05-63A13CFBEDC8}" srcOrd="4" destOrd="0" presId="urn:microsoft.com/office/officeart/2005/8/layout/vList2"/>
    <dgm:cxn modelId="{36FD38ED-2E53-41C1-B9D9-141FF67DDC5C}" type="presParOf" srcId="{67A1DB46-C164-4727-9B6E-5A2EC034B313}" destId="{2A19364B-4195-477C-A2E8-6775DF79A25F}" srcOrd="5" destOrd="0" presId="urn:microsoft.com/office/officeart/2005/8/layout/vList2"/>
    <dgm:cxn modelId="{34E7D742-2E5F-46CF-AAD6-E950D699C8AD}" type="presParOf" srcId="{67A1DB46-C164-4727-9B6E-5A2EC034B313}" destId="{DC9D3D55-95CB-4119-9EB6-F14CD2297DB0}" srcOrd="6" destOrd="0" presId="urn:microsoft.com/office/officeart/2005/8/layout/vList2"/>
    <dgm:cxn modelId="{F4DF8D90-4F54-471B-BA56-0C0FF3F3E3A0}" type="presParOf" srcId="{67A1DB46-C164-4727-9B6E-5A2EC034B313}" destId="{32C06118-DA2C-4CAA-A8B7-3A25CB0F71BB}" srcOrd="7" destOrd="0" presId="urn:microsoft.com/office/officeart/2005/8/layout/vList2"/>
    <dgm:cxn modelId="{4D9D21D8-4743-43D1-8C46-53C8ECEACD92}" type="presParOf" srcId="{67A1DB46-C164-4727-9B6E-5A2EC034B313}" destId="{F38B6185-124D-4E0B-9807-8E888647490B}" srcOrd="8" destOrd="0" presId="urn:microsoft.com/office/officeart/2005/8/layout/vList2"/>
    <dgm:cxn modelId="{DB4AB18F-7788-4DDE-BD0C-3D87484C18C1}" type="presParOf" srcId="{67A1DB46-C164-4727-9B6E-5A2EC034B313}" destId="{FE7F6408-512F-476A-9AC3-1A57533A3660}" srcOrd="9" destOrd="0" presId="urn:microsoft.com/office/officeart/2005/8/layout/vList2"/>
    <dgm:cxn modelId="{486A7203-922A-43E0-A3AA-68D55E2878BE}" type="presParOf" srcId="{67A1DB46-C164-4727-9B6E-5A2EC034B313}" destId="{3324AFEB-455F-445E-905D-151B67E39775}" srcOrd="10" destOrd="0" presId="urn:microsoft.com/office/officeart/2005/8/layout/vList2"/>
    <dgm:cxn modelId="{F263DC35-F344-4C6F-A27F-BDC949EF87B4}" type="presParOf" srcId="{67A1DB46-C164-4727-9B6E-5A2EC034B313}" destId="{2D79EB19-A09E-4EC9-A9CB-17D50CA65175}"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D5D299-487E-455C-A174-589144C5FFD8}"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GB"/>
        </a:p>
      </dgm:t>
    </dgm:pt>
    <dgm:pt modelId="{1407CAE2-874A-4F2E-B341-883C02CD6723}">
      <dgm:prSet phldrT="[Text]" custT="1"/>
      <dgm:spPr/>
      <dgm:t>
        <a:bodyPr/>
        <a:lstStyle/>
        <a:p>
          <a:r>
            <a:rPr lang="en-GB" sz="1100" b="0"/>
            <a:t>Scenario</a:t>
          </a:r>
        </a:p>
      </dgm:t>
    </dgm:pt>
    <dgm:pt modelId="{315E1175-E5A5-435B-A8A2-F0AA43904CAE}" type="parTrans" cxnId="{DF776118-08C3-4169-97BD-3AA695E60809}">
      <dgm:prSet/>
      <dgm:spPr/>
      <dgm:t>
        <a:bodyPr/>
        <a:lstStyle/>
        <a:p>
          <a:endParaRPr lang="en-GB" sz="1100" b="0"/>
        </a:p>
      </dgm:t>
    </dgm:pt>
    <dgm:pt modelId="{0A444768-3D9E-484C-85E8-9B41F1AF1943}" type="sibTrans" cxnId="{DF776118-08C3-4169-97BD-3AA695E60809}">
      <dgm:prSet/>
      <dgm:spPr/>
      <dgm:t>
        <a:bodyPr/>
        <a:lstStyle/>
        <a:p>
          <a:endParaRPr lang="en-GB" sz="1100" b="0"/>
        </a:p>
      </dgm:t>
    </dgm:pt>
    <dgm:pt modelId="{C7F9101A-5AAE-4A49-ADD7-0AF3F9BD78E0}">
      <dgm:prSet phldrT="[Text]" custT="1"/>
      <dgm:spPr/>
      <dgm:t>
        <a:bodyPr/>
        <a:lstStyle/>
        <a:p>
          <a:pPr>
            <a:buFont typeface="Arial" panose="020B0604020202020204" pitchFamily="34" charset="0"/>
            <a:buChar char="•"/>
          </a:pPr>
          <a:r>
            <a:rPr lang="en-GB" sz="1100"/>
            <a:t>A customer (for example a shopping centre owner) wants to install 20 rapid chargers in their car park for customer use. </a:t>
          </a:r>
          <a:endParaRPr lang="en-GB" sz="1100" b="0"/>
        </a:p>
      </dgm:t>
    </dgm:pt>
    <dgm:pt modelId="{3554DA8B-39E7-4723-A380-3787731296EA}" type="parTrans" cxnId="{7B2C9279-0DE1-4870-A122-6307CBDF9ED3}">
      <dgm:prSet/>
      <dgm:spPr/>
      <dgm:t>
        <a:bodyPr/>
        <a:lstStyle/>
        <a:p>
          <a:endParaRPr lang="en-GB" sz="1100" b="0"/>
        </a:p>
      </dgm:t>
    </dgm:pt>
    <dgm:pt modelId="{1CCF5390-5380-4E60-958B-E3F90A821D5E}" type="sibTrans" cxnId="{7B2C9279-0DE1-4870-A122-6307CBDF9ED3}">
      <dgm:prSet/>
      <dgm:spPr/>
      <dgm:t>
        <a:bodyPr/>
        <a:lstStyle/>
        <a:p>
          <a:endParaRPr lang="en-GB" sz="1100" b="0"/>
        </a:p>
      </dgm:t>
    </dgm:pt>
    <dgm:pt modelId="{342273AB-33C0-4EB4-84D9-4F3D5745D7CB}">
      <dgm:prSet phldrT="[Text]" custT="1"/>
      <dgm:spPr/>
      <dgm:t>
        <a:bodyPr/>
        <a:lstStyle/>
        <a:p>
          <a:r>
            <a:rPr lang="en-GB" sz="1100"/>
            <a:t>Assuming a rapid charger demands 50kW, the site’s demand would increase by 1MW. With this information we would then assess the network to determine whether there is capacity for this to be connected, or whether the network is constrained and needs to be reinforced. </a:t>
          </a:r>
          <a:r>
            <a:rPr lang="en-GB" sz="1100" b="0"/>
            <a:t> </a:t>
          </a:r>
        </a:p>
      </dgm:t>
    </dgm:pt>
    <dgm:pt modelId="{D0C97B49-6B1B-4642-BC53-AB903E93DEC0}" type="parTrans" cxnId="{6513695D-AA71-4F58-9DEB-9FD256C915E9}">
      <dgm:prSet/>
      <dgm:spPr/>
      <dgm:t>
        <a:bodyPr/>
        <a:lstStyle/>
        <a:p>
          <a:endParaRPr lang="en-GB" sz="1100" b="0"/>
        </a:p>
      </dgm:t>
    </dgm:pt>
    <dgm:pt modelId="{9E06F760-E392-4BDC-B502-619E26141F14}" type="sibTrans" cxnId="{6513695D-AA71-4F58-9DEB-9FD256C915E9}">
      <dgm:prSet/>
      <dgm:spPr/>
      <dgm:t>
        <a:bodyPr/>
        <a:lstStyle/>
        <a:p>
          <a:endParaRPr lang="en-GB" sz="1100" b="0"/>
        </a:p>
      </dgm:t>
    </dgm:pt>
    <dgm:pt modelId="{EC495900-3C8A-46B0-B0AD-A6E780AEACDD}">
      <dgm:prSet phldrT="[Text]" custT="1"/>
      <dgm:spPr/>
      <dgm:t>
        <a:bodyPr/>
        <a:lstStyle/>
        <a:p>
          <a:r>
            <a:rPr lang="en-GB" sz="1100" b="0"/>
            <a:t>Network Requirements</a:t>
          </a:r>
        </a:p>
      </dgm:t>
    </dgm:pt>
    <dgm:pt modelId="{28AD85C8-EF0C-4556-9F67-2C997ACDE518}" type="parTrans" cxnId="{87A5F7CA-EDA2-43E8-80B8-78B5C88A5710}">
      <dgm:prSet/>
      <dgm:spPr/>
      <dgm:t>
        <a:bodyPr/>
        <a:lstStyle/>
        <a:p>
          <a:endParaRPr lang="en-GB" sz="1100" b="0"/>
        </a:p>
      </dgm:t>
    </dgm:pt>
    <dgm:pt modelId="{41380B14-D013-4D43-9C75-FB3179129819}" type="sibTrans" cxnId="{87A5F7CA-EDA2-43E8-80B8-78B5C88A5710}">
      <dgm:prSet/>
      <dgm:spPr/>
      <dgm:t>
        <a:bodyPr/>
        <a:lstStyle/>
        <a:p>
          <a:endParaRPr lang="en-GB" sz="1100" b="0"/>
        </a:p>
      </dgm:t>
    </dgm:pt>
    <dgm:pt modelId="{1CDAA86C-FB08-42AD-870C-8589108ADFB2}">
      <dgm:prSet phldrT="[Text]" custT="1"/>
      <dgm:spPr/>
      <dgm:t>
        <a:bodyPr/>
        <a:lstStyle/>
        <a:p>
          <a:r>
            <a:rPr lang="en-GB" sz="1100" b="0"/>
            <a:t>Additional Requirements</a:t>
          </a:r>
        </a:p>
      </dgm:t>
    </dgm:pt>
    <dgm:pt modelId="{A0749952-DBC9-453D-BD01-2796F207BDA1}" type="parTrans" cxnId="{6EA4D8AF-60A1-4764-970B-D654B881BF1E}">
      <dgm:prSet/>
      <dgm:spPr/>
      <dgm:t>
        <a:bodyPr/>
        <a:lstStyle/>
        <a:p>
          <a:endParaRPr lang="en-GB" sz="1100" b="0"/>
        </a:p>
      </dgm:t>
    </dgm:pt>
    <dgm:pt modelId="{4DB8837D-51AF-48FC-9921-D58F47131A04}" type="sibTrans" cxnId="{6EA4D8AF-60A1-4764-970B-D654B881BF1E}">
      <dgm:prSet/>
      <dgm:spPr/>
      <dgm:t>
        <a:bodyPr/>
        <a:lstStyle/>
        <a:p>
          <a:endParaRPr lang="en-GB" sz="1100" b="0"/>
        </a:p>
      </dgm:t>
    </dgm:pt>
    <dgm:pt modelId="{C403E40E-FDBE-4B47-87F9-3107949B4822}">
      <dgm:prSet phldrT="[Text]" custT="1"/>
      <dgm:spPr/>
      <dgm:t>
        <a:bodyPr/>
        <a:lstStyle/>
        <a:p>
          <a:r>
            <a:rPr lang="en-GB" sz="1100"/>
            <a:t>Customer Quote/ Design Approval</a:t>
          </a:r>
          <a:endParaRPr lang="en-GB" sz="1100" b="0"/>
        </a:p>
      </dgm:t>
    </dgm:pt>
    <dgm:pt modelId="{12E8BE53-BF51-4350-A7C5-5495730A02B7}" type="parTrans" cxnId="{86D5C167-31A8-499B-AC43-F9E06311FF79}">
      <dgm:prSet/>
      <dgm:spPr/>
      <dgm:t>
        <a:bodyPr/>
        <a:lstStyle/>
        <a:p>
          <a:endParaRPr lang="en-GB" sz="1100" b="0"/>
        </a:p>
      </dgm:t>
    </dgm:pt>
    <dgm:pt modelId="{1594CB94-0FD4-4FF7-B4B2-0BADECC40D96}" type="sibTrans" cxnId="{86D5C167-31A8-499B-AC43-F9E06311FF79}">
      <dgm:prSet/>
      <dgm:spPr/>
      <dgm:t>
        <a:bodyPr/>
        <a:lstStyle/>
        <a:p>
          <a:endParaRPr lang="en-GB" sz="1100" b="0"/>
        </a:p>
      </dgm:t>
    </dgm:pt>
    <dgm:pt modelId="{98E88A5D-71A8-4724-8289-3A7E447E29AA}">
      <dgm:prSet phldrT="[Text]" custT="1"/>
      <dgm:spPr/>
      <dgm:t>
        <a:bodyPr/>
        <a:lstStyle/>
        <a:p>
          <a:r>
            <a:rPr lang="en-GB" sz="1100" b="0"/>
            <a:t>Project Delivery</a:t>
          </a:r>
        </a:p>
      </dgm:t>
    </dgm:pt>
    <dgm:pt modelId="{E852C480-0B93-4DCC-BA48-FA64E56528A5}" type="parTrans" cxnId="{179E01E3-49D9-4FB8-8AF3-E7E41D1C34E3}">
      <dgm:prSet/>
      <dgm:spPr/>
      <dgm:t>
        <a:bodyPr/>
        <a:lstStyle/>
        <a:p>
          <a:endParaRPr lang="en-GB" sz="1100" b="0"/>
        </a:p>
      </dgm:t>
    </dgm:pt>
    <dgm:pt modelId="{563AFAEC-25EC-405F-AD98-72D311A5D300}" type="sibTrans" cxnId="{179E01E3-49D9-4FB8-8AF3-E7E41D1C34E3}">
      <dgm:prSet/>
      <dgm:spPr/>
      <dgm:t>
        <a:bodyPr/>
        <a:lstStyle/>
        <a:p>
          <a:endParaRPr lang="en-GB" sz="1100" b="0"/>
        </a:p>
      </dgm:t>
    </dgm:pt>
    <dgm:pt modelId="{4864046D-028B-44F4-A432-9236733E823C}">
      <dgm:prSet phldrT="[Text]" custT="1"/>
      <dgm:spPr/>
      <dgm:t>
        <a:bodyPr/>
        <a:lstStyle/>
        <a:p>
          <a:r>
            <a:rPr lang="en-GB" sz="1100"/>
            <a:t>Once the quote has been approved, the connection can then be delivered.</a:t>
          </a:r>
          <a:endParaRPr lang="en-GB" sz="1100" b="0"/>
        </a:p>
        <a:p>
          <a:endParaRPr lang="en-GB" sz="1100" b="0"/>
        </a:p>
      </dgm:t>
    </dgm:pt>
    <dgm:pt modelId="{B68FB028-E135-4D97-AB5F-63DC9A8F16D2}" type="parTrans" cxnId="{DB10938F-C391-40B8-9337-59D6432E1B88}">
      <dgm:prSet/>
      <dgm:spPr/>
      <dgm:t>
        <a:bodyPr/>
        <a:lstStyle/>
        <a:p>
          <a:endParaRPr lang="en-GB" sz="1100"/>
        </a:p>
      </dgm:t>
    </dgm:pt>
    <dgm:pt modelId="{EC3F475E-4790-4059-8222-673995E7CC6D}" type="sibTrans" cxnId="{DB10938F-C391-40B8-9337-59D6432E1B88}">
      <dgm:prSet/>
      <dgm:spPr/>
      <dgm:t>
        <a:bodyPr/>
        <a:lstStyle/>
        <a:p>
          <a:endParaRPr lang="en-GB" sz="1100"/>
        </a:p>
      </dgm:t>
    </dgm:pt>
    <dgm:pt modelId="{21BB627E-67BB-4A61-8DBA-DE4E2F1E29C1}">
      <dgm:prSet phldrT="[Text]" custT="1"/>
      <dgm:spPr/>
      <dgm:t>
        <a:bodyPr/>
        <a:lstStyle/>
        <a:p>
          <a:r>
            <a:rPr lang="en-GB" sz="1100"/>
            <a:t>Any additional requirements will also be considered, such as; does the customer anticipate similar projects at this location – can we futureproof the connection by designing for higher capacity than is being currently installed.</a:t>
          </a:r>
          <a:endParaRPr lang="en-GB" sz="1100" b="0"/>
        </a:p>
      </dgm:t>
    </dgm:pt>
    <dgm:pt modelId="{84ACF957-1D00-4574-A88E-DD593A54B82C}" type="parTrans" cxnId="{C854A5EF-BA93-4B7B-BD79-45D3A13062A1}">
      <dgm:prSet/>
      <dgm:spPr/>
      <dgm:t>
        <a:bodyPr/>
        <a:lstStyle/>
        <a:p>
          <a:endParaRPr lang="en-GB"/>
        </a:p>
      </dgm:t>
    </dgm:pt>
    <dgm:pt modelId="{E13EA48A-DDC8-46D0-8E2B-4892B26B1487}" type="sibTrans" cxnId="{C854A5EF-BA93-4B7B-BD79-45D3A13062A1}">
      <dgm:prSet/>
      <dgm:spPr/>
      <dgm:t>
        <a:bodyPr/>
        <a:lstStyle/>
        <a:p>
          <a:endParaRPr lang="en-GB"/>
        </a:p>
      </dgm:t>
    </dgm:pt>
    <dgm:pt modelId="{AAC998A3-687B-4282-9D1C-BFF10E0CE44D}">
      <dgm:prSet phldrT="[Text]" custT="1"/>
      <dgm:spPr/>
      <dgm:t>
        <a:bodyPr/>
        <a:lstStyle/>
        <a:p>
          <a:pPr>
            <a:buFont typeface="Arial" panose="020B0604020202020204" pitchFamily="34" charset="0"/>
            <a:buChar char="•"/>
          </a:pPr>
          <a:r>
            <a:rPr lang="en-GB" sz="1100" b="0"/>
            <a:t>Load Growth</a:t>
          </a:r>
        </a:p>
      </dgm:t>
    </dgm:pt>
    <dgm:pt modelId="{380DC6AE-45F1-4719-B4BA-4886486653B4}" type="parTrans" cxnId="{3C3BBE2D-7389-4C8F-8C25-150C45C5B220}">
      <dgm:prSet/>
      <dgm:spPr/>
      <dgm:t>
        <a:bodyPr/>
        <a:lstStyle/>
        <a:p>
          <a:endParaRPr lang="en-GB"/>
        </a:p>
      </dgm:t>
    </dgm:pt>
    <dgm:pt modelId="{A8745576-8432-42DB-8526-D917DFAC6ED6}" type="sibTrans" cxnId="{3C3BBE2D-7389-4C8F-8C25-150C45C5B220}">
      <dgm:prSet/>
      <dgm:spPr/>
      <dgm:t>
        <a:bodyPr/>
        <a:lstStyle/>
        <a:p>
          <a:endParaRPr lang="en-GB"/>
        </a:p>
      </dgm:t>
    </dgm:pt>
    <dgm:pt modelId="{CE17C702-42DE-411C-891F-30CD87582135}">
      <dgm:prSet phldrT="[Text]" custT="1"/>
      <dgm:spPr/>
      <dgm:t>
        <a:bodyPr/>
        <a:lstStyle/>
        <a:p>
          <a:r>
            <a:rPr lang="en-GB" sz="1100"/>
            <a:t>A suitable solution for the connection is then identified, and the network requirements defined.</a:t>
          </a:r>
          <a:endParaRPr lang="en-GB" sz="1100" b="0"/>
        </a:p>
      </dgm:t>
    </dgm:pt>
    <dgm:pt modelId="{B1772503-5E4E-4D28-88DF-957C502FC28C}" type="parTrans" cxnId="{3BB4B089-CEA5-4650-963D-3E6B904949DF}">
      <dgm:prSet/>
      <dgm:spPr/>
      <dgm:t>
        <a:bodyPr/>
        <a:lstStyle/>
        <a:p>
          <a:endParaRPr lang="en-GB"/>
        </a:p>
      </dgm:t>
    </dgm:pt>
    <dgm:pt modelId="{385E843C-72DD-43C3-B391-DE3D07D51F4A}" type="sibTrans" cxnId="{3BB4B089-CEA5-4650-963D-3E6B904949DF}">
      <dgm:prSet/>
      <dgm:spPr/>
      <dgm:t>
        <a:bodyPr/>
        <a:lstStyle/>
        <a:p>
          <a:endParaRPr lang="en-GB"/>
        </a:p>
      </dgm:t>
    </dgm:pt>
    <dgm:pt modelId="{E4AD5B9D-0798-49B6-B230-591A2856230B}">
      <dgm:prSet phldrT="[Text]" custT="1"/>
      <dgm:spPr/>
      <dgm:t>
        <a:bodyPr/>
        <a:lstStyle/>
        <a:p>
          <a:r>
            <a:rPr lang="en-GB" sz="1100" b="0"/>
            <a:t>In this case, considering charging diversity, a new 1,000 kVA secondary substation would need installed and depending on specific network requirements ether network reconfiguration or a new primary substation would also be required. On top of this new 11kV cable, LV mains and some LV service cable would be required to connect the charge points to the network and potentially 33kV cable if required. </a:t>
          </a:r>
        </a:p>
      </dgm:t>
    </dgm:pt>
    <dgm:pt modelId="{E04AA325-04D7-4763-AED0-1B55D1EDEB02}" type="parTrans" cxnId="{517FAF2D-89D1-4E51-9931-4858C8A02C6F}">
      <dgm:prSet/>
      <dgm:spPr/>
      <dgm:t>
        <a:bodyPr/>
        <a:lstStyle/>
        <a:p>
          <a:endParaRPr lang="en-GB"/>
        </a:p>
      </dgm:t>
    </dgm:pt>
    <dgm:pt modelId="{20218732-8B6F-4ACB-B982-C7A7EC71F846}" type="sibTrans" cxnId="{517FAF2D-89D1-4E51-9931-4858C8A02C6F}">
      <dgm:prSet/>
      <dgm:spPr/>
      <dgm:t>
        <a:bodyPr/>
        <a:lstStyle/>
        <a:p>
          <a:endParaRPr lang="en-GB"/>
        </a:p>
      </dgm:t>
    </dgm:pt>
    <dgm:pt modelId="{62FC621A-B599-4232-BDB6-541F858CC4AA}">
      <dgm:prSet phldrT="[Text]" custT="1"/>
      <dgm:spPr/>
      <dgm:t>
        <a:bodyPr/>
        <a:lstStyle/>
        <a:p>
          <a:r>
            <a:rPr lang="en-GB" sz="1100"/>
            <a:t>We can then cost the most appropriate design and provide a timeframe for its delivery. This will be summarised to the customer in the form of a quote. For this example, the cost of the connection would be approximately £0.5m including upgrades to the primary substation and take 1-2 years to deliver.</a:t>
          </a:r>
          <a:endParaRPr lang="en-GB" sz="1100" b="0"/>
        </a:p>
      </dgm:t>
    </dgm:pt>
    <dgm:pt modelId="{06E96533-C1A6-4288-8470-7A7538B6EA0C}" type="parTrans" cxnId="{98D00550-B8B7-42E9-92F0-65E5F82D01A6}">
      <dgm:prSet/>
      <dgm:spPr/>
      <dgm:t>
        <a:bodyPr/>
        <a:lstStyle/>
        <a:p>
          <a:endParaRPr lang="en-GB"/>
        </a:p>
      </dgm:t>
    </dgm:pt>
    <dgm:pt modelId="{B06FB1CC-A4B6-482D-A1EE-6239DADB7426}" type="sibTrans" cxnId="{98D00550-B8B7-42E9-92F0-65E5F82D01A6}">
      <dgm:prSet/>
      <dgm:spPr/>
      <dgm:t>
        <a:bodyPr/>
        <a:lstStyle/>
        <a:p>
          <a:endParaRPr lang="en-GB"/>
        </a:p>
      </dgm:t>
    </dgm:pt>
    <dgm:pt modelId="{67A1DB46-C164-4727-9B6E-5A2EC034B313}" type="pres">
      <dgm:prSet presAssocID="{73D5D299-487E-455C-A174-589144C5FFD8}" presName="linear" presStyleCnt="0">
        <dgm:presLayoutVars>
          <dgm:animLvl val="lvl"/>
          <dgm:resizeHandles val="exact"/>
        </dgm:presLayoutVars>
      </dgm:prSet>
      <dgm:spPr/>
    </dgm:pt>
    <dgm:pt modelId="{8397A57D-7305-4F16-85C1-1EBCA040EB50}" type="pres">
      <dgm:prSet presAssocID="{1407CAE2-874A-4F2E-B341-883C02CD6723}" presName="parentText" presStyleLbl="node1" presStyleIdx="0" presStyleCnt="6">
        <dgm:presLayoutVars>
          <dgm:chMax val="0"/>
          <dgm:bulletEnabled val="1"/>
        </dgm:presLayoutVars>
      </dgm:prSet>
      <dgm:spPr/>
    </dgm:pt>
    <dgm:pt modelId="{5DD9DF1A-2F8D-42C1-84D8-C7FE6913DB1E}" type="pres">
      <dgm:prSet presAssocID="{1407CAE2-874A-4F2E-B341-883C02CD6723}" presName="childText" presStyleLbl="revTx" presStyleIdx="0" presStyleCnt="6">
        <dgm:presLayoutVars>
          <dgm:bulletEnabled val="1"/>
        </dgm:presLayoutVars>
      </dgm:prSet>
      <dgm:spPr/>
    </dgm:pt>
    <dgm:pt modelId="{A9F11674-02A7-475A-AC75-FC68C977F9BF}" type="pres">
      <dgm:prSet presAssocID="{AAC998A3-687B-4282-9D1C-BFF10E0CE44D}" presName="parentText" presStyleLbl="node1" presStyleIdx="1" presStyleCnt="6">
        <dgm:presLayoutVars>
          <dgm:chMax val="0"/>
          <dgm:bulletEnabled val="1"/>
        </dgm:presLayoutVars>
      </dgm:prSet>
      <dgm:spPr/>
    </dgm:pt>
    <dgm:pt modelId="{A246C087-1DA0-441D-BEC8-9AFDED0C4E03}" type="pres">
      <dgm:prSet presAssocID="{AAC998A3-687B-4282-9D1C-BFF10E0CE44D}" presName="childText" presStyleLbl="revTx" presStyleIdx="1" presStyleCnt="6">
        <dgm:presLayoutVars>
          <dgm:bulletEnabled val="1"/>
        </dgm:presLayoutVars>
      </dgm:prSet>
      <dgm:spPr/>
    </dgm:pt>
    <dgm:pt modelId="{527D6C50-771D-41AC-BE05-63A13CFBEDC8}" type="pres">
      <dgm:prSet presAssocID="{EC495900-3C8A-46B0-B0AD-A6E780AEACDD}" presName="parentText" presStyleLbl="node1" presStyleIdx="2" presStyleCnt="6">
        <dgm:presLayoutVars>
          <dgm:chMax val="0"/>
          <dgm:bulletEnabled val="1"/>
        </dgm:presLayoutVars>
      </dgm:prSet>
      <dgm:spPr/>
    </dgm:pt>
    <dgm:pt modelId="{5BA20E56-4713-414C-8A9C-97CF99E08C3A}" type="pres">
      <dgm:prSet presAssocID="{EC495900-3C8A-46B0-B0AD-A6E780AEACDD}" presName="childText" presStyleLbl="revTx" presStyleIdx="2" presStyleCnt="6">
        <dgm:presLayoutVars>
          <dgm:bulletEnabled val="1"/>
        </dgm:presLayoutVars>
      </dgm:prSet>
      <dgm:spPr/>
    </dgm:pt>
    <dgm:pt modelId="{DC9D3D55-95CB-4119-9EB6-F14CD2297DB0}" type="pres">
      <dgm:prSet presAssocID="{1CDAA86C-FB08-42AD-870C-8589108ADFB2}" presName="parentText" presStyleLbl="node1" presStyleIdx="3" presStyleCnt="6">
        <dgm:presLayoutVars>
          <dgm:chMax val="0"/>
          <dgm:bulletEnabled val="1"/>
        </dgm:presLayoutVars>
      </dgm:prSet>
      <dgm:spPr/>
    </dgm:pt>
    <dgm:pt modelId="{DCC2A026-E306-4433-9E7A-2629BD4AF529}" type="pres">
      <dgm:prSet presAssocID="{1CDAA86C-FB08-42AD-870C-8589108ADFB2}" presName="childText" presStyleLbl="revTx" presStyleIdx="3" presStyleCnt="6">
        <dgm:presLayoutVars>
          <dgm:bulletEnabled val="1"/>
        </dgm:presLayoutVars>
      </dgm:prSet>
      <dgm:spPr/>
    </dgm:pt>
    <dgm:pt modelId="{F38B6185-124D-4E0B-9807-8E888647490B}" type="pres">
      <dgm:prSet presAssocID="{C403E40E-FDBE-4B47-87F9-3107949B4822}" presName="parentText" presStyleLbl="node1" presStyleIdx="4" presStyleCnt="6">
        <dgm:presLayoutVars>
          <dgm:chMax val="0"/>
          <dgm:bulletEnabled val="1"/>
        </dgm:presLayoutVars>
      </dgm:prSet>
      <dgm:spPr/>
    </dgm:pt>
    <dgm:pt modelId="{A6BA46E2-01A3-4DF0-8E81-9443BE0945F9}" type="pres">
      <dgm:prSet presAssocID="{C403E40E-FDBE-4B47-87F9-3107949B4822}" presName="childText" presStyleLbl="revTx" presStyleIdx="4" presStyleCnt="6">
        <dgm:presLayoutVars>
          <dgm:bulletEnabled val="1"/>
        </dgm:presLayoutVars>
      </dgm:prSet>
      <dgm:spPr/>
    </dgm:pt>
    <dgm:pt modelId="{3324AFEB-455F-445E-905D-151B67E39775}" type="pres">
      <dgm:prSet presAssocID="{98E88A5D-71A8-4724-8289-3A7E447E29AA}" presName="parentText" presStyleLbl="node1" presStyleIdx="5" presStyleCnt="6">
        <dgm:presLayoutVars>
          <dgm:chMax val="0"/>
          <dgm:bulletEnabled val="1"/>
        </dgm:presLayoutVars>
      </dgm:prSet>
      <dgm:spPr/>
    </dgm:pt>
    <dgm:pt modelId="{2D79EB19-A09E-4EC9-A9CB-17D50CA65175}" type="pres">
      <dgm:prSet presAssocID="{98E88A5D-71A8-4724-8289-3A7E447E29AA}" presName="childText" presStyleLbl="revTx" presStyleIdx="5" presStyleCnt="6">
        <dgm:presLayoutVars>
          <dgm:bulletEnabled val="1"/>
        </dgm:presLayoutVars>
      </dgm:prSet>
      <dgm:spPr/>
    </dgm:pt>
  </dgm:ptLst>
  <dgm:cxnLst>
    <dgm:cxn modelId="{E1CA650D-012D-46F1-BA23-E79A2D134B83}" type="presOf" srcId="{1CDAA86C-FB08-42AD-870C-8589108ADFB2}" destId="{DC9D3D55-95CB-4119-9EB6-F14CD2297DB0}" srcOrd="0" destOrd="0" presId="urn:microsoft.com/office/officeart/2005/8/layout/vList2"/>
    <dgm:cxn modelId="{DF776118-08C3-4169-97BD-3AA695E60809}" srcId="{73D5D299-487E-455C-A174-589144C5FFD8}" destId="{1407CAE2-874A-4F2E-B341-883C02CD6723}" srcOrd="0" destOrd="0" parTransId="{315E1175-E5A5-435B-A8A2-F0AA43904CAE}" sibTransId="{0A444768-3D9E-484C-85E8-9B41F1AF1943}"/>
    <dgm:cxn modelId="{517FAF2D-89D1-4E51-9931-4858C8A02C6F}" srcId="{EC495900-3C8A-46B0-B0AD-A6E780AEACDD}" destId="{E4AD5B9D-0798-49B6-B230-591A2856230B}" srcOrd="1" destOrd="0" parTransId="{E04AA325-04D7-4763-AED0-1B55D1EDEB02}" sibTransId="{20218732-8B6F-4ACB-B982-C7A7EC71F846}"/>
    <dgm:cxn modelId="{3C3BBE2D-7389-4C8F-8C25-150C45C5B220}" srcId="{73D5D299-487E-455C-A174-589144C5FFD8}" destId="{AAC998A3-687B-4282-9D1C-BFF10E0CE44D}" srcOrd="1" destOrd="0" parTransId="{380DC6AE-45F1-4719-B4BA-4886486653B4}" sibTransId="{A8745576-8432-42DB-8526-D917DFAC6ED6}"/>
    <dgm:cxn modelId="{98CD0931-F609-4419-9D0C-527654D95464}" type="presOf" srcId="{21BB627E-67BB-4A61-8DBA-DE4E2F1E29C1}" destId="{DCC2A026-E306-4433-9E7A-2629BD4AF529}" srcOrd="0" destOrd="0" presId="urn:microsoft.com/office/officeart/2005/8/layout/vList2"/>
    <dgm:cxn modelId="{F28E355C-EB83-4FB1-95F9-4EE7226567B8}" type="presOf" srcId="{E4AD5B9D-0798-49B6-B230-591A2856230B}" destId="{5BA20E56-4713-414C-8A9C-97CF99E08C3A}" srcOrd="0" destOrd="1" presId="urn:microsoft.com/office/officeart/2005/8/layout/vList2"/>
    <dgm:cxn modelId="{6513695D-AA71-4F58-9DEB-9FD256C915E9}" srcId="{AAC998A3-687B-4282-9D1C-BFF10E0CE44D}" destId="{342273AB-33C0-4EB4-84D9-4F3D5745D7CB}" srcOrd="0" destOrd="0" parTransId="{D0C97B49-6B1B-4642-BC53-AB903E93DEC0}" sibTransId="{9E06F760-E392-4BDC-B502-619E26141F14}"/>
    <dgm:cxn modelId="{86D5C167-31A8-499B-AC43-F9E06311FF79}" srcId="{73D5D299-487E-455C-A174-589144C5FFD8}" destId="{C403E40E-FDBE-4B47-87F9-3107949B4822}" srcOrd="4" destOrd="0" parTransId="{12E8BE53-BF51-4350-A7C5-5495730A02B7}" sibTransId="{1594CB94-0FD4-4FF7-B4B2-0BADECC40D96}"/>
    <dgm:cxn modelId="{98D00550-B8B7-42E9-92F0-65E5F82D01A6}" srcId="{C403E40E-FDBE-4B47-87F9-3107949B4822}" destId="{62FC621A-B599-4232-BDB6-541F858CC4AA}" srcOrd="0" destOrd="0" parTransId="{06E96533-C1A6-4288-8470-7A7538B6EA0C}" sibTransId="{B06FB1CC-A4B6-482D-A1EE-6239DADB7426}"/>
    <dgm:cxn modelId="{7B2C9279-0DE1-4870-A122-6307CBDF9ED3}" srcId="{1407CAE2-874A-4F2E-B341-883C02CD6723}" destId="{C7F9101A-5AAE-4A49-ADD7-0AF3F9BD78E0}" srcOrd="0" destOrd="0" parTransId="{3554DA8B-39E7-4723-A380-3787731296EA}" sibTransId="{1CCF5390-5380-4E60-958B-E3F90A821D5E}"/>
    <dgm:cxn modelId="{3BB4B089-CEA5-4650-963D-3E6B904949DF}" srcId="{EC495900-3C8A-46B0-B0AD-A6E780AEACDD}" destId="{CE17C702-42DE-411C-891F-30CD87582135}" srcOrd="0" destOrd="0" parTransId="{B1772503-5E4E-4D28-88DF-957C502FC28C}" sibTransId="{385E843C-72DD-43C3-B391-DE3D07D51F4A}"/>
    <dgm:cxn modelId="{8A4D478A-B7A6-4AC7-A303-C3F6DF011820}" type="presOf" srcId="{4864046D-028B-44F4-A432-9236733E823C}" destId="{2D79EB19-A09E-4EC9-A9CB-17D50CA65175}" srcOrd="0" destOrd="0" presId="urn:microsoft.com/office/officeart/2005/8/layout/vList2"/>
    <dgm:cxn modelId="{DB10938F-C391-40B8-9337-59D6432E1B88}" srcId="{98E88A5D-71A8-4724-8289-3A7E447E29AA}" destId="{4864046D-028B-44F4-A432-9236733E823C}" srcOrd="0" destOrd="0" parTransId="{B68FB028-E135-4D97-AB5F-63DC9A8F16D2}" sibTransId="{EC3F475E-4790-4059-8222-673995E7CC6D}"/>
    <dgm:cxn modelId="{FC89B792-2508-43C6-A57C-BCAD68E280BF}" type="presOf" srcId="{1407CAE2-874A-4F2E-B341-883C02CD6723}" destId="{8397A57D-7305-4F16-85C1-1EBCA040EB50}" srcOrd="0" destOrd="0" presId="urn:microsoft.com/office/officeart/2005/8/layout/vList2"/>
    <dgm:cxn modelId="{B6A2369C-BAF3-4240-8410-8AC03F2505B4}" type="presOf" srcId="{73D5D299-487E-455C-A174-589144C5FFD8}" destId="{67A1DB46-C164-4727-9B6E-5A2EC034B313}" srcOrd="0" destOrd="0" presId="urn:microsoft.com/office/officeart/2005/8/layout/vList2"/>
    <dgm:cxn modelId="{4F545F9F-E215-4D1C-8AA2-CF2C700F0E41}" type="presOf" srcId="{C403E40E-FDBE-4B47-87F9-3107949B4822}" destId="{F38B6185-124D-4E0B-9807-8E888647490B}" srcOrd="0" destOrd="0" presId="urn:microsoft.com/office/officeart/2005/8/layout/vList2"/>
    <dgm:cxn modelId="{C8E552A5-E3A8-447B-932C-9D6B0EAF8E39}" type="presOf" srcId="{CE17C702-42DE-411C-891F-30CD87582135}" destId="{5BA20E56-4713-414C-8A9C-97CF99E08C3A}" srcOrd="0" destOrd="0" presId="urn:microsoft.com/office/officeart/2005/8/layout/vList2"/>
    <dgm:cxn modelId="{793399AA-2D2F-4C63-9895-4C2E895D8B7B}" type="presOf" srcId="{C7F9101A-5AAE-4A49-ADD7-0AF3F9BD78E0}" destId="{5DD9DF1A-2F8D-42C1-84D8-C7FE6913DB1E}" srcOrd="0" destOrd="0" presId="urn:microsoft.com/office/officeart/2005/8/layout/vList2"/>
    <dgm:cxn modelId="{6EA4D8AF-60A1-4764-970B-D654B881BF1E}" srcId="{73D5D299-487E-455C-A174-589144C5FFD8}" destId="{1CDAA86C-FB08-42AD-870C-8589108ADFB2}" srcOrd="3" destOrd="0" parTransId="{A0749952-DBC9-453D-BD01-2796F207BDA1}" sibTransId="{4DB8837D-51AF-48FC-9921-D58F47131A04}"/>
    <dgm:cxn modelId="{10F186C4-D932-4065-88BE-D2A87B72CCEB}" type="presOf" srcId="{EC495900-3C8A-46B0-B0AD-A6E780AEACDD}" destId="{527D6C50-771D-41AC-BE05-63A13CFBEDC8}" srcOrd="0" destOrd="0" presId="urn:microsoft.com/office/officeart/2005/8/layout/vList2"/>
    <dgm:cxn modelId="{87A5F7CA-EDA2-43E8-80B8-78B5C88A5710}" srcId="{73D5D299-487E-455C-A174-589144C5FFD8}" destId="{EC495900-3C8A-46B0-B0AD-A6E780AEACDD}" srcOrd="2" destOrd="0" parTransId="{28AD85C8-EF0C-4556-9F67-2C997ACDE518}" sibTransId="{41380B14-D013-4D43-9C75-FB3179129819}"/>
    <dgm:cxn modelId="{CB4D24D6-DD4D-4F31-866E-B077E2E804CD}" type="presOf" srcId="{AAC998A3-687B-4282-9D1C-BFF10E0CE44D}" destId="{A9F11674-02A7-475A-AC75-FC68C977F9BF}" srcOrd="0" destOrd="0" presId="urn:microsoft.com/office/officeart/2005/8/layout/vList2"/>
    <dgm:cxn modelId="{2354B3E1-06C2-45B9-9C91-8040A7B6BE69}" type="presOf" srcId="{342273AB-33C0-4EB4-84D9-4F3D5745D7CB}" destId="{A246C087-1DA0-441D-BEC8-9AFDED0C4E03}" srcOrd="0" destOrd="0" presId="urn:microsoft.com/office/officeart/2005/8/layout/vList2"/>
    <dgm:cxn modelId="{179E01E3-49D9-4FB8-8AF3-E7E41D1C34E3}" srcId="{73D5D299-487E-455C-A174-589144C5FFD8}" destId="{98E88A5D-71A8-4724-8289-3A7E447E29AA}" srcOrd="5" destOrd="0" parTransId="{E852C480-0B93-4DCC-BA48-FA64E56528A5}" sibTransId="{563AFAEC-25EC-405F-AD98-72D311A5D300}"/>
    <dgm:cxn modelId="{C854A5EF-BA93-4B7B-BD79-45D3A13062A1}" srcId="{1CDAA86C-FB08-42AD-870C-8589108ADFB2}" destId="{21BB627E-67BB-4A61-8DBA-DE4E2F1E29C1}" srcOrd="0" destOrd="0" parTransId="{84ACF957-1D00-4574-A88E-DD593A54B82C}" sibTransId="{E13EA48A-DDC8-46D0-8E2B-4892B26B1487}"/>
    <dgm:cxn modelId="{71414AF6-46BD-49A0-898A-EA231C0E976E}" type="presOf" srcId="{62FC621A-B599-4232-BDB6-541F858CC4AA}" destId="{A6BA46E2-01A3-4DF0-8E81-9443BE0945F9}" srcOrd="0" destOrd="0" presId="urn:microsoft.com/office/officeart/2005/8/layout/vList2"/>
    <dgm:cxn modelId="{D36CACFF-26B0-480E-A4ED-EEE5A86D8F01}" type="presOf" srcId="{98E88A5D-71A8-4724-8289-3A7E447E29AA}" destId="{3324AFEB-455F-445E-905D-151B67E39775}" srcOrd="0" destOrd="0" presId="urn:microsoft.com/office/officeart/2005/8/layout/vList2"/>
    <dgm:cxn modelId="{59746732-0000-4FC3-B905-DCC52ABBDFB7}" type="presParOf" srcId="{67A1DB46-C164-4727-9B6E-5A2EC034B313}" destId="{8397A57D-7305-4F16-85C1-1EBCA040EB50}" srcOrd="0" destOrd="0" presId="urn:microsoft.com/office/officeart/2005/8/layout/vList2"/>
    <dgm:cxn modelId="{F6CBE477-2C3C-4950-8ED6-0D71EB174534}" type="presParOf" srcId="{67A1DB46-C164-4727-9B6E-5A2EC034B313}" destId="{5DD9DF1A-2F8D-42C1-84D8-C7FE6913DB1E}" srcOrd="1" destOrd="0" presId="urn:microsoft.com/office/officeart/2005/8/layout/vList2"/>
    <dgm:cxn modelId="{7F7DD4ED-9768-41E0-9E29-1FA8E1E07512}" type="presParOf" srcId="{67A1DB46-C164-4727-9B6E-5A2EC034B313}" destId="{A9F11674-02A7-475A-AC75-FC68C977F9BF}" srcOrd="2" destOrd="0" presId="urn:microsoft.com/office/officeart/2005/8/layout/vList2"/>
    <dgm:cxn modelId="{4FDD39D1-D0DC-4D95-A9E1-5A14546C87FA}" type="presParOf" srcId="{67A1DB46-C164-4727-9B6E-5A2EC034B313}" destId="{A246C087-1DA0-441D-BEC8-9AFDED0C4E03}" srcOrd="3" destOrd="0" presId="urn:microsoft.com/office/officeart/2005/8/layout/vList2"/>
    <dgm:cxn modelId="{529830D4-894E-4A4B-9433-FBDA2D6E6D1A}" type="presParOf" srcId="{67A1DB46-C164-4727-9B6E-5A2EC034B313}" destId="{527D6C50-771D-41AC-BE05-63A13CFBEDC8}" srcOrd="4" destOrd="0" presId="urn:microsoft.com/office/officeart/2005/8/layout/vList2"/>
    <dgm:cxn modelId="{710DA1A1-6070-48B1-AAF3-2DECA3F9C872}" type="presParOf" srcId="{67A1DB46-C164-4727-9B6E-5A2EC034B313}" destId="{5BA20E56-4713-414C-8A9C-97CF99E08C3A}" srcOrd="5" destOrd="0" presId="urn:microsoft.com/office/officeart/2005/8/layout/vList2"/>
    <dgm:cxn modelId="{34E7D742-2E5F-46CF-AAD6-E950D699C8AD}" type="presParOf" srcId="{67A1DB46-C164-4727-9B6E-5A2EC034B313}" destId="{DC9D3D55-95CB-4119-9EB6-F14CD2297DB0}" srcOrd="6" destOrd="0" presId="urn:microsoft.com/office/officeart/2005/8/layout/vList2"/>
    <dgm:cxn modelId="{1E5FB6BE-E7FB-42D6-9185-5C66A2BC8139}" type="presParOf" srcId="{67A1DB46-C164-4727-9B6E-5A2EC034B313}" destId="{DCC2A026-E306-4433-9E7A-2629BD4AF529}" srcOrd="7" destOrd="0" presId="urn:microsoft.com/office/officeart/2005/8/layout/vList2"/>
    <dgm:cxn modelId="{4D9D21D8-4743-43D1-8C46-53C8ECEACD92}" type="presParOf" srcId="{67A1DB46-C164-4727-9B6E-5A2EC034B313}" destId="{F38B6185-124D-4E0B-9807-8E888647490B}" srcOrd="8" destOrd="0" presId="urn:microsoft.com/office/officeart/2005/8/layout/vList2"/>
    <dgm:cxn modelId="{D6CA3C02-6889-4829-A6A0-4F49DBAE401C}" type="presParOf" srcId="{67A1DB46-C164-4727-9B6E-5A2EC034B313}" destId="{A6BA46E2-01A3-4DF0-8E81-9443BE0945F9}" srcOrd="9" destOrd="0" presId="urn:microsoft.com/office/officeart/2005/8/layout/vList2"/>
    <dgm:cxn modelId="{486A7203-922A-43E0-A3AA-68D55E2878BE}" type="presParOf" srcId="{67A1DB46-C164-4727-9B6E-5A2EC034B313}" destId="{3324AFEB-455F-445E-905D-151B67E39775}" srcOrd="10" destOrd="0" presId="urn:microsoft.com/office/officeart/2005/8/layout/vList2"/>
    <dgm:cxn modelId="{F263DC35-F344-4C6F-A27F-BDC949EF87B4}" type="presParOf" srcId="{67A1DB46-C164-4727-9B6E-5A2EC034B313}" destId="{2D79EB19-A09E-4EC9-A9CB-17D50CA65175}"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D5D299-487E-455C-A174-589144C5FFD8}"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GB"/>
        </a:p>
      </dgm:t>
    </dgm:pt>
    <dgm:pt modelId="{1407CAE2-874A-4F2E-B341-883C02CD6723}">
      <dgm:prSet phldrT="[Text]" custT="1"/>
      <dgm:spPr/>
      <dgm:t>
        <a:bodyPr/>
        <a:lstStyle/>
        <a:p>
          <a:r>
            <a:rPr lang="en-GB" sz="1100" b="0"/>
            <a:t>Scenario</a:t>
          </a:r>
        </a:p>
      </dgm:t>
    </dgm:pt>
    <dgm:pt modelId="{315E1175-E5A5-435B-A8A2-F0AA43904CAE}" type="parTrans" cxnId="{DF776118-08C3-4169-97BD-3AA695E60809}">
      <dgm:prSet/>
      <dgm:spPr/>
      <dgm:t>
        <a:bodyPr/>
        <a:lstStyle/>
        <a:p>
          <a:endParaRPr lang="en-GB" sz="1100" b="0"/>
        </a:p>
      </dgm:t>
    </dgm:pt>
    <dgm:pt modelId="{0A444768-3D9E-484C-85E8-9B41F1AF1943}" type="sibTrans" cxnId="{DF776118-08C3-4169-97BD-3AA695E60809}">
      <dgm:prSet/>
      <dgm:spPr/>
      <dgm:t>
        <a:bodyPr/>
        <a:lstStyle/>
        <a:p>
          <a:endParaRPr lang="en-GB" sz="1100" b="0"/>
        </a:p>
      </dgm:t>
    </dgm:pt>
    <dgm:pt modelId="{C7F9101A-5AAE-4A49-ADD7-0AF3F9BD78E0}">
      <dgm:prSet phldrT="[Text]" custT="1"/>
      <dgm:spPr/>
      <dgm:t>
        <a:bodyPr/>
        <a:lstStyle/>
        <a:p>
          <a:pPr>
            <a:buFont typeface="Arial" panose="020B0604020202020204" pitchFamily="34" charset="0"/>
            <a:buChar char="•"/>
          </a:pPr>
          <a:r>
            <a:rPr lang="en-GB" sz="1100"/>
            <a:t>A customer (for example a local council) wants to install 3 ultra rapid EV chargers in a layby to provide quick charging for road users. </a:t>
          </a:r>
          <a:endParaRPr lang="en-GB" sz="1100" b="0"/>
        </a:p>
      </dgm:t>
    </dgm:pt>
    <dgm:pt modelId="{3554DA8B-39E7-4723-A380-3787731296EA}" type="parTrans" cxnId="{7B2C9279-0DE1-4870-A122-6307CBDF9ED3}">
      <dgm:prSet/>
      <dgm:spPr/>
      <dgm:t>
        <a:bodyPr/>
        <a:lstStyle/>
        <a:p>
          <a:endParaRPr lang="en-GB" sz="1100" b="0"/>
        </a:p>
      </dgm:t>
    </dgm:pt>
    <dgm:pt modelId="{1CCF5390-5380-4E60-958B-E3F90A821D5E}" type="sibTrans" cxnId="{7B2C9279-0DE1-4870-A122-6307CBDF9ED3}">
      <dgm:prSet/>
      <dgm:spPr/>
      <dgm:t>
        <a:bodyPr/>
        <a:lstStyle/>
        <a:p>
          <a:endParaRPr lang="en-GB" sz="1100" b="0"/>
        </a:p>
      </dgm:t>
    </dgm:pt>
    <dgm:pt modelId="{D3B225E0-E98F-4482-899C-7FB099C77F02}">
      <dgm:prSet phldrT="[Text]" custT="1"/>
      <dgm:spPr/>
      <dgm:t>
        <a:bodyPr/>
        <a:lstStyle/>
        <a:p>
          <a:r>
            <a:rPr lang="en-GB" sz="1100" b="0"/>
            <a:t>Load Growth</a:t>
          </a:r>
        </a:p>
      </dgm:t>
    </dgm:pt>
    <dgm:pt modelId="{022482B8-4A0F-4580-93E6-F0DC1B713395}" type="parTrans" cxnId="{3AD976F2-4D49-4AB0-9CE3-65BE094F0B41}">
      <dgm:prSet/>
      <dgm:spPr/>
      <dgm:t>
        <a:bodyPr/>
        <a:lstStyle/>
        <a:p>
          <a:endParaRPr lang="en-GB" sz="1100" b="0"/>
        </a:p>
      </dgm:t>
    </dgm:pt>
    <dgm:pt modelId="{9039160E-CDC6-4FEA-90D7-098E2F656825}" type="sibTrans" cxnId="{3AD976F2-4D49-4AB0-9CE3-65BE094F0B41}">
      <dgm:prSet/>
      <dgm:spPr/>
      <dgm:t>
        <a:bodyPr/>
        <a:lstStyle/>
        <a:p>
          <a:endParaRPr lang="en-GB" sz="1100" b="0"/>
        </a:p>
      </dgm:t>
    </dgm:pt>
    <dgm:pt modelId="{342273AB-33C0-4EB4-84D9-4F3D5745D7CB}">
      <dgm:prSet phldrT="[Text]" custT="1"/>
      <dgm:spPr/>
      <dgm:t>
        <a:bodyPr/>
        <a:lstStyle/>
        <a:p>
          <a:r>
            <a:rPr lang="en-GB" sz="1100"/>
            <a:t>Assuming a rapid charger demands 120kW, the site’s demand would increase by 360kW. With this information we would then assess the network to determine whether there is capacity for this to be connected, or whether the network is constrained and needs to be reinforced. </a:t>
          </a:r>
          <a:endParaRPr lang="en-GB" sz="1100" b="0"/>
        </a:p>
      </dgm:t>
    </dgm:pt>
    <dgm:pt modelId="{D0C97B49-6B1B-4642-BC53-AB903E93DEC0}" type="parTrans" cxnId="{6513695D-AA71-4F58-9DEB-9FD256C915E9}">
      <dgm:prSet/>
      <dgm:spPr/>
      <dgm:t>
        <a:bodyPr/>
        <a:lstStyle/>
        <a:p>
          <a:endParaRPr lang="en-GB" sz="1100" b="0"/>
        </a:p>
      </dgm:t>
    </dgm:pt>
    <dgm:pt modelId="{9E06F760-E392-4BDC-B502-619E26141F14}" type="sibTrans" cxnId="{6513695D-AA71-4F58-9DEB-9FD256C915E9}">
      <dgm:prSet/>
      <dgm:spPr/>
      <dgm:t>
        <a:bodyPr/>
        <a:lstStyle/>
        <a:p>
          <a:endParaRPr lang="en-GB" sz="1100" b="0"/>
        </a:p>
      </dgm:t>
    </dgm:pt>
    <dgm:pt modelId="{EC495900-3C8A-46B0-B0AD-A6E780AEACDD}">
      <dgm:prSet phldrT="[Text]" custT="1"/>
      <dgm:spPr/>
      <dgm:t>
        <a:bodyPr/>
        <a:lstStyle/>
        <a:p>
          <a:r>
            <a:rPr lang="en-GB" sz="1100" b="0"/>
            <a:t>Network Requirements</a:t>
          </a:r>
        </a:p>
      </dgm:t>
    </dgm:pt>
    <dgm:pt modelId="{28AD85C8-EF0C-4556-9F67-2C997ACDE518}" type="parTrans" cxnId="{87A5F7CA-EDA2-43E8-80B8-78B5C88A5710}">
      <dgm:prSet/>
      <dgm:spPr/>
      <dgm:t>
        <a:bodyPr/>
        <a:lstStyle/>
        <a:p>
          <a:endParaRPr lang="en-GB" sz="1100" b="0"/>
        </a:p>
      </dgm:t>
    </dgm:pt>
    <dgm:pt modelId="{41380B14-D013-4D43-9C75-FB3179129819}" type="sibTrans" cxnId="{87A5F7CA-EDA2-43E8-80B8-78B5C88A5710}">
      <dgm:prSet/>
      <dgm:spPr/>
      <dgm:t>
        <a:bodyPr/>
        <a:lstStyle/>
        <a:p>
          <a:endParaRPr lang="en-GB" sz="1100" b="0"/>
        </a:p>
      </dgm:t>
    </dgm:pt>
    <dgm:pt modelId="{1CDAA86C-FB08-42AD-870C-8589108ADFB2}">
      <dgm:prSet phldrT="[Text]" custT="1"/>
      <dgm:spPr/>
      <dgm:t>
        <a:bodyPr/>
        <a:lstStyle/>
        <a:p>
          <a:r>
            <a:rPr lang="en-GB" sz="1100" b="0"/>
            <a:t>Additional Requirements</a:t>
          </a:r>
        </a:p>
      </dgm:t>
    </dgm:pt>
    <dgm:pt modelId="{A0749952-DBC9-453D-BD01-2796F207BDA1}" type="parTrans" cxnId="{6EA4D8AF-60A1-4764-970B-D654B881BF1E}">
      <dgm:prSet/>
      <dgm:spPr/>
      <dgm:t>
        <a:bodyPr/>
        <a:lstStyle/>
        <a:p>
          <a:endParaRPr lang="en-GB" sz="1100" b="0"/>
        </a:p>
      </dgm:t>
    </dgm:pt>
    <dgm:pt modelId="{4DB8837D-51AF-48FC-9921-D58F47131A04}" type="sibTrans" cxnId="{6EA4D8AF-60A1-4764-970B-D654B881BF1E}">
      <dgm:prSet/>
      <dgm:spPr/>
      <dgm:t>
        <a:bodyPr/>
        <a:lstStyle/>
        <a:p>
          <a:endParaRPr lang="en-GB" sz="1100" b="0"/>
        </a:p>
      </dgm:t>
    </dgm:pt>
    <dgm:pt modelId="{C403E40E-FDBE-4B47-87F9-3107949B4822}">
      <dgm:prSet phldrT="[Text]" custT="1"/>
      <dgm:spPr/>
      <dgm:t>
        <a:bodyPr/>
        <a:lstStyle/>
        <a:p>
          <a:r>
            <a:rPr lang="en-GB" sz="1100"/>
            <a:t>Customer Quote/ Design Approval</a:t>
          </a:r>
          <a:endParaRPr lang="en-GB" sz="1100" b="0"/>
        </a:p>
      </dgm:t>
    </dgm:pt>
    <dgm:pt modelId="{12E8BE53-BF51-4350-A7C5-5495730A02B7}" type="parTrans" cxnId="{86D5C167-31A8-499B-AC43-F9E06311FF79}">
      <dgm:prSet/>
      <dgm:spPr/>
      <dgm:t>
        <a:bodyPr/>
        <a:lstStyle/>
        <a:p>
          <a:endParaRPr lang="en-GB" sz="1100" b="0"/>
        </a:p>
      </dgm:t>
    </dgm:pt>
    <dgm:pt modelId="{1594CB94-0FD4-4FF7-B4B2-0BADECC40D96}" type="sibTrans" cxnId="{86D5C167-31A8-499B-AC43-F9E06311FF79}">
      <dgm:prSet/>
      <dgm:spPr/>
      <dgm:t>
        <a:bodyPr/>
        <a:lstStyle/>
        <a:p>
          <a:endParaRPr lang="en-GB" sz="1100" b="0"/>
        </a:p>
      </dgm:t>
    </dgm:pt>
    <dgm:pt modelId="{98E88A5D-71A8-4724-8289-3A7E447E29AA}">
      <dgm:prSet phldrT="[Text]" custT="1"/>
      <dgm:spPr/>
      <dgm:t>
        <a:bodyPr/>
        <a:lstStyle/>
        <a:p>
          <a:r>
            <a:rPr lang="en-GB" sz="1100" b="0"/>
            <a:t>Project Delivery</a:t>
          </a:r>
        </a:p>
      </dgm:t>
    </dgm:pt>
    <dgm:pt modelId="{E852C480-0B93-4DCC-BA48-FA64E56528A5}" type="parTrans" cxnId="{179E01E3-49D9-4FB8-8AF3-E7E41D1C34E3}">
      <dgm:prSet/>
      <dgm:spPr/>
      <dgm:t>
        <a:bodyPr/>
        <a:lstStyle/>
        <a:p>
          <a:endParaRPr lang="en-GB" sz="1100" b="0"/>
        </a:p>
      </dgm:t>
    </dgm:pt>
    <dgm:pt modelId="{563AFAEC-25EC-405F-AD98-72D311A5D300}" type="sibTrans" cxnId="{179E01E3-49D9-4FB8-8AF3-E7E41D1C34E3}">
      <dgm:prSet/>
      <dgm:spPr/>
      <dgm:t>
        <a:bodyPr/>
        <a:lstStyle/>
        <a:p>
          <a:endParaRPr lang="en-GB" sz="1100" b="0"/>
        </a:p>
      </dgm:t>
    </dgm:pt>
    <dgm:pt modelId="{4864046D-028B-44F4-A432-9236733E823C}">
      <dgm:prSet phldrT="[Text]" custT="1"/>
      <dgm:spPr/>
      <dgm:t>
        <a:bodyPr/>
        <a:lstStyle/>
        <a:p>
          <a:r>
            <a:rPr lang="en-GB" sz="1100"/>
            <a:t>Once the quote has been approved, the connection can then be delivered.</a:t>
          </a:r>
          <a:endParaRPr lang="en-GB" sz="1100" b="0"/>
        </a:p>
        <a:p>
          <a:endParaRPr lang="en-GB" sz="1100" b="0"/>
        </a:p>
      </dgm:t>
    </dgm:pt>
    <dgm:pt modelId="{B68FB028-E135-4D97-AB5F-63DC9A8F16D2}" type="parTrans" cxnId="{DB10938F-C391-40B8-9337-59D6432E1B88}">
      <dgm:prSet/>
      <dgm:spPr/>
      <dgm:t>
        <a:bodyPr/>
        <a:lstStyle/>
        <a:p>
          <a:endParaRPr lang="en-GB" sz="1100"/>
        </a:p>
      </dgm:t>
    </dgm:pt>
    <dgm:pt modelId="{EC3F475E-4790-4059-8222-673995E7CC6D}" type="sibTrans" cxnId="{DB10938F-C391-40B8-9337-59D6432E1B88}">
      <dgm:prSet/>
      <dgm:spPr/>
      <dgm:t>
        <a:bodyPr/>
        <a:lstStyle/>
        <a:p>
          <a:endParaRPr lang="en-GB" sz="1100"/>
        </a:p>
      </dgm:t>
    </dgm:pt>
    <dgm:pt modelId="{56F5C64A-7261-4FB4-B5D3-460BAF78867B}">
      <dgm:prSet phldrT="[Text]" custT="1"/>
      <dgm:spPr/>
      <dgm:t>
        <a:bodyPr/>
        <a:lstStyle/>
        <a:p>
          <a:r>
            <a:rPr lang="en-GB" sz="1100"/>
            <a:t>Any additional requirements will also be considered, such as; does the customer anticipate similar projects at this location – can we futureproof the connection by designing for higher capacity than is being currently installed.</a:t>
          </a:r>
          <a:endParaRPr lang="en-GB" sz="1100" b="0"/>
        </a:p>
      </dgm:t>
    </dgm:pt>
    <dgm:pt modelId="{3327717C-7976-4704-9882-9C52AC2A7D0A}" type="parTrans" cxnId="{0511DDCB-F796-493D-82D4-FD510C31D942}">
      <dgm:prSet/>
      <dgm:spPr/>
      <dgm:t>
        <a:bodyPr/>
        <a:lstStyle/>
        <a:p>
          <a:endParaRPr lang="en-GB"/>
        </a:p>
      </dgm:t>
    </dgm:pt>
    <dgm:pt modelId="{63C52969-9CC4-429D-8238-298970A5EF00}" type="sibTrans" cxnId="{0511DDCB-F796-493D-82D4-FD510C31D942}">
      <dgm:prSet/>
      <dgm:spPr/>
      <dgm:t>
        <a:bodyPr/>
        <a:lstStyle/>
        <a:p>
          <a:endParaRPr lang="en-GB"/>
        </a:p>
      </dgm:t>
    </dgm:pt>
    <dgm:pt modelId="{C7D60959-36D7-4F7B-B46B-FD92EA9E295B}">
      <dgm:prSet phldrT="[Text]" custT="1"/>
      <dgm:spPr/>
      <dgm:t>
        <a:bodyPr/>
        <a:lstStyle/>
        <a:p>
          <a:r>
            <a:rPr lang="en-GB" sz="1100"/>
            <a:t>A suitable solution for the connection is then identified, and the network requirements defined.</a:t>
          </a:r>
          <a:endParaRPr lang="en-GB" sz="1100" b="0"/>
        </a:p>
      </dgm:t>
    </dgm:pt>
    <dgm:pt modelId="{1836A4E0-1694-4B26-AC87-832075B04AAD}" type="parTrans" cxnId="{703E58C1-35BC-430A-B314-39ADBB944F11}">
      <dgm:prSet/>
      <dgm:spPr/>
      <dgm:t>
        <a:bodyPr/>
        <a:lstStyle/>
        <a:p>
          <a:endParaRPr lang="en-GB"/>
        </a:p>
      </dgm:t>
    </dgm:pt>
    <dgm:pt modelId="{AF78DB5F-754C-45EC-9867-C4B9A90E28BB}" type="sibTrans" cxnId="{703E58C1-35BC-430A-B314-39ADBB944F11}">
      <dgm:prSet/>
      <dgm:spPr/>
      <dgm:t>
        <a:bodyPr/>
        <a:lstStyle/>
        <a:p>
          <a:endParaRPr lang="en-GB"/>
        </a:p>
      </dgm:t>
    </dgm:pt>
    <dgm:pt modelId="{E0BA3042-BDB8-4C01-96DC-BF1ED5631D73}">
      <dgm:prSet phldrT="[Text]" custT="1"/>
      <dgm:spPr/>
      <dgm:t>
        <a:bodyPr/>
        <a:lstStyle/>
        <a:p>
          <a:r>
            <a:rPr lang="en-GB" sz="1100"/>
            <a:t>We can then cost the most appropriate design and provide a timeframe for its delivery. This will be summarised to the customer in the form of a quote. For this example, the cost of the connection would be approximately £20k and take 3-6 months to deliver.</a:t>
          </a:r>
          <a:endParaRPr lang="en-GB" sz="1100" b="0"/>
        </a:p>
      </dgm:t>
    </dgm:pt>
    <dgm:pt modelId="{89F527D2-50BF-40E1-B5B6-E71E46A3F022}" type="parTrans" cxnId="{25D88F10-5E13-4E10-B270-110815862FEC}">
      <dgm:prSet/>
      <dgm:spPr/>
      <dgm:t>
        <a:bodyPr/>
        <a:lstStyle/>
        <a:p>
          <a:endParaRPr lang="en-GB"/>
        </a:p>
      </dgm:t>
    </dgm:pt>
    <dgm:pt modelId="{D69A721A-F4B8-466C-A272-C4DB3567EE08}" type="sibTrans" cxnId="{25D88F10-5E13-4E10-B270-110815862FEC}">
      <dgm:prSet/>
      <dgm:spPr/>
      <dgm:t>
        <a:bodyPr/>
        <a:lstStyle/>
        <a:p>
          <a:endParaRPr lang="en-GB"/>
        </a:p>
      </dgm:t>
    </dgm:pt>
    <dgm:pt modelId="{5D8F893B-D8B7-4759-A457-7260487F2B01}">
      <dgm:prSet phldrT="[Text]" custT="1"/>
      <dgm:spPr/>
      <dgm:t>
        <a:bodyPr/>
        <a:lstStyle/>
        <a:p>
          <a:r>
            <a:rPr lang="en-GB" sz="1100" b="0"/>
            <a:t>As this example is a Layby we must assume it is a rural location, and therefore any existing nearby secondary substations or transformers are of a low capacity (&lt;50kW). From this we would propose that any existing substations or transformers are uprated to 500kVA or 1000kVA depending on local load requirements, in addition to this some 11kV conductor, poles and LV cabling would also be required. </a:t>
          </a:r>
        </a:p>
      </dgm:t>
    </dgm:pt>
    <dgm:pt modelId="{B011FEE0-8EEA-4964-83E6-51D6DA09BB22}" type="parTrans" cxnId="{6555E4B5-810E-484F-A6B3-83834FB08E60}">
      <dgm:prSet/>
      <dgm:spPr/>
      <dgm:t>
        <a:bodyPr/>
        <a:lstStyle/>
        <a:p>
          <a:endParaRPr lang="en-GB"/>
        </a:p>
      </dgm:t>
    </dgm:pt>
    <dgm:pt modelId="{94FE5759-52E5-4D61-BFA3-FD0C26F26247}" type="sibTrans" cxnId="{6555E4B5-810E-484F-A6B3-83834FB08E60}">
      <dgm:prSet/>
      <dgm:spPr/>
      <dgm:t>
        <a:bodyPr/>
        <a:lstStyle/>
        <a:p>
          <a:endParaRPr lang="en-GB"/>
        </a:p>
      </dgm:t>
    </dgm:pt>
    <dgm:pt modelId="{67A1DB46-C164-4727-9B6E-5A2EC034B313}" type="pres">
      <dgm:prSet presAssocID="{73D5D299-487E-455C-A174-589144C5FFD8}" presName="linear" presStyleCnt="0">
        <dgm:presLayoutVars>
          <dgm:animLvl val="lvl"/>
          <dgm:resizeHandles val="exact"/>
        </dgm:presLayoutVars>
      </dgm:prSet>
      <dgm:spPr/>
    </dgm:pt>
    <dgm:pt modelId="{8397A57D-7305-4F16-85C1-1EBCA040EB50}" type="pres">
      <dgm:prSet presAssocID="{1407CAE2-874A-4F2E-B341-883C02CD6723}" presName="parentText" presStyleLbl="node1" presStyleIdx="0" presStyleCnt="6">
        <dgm:presLayoutVars>
          <dgm:chMax val="0"/>
          <dgm:bulletEnabled val="1"/>
        </dgm:presLayoutVars>
      </dgm:prSet>
      <dgm:spPr/>
    </dgm:pt>
    <dgm:pt modelId="{5DD9DF1A-2F8D-42C1-84D8-C7FE6913DB1E}" type="pres">
      <dgm:prSet presAssocID="{1407CAE2-874A-4F2E-B341-883C02CD6723}" presName="childText" presStyleLbl="revTx" presStyleIdx="0" presStyleCnt="6">
        <dgm:presLayoutVars>
          <dgm:bulletEnabled val="1"/>
        </dgm:presLayoutVars>
      </dgm:prSet>
      <dgm:spPr/>
    </dgm:pt>
    <dgm:pt modelId="{9F877771-E4BE-4477-B0D1-FFD95949272E}" type="pres">
      <dgm:prSet presAssocID="{D3B225E0-E98F-4482-899C-7FB099C77F02}" presName="parentText" presStyleLbl="node1" presStyleIdx="1" presStyleCnt="6">
        <dgm:presLayoutVars>
          <dgm:chMax val="0"/>
          <dgm:bulletEnabled val="1"/>
        </dgm:presLayoutVars>
      </dgm:prSet>
      <dgm:spPr/>
    </dgm:pt>
    <dgm:pt modelId="{B67A5B7D-F884-4A9C-B5EF-CAD0D7F23679}" type="pres">
      <dgm:prSet presAssocID="{D3B225E0-E98F-4482-899C-7FB099C77F02}" presName="childText" presStyleLbl="revTx" presStyleIdx="1" presStyleCnt="6">
        <dgm:presLayoutVars>
          <dgm:bulletEnabled val="1"/>
        </dgm:presLayoutVars>
      </dgm:prSet>
      <dgm:spPr/>
    </dgm:pt>
    <dgm:pt modelId="{527D6C50-771D-41AC-BE05-63A13CFBEDC8}" type="pres">
      <dgm:prSet presAssocID="{EC495900-3C8A-46B0-B0AD-A6E780AEACDD}" presName="parentText" presStyleLbl="node1" presStyleIdx="2" presStyleCnt="6">
        <dgm:presLayoutVars>
          <dgm:chMax val="0"/>
          <dgm:bulletEnabled val="1"/>
        </dgm:presLayoutVars>
      </dgm:prSet>
      <dgm:spPr/>
    </dgm:pt>
    <dgm:pt modelId="{A1042317-0B1C-4C75-A7FC-0A46D6E63BBA}" type="pres">
      <dgm:prSet presAssocID="{EC495900-3C8A-46B0-B0AD-A6E780AEACDD}" presName="childText" presStyleLbl="revTx" presStyleIdx="2" presStyleCnt="6">
        <dgm:presLayoutVars>
          <dgm:bulletEnabled val="1"/>
        </dgm:presLayoutVars>
      </dgm:prSet>
      <dgm:spPr/>
    </dgm:pt>
    <dgm:pt modelId="{DC9D3D55-95CB-4119-9EB6-F14CD2297DB0}" type="pres">
      <dgm:prSet presAssocID="{1CDAA86C-FB08-42AD-870C-8589108ADFB2}" presName="parentText" presStyleLbl="node1" presStyleIdx="3" presStyleCnt="6">
        <dgm:presLayoutVars>
          <dgm:chMax val="0"/>
          <dgm:bulletEnabled val="1"/>
        </dgm:presLayoutVars>
      </dgm:prSet>
      <dgm:spPr/>
    </dgm:pt>
    <dgm:pt modelId="{D463E154-E4B1-4542-80AB-B2A4A3DEFA99}" type="pres">
      <dgm:prSet presAssocID="{1CDAA86C-FB08-42AD-870C-8589108ADFB2}" presName="childText" presStyleLbl="revTx" presStyleIdx="3" presStyleCnt="6">
        <dgm:presLayoutVars>
          <dgm:bulletEnabled val="1"/>
        </dgm:presLayoutVars>
      </dgm:prSet>
      <dgm:spPr/>
    </dgm:pt>
    <dgm:pt modelId="{F38B6185-124D-4E0B-9807-8E888647490B}" type="pres">
      <dgm:prSet presAssocID="{C403E40E-FDBE-4B47-87F9-3107949B4822}" presName="parentText" presStyleLbl="node1" presStyleIdx="4" presStyleCnt="6">
        <dgm:presLayoutVars>
          <dgm:chMax val="0"/>
          <dgm:bulletEnabled val="1"/>
        </dgm:presLayoutVars>
      </dgm:prSet>
      <dgm:spPr/>
    </dgm:pt>
    <dgm:pt modelId="{FD3098A8-E024-4552-AEF7-A36A083B89DA}" type="pres">
      <dgm:prSet presAssocID="{C403E40E-FDBE-4B47-87F9-3107949B4822}" presName="childText" presStyleLbl="revTx" presStyleIdx="4" presStyleCnt="6">
        <dgm:presLayoutVars>
          <dgm:bulletEnabled val="1"/>
        </dgm:presLayoutVars>
      </dgm:prSet>
      <dgm:spPr/>
    </dgm:pt>
    <dgm:pt modelId="{3324AFEB-455F-445E-905D-151B67E39775}" type="pres">
      <dgm:prSet presAssocID="{98E88A5D-71A8-4724-8289-3A7E447E29AA}" presName="parentText" presStyleLbl="node1" presStyleIdx="5" presStyleCnt="6">
        <dgm:presLayoutVars>
          <dgm:chMax val="0"/>
          <dgm:bulletEnabled val="1"/>
        </dgm:presLayoutVars>
      </dgm:prSet>
      <dgm:spPr/>
    </dgm:pt>
    <dgm:pt modelId="{2D79EB19-A09E-4EC9-A9CB-17D50CA65175}" type="pres">
      <dgm:prSet presAssocID="{98E88A5D-71A8-4724-8289-3A7E447E29AA}" presName="childText" presStyleLbl="revTx" presStyleIdx="5" presStyleCnt="6">
        <dgm:presLayoutVars>
          <dgm:bulletEnabled val="1"/>
        </dgm:presLayoutVars>
      </dgm:prSet>
      <dgm:spPr/>
    </dgm:pt>
  </dgm:ptLst>
  <dgm:cxnLst>
    <dgm:cxn modelId="{E1CA650D-012D-46F1-BA23-E79A2D134B83}" type="presOf" srcId="{1CDAA86C-FB08-42AD-870C-8589108ADFB2}" destId="{DC9D3D55-95CB-4119-9EB6-F14CD2297DB0}" srcOrd="0" destOrd="0" presId="urn:microsoft.com/office/officeart/2005/8/layout/vList2"/>
    <dgm:cxn modelId="{25D88F10-5E13-4E10-B270-110815862FEC}" srcId="{C403E40E-FDBE-4B47-87F9-3107949B4822}" destId="{E0BA3042-BDB8-4C01-96DC-BF1ED5631D73}" srcOrd="0" destOrd="0" parTransId="{89F527D2-50BF-40E1-B5B6-E71E46A3F022}" sibTransId="{D69A721A-F4B8-466C-A272-C4DB3567EE08}"/>
    <dgm:cxn modelId="{DF776118-08C3-4169-97BD-3AA695E60809}" srcId="{73D5D299-487E-455C-A174-589144C5FFD8}" destId="{1407CAE2-874A-4F2E-B341-883C02CD6723}" srcOrd="0" destOrd="0" parTransId="{315E1175-E5A5-435B-A8A2-F0AA43904CAE}" sibTransId="{0A444768-3D9E-484C-85E8-9B41F1AF1943}"/>
    <dgm:cxn modelId="{6513695D-AA71-4F58-9DEB-9FD256C915E9}" srcId="{D3B225E0-E98F-4482-899C-7FB099C77F02}" destId="{342273AB-33C0-4EB4-84D9-4F3D5745D7CB}" srcOrd="0" destOrd="0" parTransId="{D0C97B49-6B1B-4642-BC53-AB903E93DEC0}" sibTransId="{9E06F760-E392-4BDC-B502-619E26141F14}"/>
    <dgm:cxn modelId="{E6D67542-20C4-4292-A36A-2491B50C766F}" type="presOf" srcId="{342273AB-33C0-4EB4-84D9-4F3D5745D7CB}" destId="{B67A5B7D-F884-4A9C-B5EF-CAD0D7F23679}" srcOrd="0" destOrd="0" presId="urn:microsoft.com/office/officeart/2005/8/layout/vList2"/>
    <dgm:cxn modelId="{86D5C167-31A8-499B-AC43-F9E06311FF79}" srcId="{73D5D299-487E-455C-A174-589144C5FFD8}" destId="{C403E40E-FDBE-4B47-87F9-3107949B4822}" srcOrd="4" destOrd="0" parTransId="{12E8BE53-BF51-4350-A7C5-5495730A02B7}" sibTransId="{1594CB94-0FD4-4FF7-B4B2-0BADECC40D96}"/>
    <dgm:cxn modelId="{83CF5057-28CD-4BC8-90C3-05E24A6DAC22}" type="presOf" srcId="{5D8F893B-D8B7-4759-A457-7260487F2B01}" destId="{A1042317-0B1C-4C75-A7FC-0A46D6E63BBA}" srcOrd="0" destOrd="1" presId="urn:microsoft.com/office/officeart/2005/8/layout/vList2"/>
    <dgm:cxn modelId="{7B2C9279-0DE1-4870-A122-6307CBDF9ED3}" srcId="{1407CAE2-874A-4F2E-B341-883C02CD6723}" destId="{C7F9101A-5AAE-4A49-ADD7-0AF3F9BD78E0}" srcOrd="0" destOrd="0" parTransId="{3554DA8B-39E7-4723-A380-3787731296EA}" sibTransId="{1CCF5390-5380-4E60-958B-E3F90A821D5E}"/>
    <dgm:cxn modelId="{DDDD3183-272E-46FD-8BF5-6162AAD8B86A}" type="presOf" srcId="{56F5C64A-7261-4FB4-B5D3-460BAF78867B}" destId="{D463E154-E4B1-4542-80AB-B2A4A3DEFA99}" srcOrd="0" destOrd="0" presId="urn:microsoft.com/office/officeart/2005/8/layout/vList2"/>
    <dgm:cxn modelId="{8A4D478A-B7A6-4AC7-A303-C3F6DF011820}" type="presOf" srcId="{4864046D-028B-44F4-A432-9236733E823C}" destId="{2D79EB19-A09E-4EC9-A9CB-17D50CA65175}" srcOrd="0" destOrd="0" presId="urn:microsoft.com/office/officeart/2005/8/layout/vList2"/>
    <dgm:cxn modelId="{DB10938F-C391-40B8-9337-59D6432E1B88}" srcId="{98E88A5D-71A8-4724-8289-3A7E447E29AA}" destId="{4864046D-028B-44F4-A432-9236733E823C}" srcOrd="0" destOrd="0" parTransId="{B68FB028-E135-4D97-AB5F-63DC9A8F16D2}" sibTransId="{EC3F475E-4790-4059-8222-673995E7CC6D}"/>
    <dgm:cxn modelId="{FC89B792-2508-43C6-A57C-BCAD68E280BF}" type="presOf" srcId="{1407CAE2-874A-4F2E-B341-883C02CD6723}" destId="{8397A57D-7305-4F16-85C1-1EBCA040EB50}" srcOrd="0" destOrd="0" presId="urn:microsoft.com/office/officeart/2005/8/layout/vList2"/>
    <dgm:cxn modelId="{B6A2369C-BAF3-4240-8410-8AC03F2505B4}" type="presOf" srcId="{73D5D299-487E-455C-A174-589144C5FFD8}" destId="{67A1DB46-C164-4727-9B6E-5A2EC034B313}" srcOrd="0" destOrd="0" presId="urn:microsoft.com/office/officeart/2005/8/layout/vList2"/>
    <dgm:cxn modelId="{4F545F9F-E215-4D1C-8AA2-CF2C700F0E41}" type="presOf" srcId="{C403E40E-FDBE-4B47-87F9-3107949B4822}" destId="{F38B6185-124D-4E0B-9807-8E888647490B}" srcOrd="0" destOrd="0" presId="urn:microsoft.com/office/officeart/2005/8/layout/vList2"/>
    <dgm:cxn modelId="{793399AA-2D2F-4C63-9895-4C2E895D8B7B}" type="presOf" srcId="{C7F9101A-5AAE-4A49-ADD7-0AF3F9BD78E0}" destId="{5DD9DF1A-2F8D-42C1-84D8-C7FE6913DB1E}" srcOrd="0" destOrd="0" presId="urn:microsoft.com/office/officeart/2005/8/layout/vList2"/>
    <dgm:cxn modelId="{6EA4D8AF-60A1-4764-970B-D654B881BF1E}" srcId="{73D5D299-487E-455C-A174-589144C5FFD8}" destId="{1CDAA86C-FB08-42AD-870C-8589108ADFB2}" srcOrd="3" destOrd="0" parTransId="{A0749952-DBC9-453D-BD01-2796F207BDA1}" sibTransId="{4DB8837D-51AF-48FC-9921-D58F47131A04}"/>
    <dgm:cxn modelId="{6555E4B5-810E-484F-A6B3-83834FB08E60}" srcId="{EC495900-3C8A-46B0-B0AD-A6E780AEACDD}" destId="{5D8F893B-D8B7-4759-A457-7260487F2B01}" srcOrd="1" destOrd="0" parTransId="{B011FEE0-8EEA-4964-83E6-51D6DA09BB22}" sibTransId="{94FE5759-52E5-4D61-BFA3-FD0C26F26247}"/>
    <dgm:cxn modelId="{703E58C1-35BC-430A-B314-39ADBB944F11}" srcId="{EC495900-3C8A-46B0-B0AD-A6E780AEACDD}" destId="{C7D60959-36D7-4F7B-B46B-FD92EA9E295B}" srcOrd="0" destOrd="0" parTransId="{1836A4E0-1694-4B26-AC87-832075B04AAD}" sibTransId="{AF78DB5F-754C-45EC-9867-C4B9A90E28BB}"/>
    <dgm:cxn modelId="{10F186C4-D932-4065-88BE-D2A87B72CCEB}" type="presOf" srcId="{EC495900-3C8A-46B0-B0AD-A6E780AEACDD}" destId="{527D6C50-771D-41AC-BE05-63A13CFBEDC8}" srcOrd="0" destOrd="0" presId="urn:microsoft.com/office/officeart/2005/8/layout/vList2"/>
    <dgm:cxn modelId="{A07B12C8-BDDD-48F5-B263-CCBA0409C8BB}" type="presOf" srcId="{C7D60959-36D7-4F7B-B46B-FD92EA9E295B}" destId="{A1042317-0B1C-4C75-A7FC-0A46D6E63BBA}" srcOrd="0" destOrd="0" presId="urn:microsoft.com/office/officeart/2005/8/layout/vList2"/>
    <dgm:cxn modelId="{87A5F7CA-EDA2-43E8-80B8-78B5C88A5710}" srcId="{73D5D299-487E-455C-A174-589144C5FFD8}" destId="{EC495900-3C8A-46B0-B0AD-A6E780AEACDD}" srcOrd="2" destOrd="0" parTransId="{28AD85C8-EF0C-4556-9F67-2C997ACDE518}" sibTransId="{41380B14-D013-4D43-9C75-FB3179129819}"/>
    <dgm:cxn modelId="{0511DDCB-F796-493D-82D4-FD510C31D942}" srcId="{1CDAA86C-FB08-42AD-870C-8589108ADFB2}" destId="{56F5C64A-7261-4FB4-B5D3-460BAF78867B}" srcOrd="0" destOrd="0" parTransId="{3327717C-7976-4704-9882-9C52AC2A7D0A}" sibTransId="{63C52969-9CC4-429D-8238-298970A5EF00}"/>
    <dgm:cxn modelId="{D203BDD8-FFD4-406E-ABBE-500BADEDFF14}" type="presOf" srcId="{D3B225E0-E98F-4482-899C-7FB099C77F02}" destId="{9F877771-E4BE-4477-B0D1-FFD95949272E}" srcOrd="0" destOrd="0" presId="urn:microsoft.com/office/officeart/2005/8/layout/vList2"/>
    <dgm:cxn modelId="{184C4CE0-3CB3-447E-8CF5-8817992506AC}" type="presOf" srcId="{E0BA3042-BDB8-4C01-96DC-BF1ED5631D73}" destId="{FD3098A8-E024-4552-AEF7-A36A083B89DA}" srcOrd="0" destOrd="0" presId="urn:microsoft.com/office/officeart/2005/8/layout/vList2"/>
    <dgm:cxn modelId="{179E01E3-49D9-4FB8-8AF3-E7E41D1C34E3}" srcId="{73D5D299-487E-455C-A174-589144C5FFD8}" destId="{98E88A5D-71A8-4724-8289-3A7E447E29AA}" srcOrd="5" destOrd="0" parTransId="{E852C480-0B93-4DCC-BA48-FA64E56528A5}" sibTransId="{563AFAEC-25EC-405F-AD98-72D311A5D300}"/>
    <dgm:cxn modelId="{3AD976F2-4D49-4AB0-9CE3-65BE094F0B41}" srcId="{73D5D299-487E-455C-A174-589144C5FFD8}" destId="{D3B225E0-E98F-4482-899C-7FB099C77F02}" srcOrd="1" destOrd="0" parTransId="{022482B8-4A0F-4580-93E6-F0DC1B713395}" sibTransId="{9039160E-CDC6-4FEA-90D7-098E2F656825}"/>
    <dgm:cxn modelId="{D36CACFF-26B0-480E-A4ED-EEE5A86D8F01}" type="presOf" srcId="{98E88A5D-71A8-4724-8289-3A7E447E29AA}" destId="{3324AFEB-455F-445E-905D-151B67E39775}" srcOrd="0" destOrd="0" presId="urn:microsoft.com/office/officeart/2005/8/layout/vList2"/>
    <dgm:cxn modelId="{59746732-0000-4FC3-B905-DCC52ABBDFB7}" type="presParOf" srcId="{67A1DB46-C164-4727-9B6E-5A2EC034B313}" destId="{8397A57D-7305-4F16-85C1-1EBCA040EB50}" srcOrd="0" destOrd="0" presId="urn:microsoft.com/office/officeart/2005/8/layout/vList2"/>
    <dgm:cxn modelId="{F6CBE477-2C3C-4950-8ED6-0D71EB174534}" type="presParOf" srcId="{67A1DB46-C164-4727-9B6E-5A2EC034B313}" destId="{5DD9DF1A-2F8D-42C1-84D8-C7FE6913DB1E}" srcOrd="1" destOrd="0" presId="urn:microsoft.com/office/officeart/2005/8/layout/vList2"/>
    <dgm:cxn modelId="{8D959A4A-D202-471D-B1D4-BECF4BA1270F}" type="presParOf" srcId="{67A1DB46-C164-4727-9B6E-5A2EC034B313}" destId="{9F877771-E4BE-4477-B0D1-FFD95949272E}" srcOrd="2" destOrd="0" presId="urn:microsoft.com/office/officeart/2005/8/layout/vList2"/>
    <dgm:cxn modelId="{204AA691-4EF2-4347-A16F-359454C9A127}" type="presParOf" srcId="{67A1DB46-C164-4727-9B6E-5A2EC034B313}" destId="{B67A5B7D-F884-4A9C-B5EF-CAD0D7F23679}" srcOrd="3" destOrd="0" presId="urn:microsoft.com/office/officeart/2005/8/layout/vList2"/>
    <dgm:cxn modelId="{529830D4-894E-4A4B-9433-FBDA2D6E6D1A}" type="presParOf" srcId="{67A1DB46-C164-4727-9B6E-5A2EC034B313}" destId="{527D6C50-771D-41AC-BE05-63A13CFBEDC8}" srcOrd="4" destOrd="0" presId="urn:microsoft.com/office/officeart/2005/8/layout/vList2"/>
    <dgm:cxn modelId="{427EF4AE-C9A0-490B-BB84-928C8A0F851F}" type="presParOf" srcId="{67A1DB46-C164-4727-9B6E-5A2EC034B313}" destId="{A1042317-0B1C-4C75-A7FC-0A46D6E63BBA}" srcOrd="5" destOrd="0" presId="urn:microsoft.com/office/officeart/2005/8/layout/vList2"/>
    <dgm:cxn modelId="{34E7D742-2E5F-46CF-AAD6-E950D699C8AD}" type="presParOf" srcId="{67A1DB46-C164-4727-9B6E-5A2EC034B313}" destId="{DC9D3D55-95CB-4119-9EB6-F14CD2297DB0}" srcOrd="6" destOrd="0" presId="urn:microsoft.com/office/officeart/2005/8/layout/vList2"/>
    <dgm:cxn modelId="{4C8A9C13-5867-45AD-8302-EF5152397A31}" type="presParOf" srcId="{67A1DB46-C164-4727-9B6E-5A2EC034B313}" destId="{D463E154-E4B1-4542-80AB-B2A4A3DEFA99}" srcOrd="7" destOrd="0" presId="urn:microsoft.com/office/officeart/2005/8/layout/vList2"/>
    <dgm:cxn modelId="{4D9D21D8-4743-43D1-8C46-53C8ECEACD92}" type="presParOf" srcId="{67A1DB46-C164-4727-9B6E-5A2EC034B313}" destId="{F38B6185-124D-4E0B-9807-8E888647490B}" srcOrd="8" destOrd="0" presId="urn:microsoft.com/office/officeart/2005/8/layout/vList2"/>
    <dgm:cxn modelId="{DAC9ED49-1224-43A8-8F78-6E471A6D0F6B}" type="presParOf" srcId="{67A1DB46-C164-4727-9B6E-5A2EC034B313}" destId="{FD3098A8-E024-4552-AEF7-A36A083B89DA}" srcOrd="9" destOrd="0" presId="urn:microsoft.com/office/officeart/2005/8/layout/vList2"/>
    <dgm:cxn modelId="{486A7203-922A-43E0-A3AA-68D55E2878BE}" type="presParOf" srcId="{67A1DB46-C164-4727-9B6E-5A2EC034B313}" destId="{3324AFEB-455F-445E-905D-151B67E39775}" srcOrd="10" destOrd="0" presId="urn:microsoft.com/office/officeart/2005/8/layout/vList2"/>
    <dgm:cxn modelId="{F263DC35-F344-4C6F-A27F-BDC949EF87B4}" type="presParOf" srcId="{67A1DB46-C164-4727-9B6E-5A2EC034B313}" destId="{2D79EB19-A09E-4EC9-A9CB-17D50CA65175}"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D5D299-487E-455C-A174-589144C5FFD8}"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GB"/>
        </a:p>
      </dgm:t>
    </dgm:pt>
    <dgm:pt modelId="{1407CAE2-874A-4F2E-B341-883C02CD6723}">
      <dgm:prSet phldrT="[Text]" custT="1"/>
      <dgm:spPr/>
      <dgm:t>
        <a:bodyPr/>
        <a:lstStyle/>
        <a:p>
          <a:r>
            <a:rPr lang="en-GB" sz="1100" b="0"/>
            <a:t>Scenario</a:t>
          </a:r>
        </a:p>
      </dgm:t>
    </dgm:pt>
    <dgm:pt modelId="{315E1175-E5A5-435B-A8A2-F0AA43904CAE}" type="parTrans" cxnId="{DF776118-08C3-4169-97BD-3AA695E60809}">
      <dgm:prSet/>
      <dgm:spPr/>
      <dgm:t>
        <a:bodyPr/>
        <a:lstStyle/>
        <a:p>
          <a:endParaRPr lang="en-GB" sz="1100" b="0"/>
        </a:p>
      </dgm:t>
    </dgm:pt>
    <dgm:pt modelId="{0A444768-3D9E-484C-85E8-9B41F1AF1943}" type="sibTrans" cxnId="{DF776118-08C3-4169-97BD-3AA695E60809}">
      <dgm:prSet/>
      <dgm:spPr/>
      <dgm:t>
        <a:bodyPr/>
        <a:lstStyle/>
        <a:p>
          <a:endParaRPr lang="en-GB" sz="1100" b="0"/>
        </a:p>
      </dgm:t>
    </dgm:pt>
    <dgm:pt modelId="{C7F9101A-5AAE-4A49-ADD7-0AF3F9BD78E0}">
      <dgm:prSet phldrT="[Text]" custT="1"/>
      <dgm:spPr/>
      <dgm:t>
        <a:bodyPr/>
        <a:lstStyle/>
        <a:p>
          <a:pPr>
            <a:buFont typeface="Arial" panose="020B0604020202020204" pitchFamily="34" charset="0"/>
            <a:buChar char="•"/>
          </a:pPr>
          <a:r>
            <a:rPr lang="en-GB" sz="1100"/>
            <a:t>A customer (for example a Housing Association) has proposed turning approximately 100 houses from natural gas heating to heat pumps. </a:t>
          </a:r>
          <a:endParaRPr lang="en-GB" sz="1100" b="0"/>
        </a:p>
      </dgm:t>
    </dgm:pt>
    <dgm:pt modelId="{3554DA8B-39E7-4723-A380-3787731296EA}" type="parTrans" cxnId="{7B2C9279-0DE1-4870-A122-6307CBDF9ED3}">
      <dgm:prSet/>
      <dgm:spPr/>
      <dgm:t>
        <a:bodyPr/>
        <a:lstStyle/>
        <a:p>
          <a:endParaRPr lang="en-GB" sz="1100" b="0"/>
        </a:p>
      </dgm:t>
    </dgm:pt>
    <dgm:pt modelId="{1CCF5390-5380-4E60-958B-E3F90A821D5E}" type="sibTrans" cxnId="{7B2C9279-0DE1-4870-A122-6307CBDF9ED3}">
      <dgm:prSet/>
      <dgm:spPr/>
      <dgm:t>
        <a:bodyPr/>
        <a:lstStyle/>
        <a:p>
          <a:endParaRPr lang="en-GB" sz="1100" b="0"/>
        </a:p>
      </dgm:t>
    </dgm:pt>
    <dgm:pt modelId="{D3B225E0-E98F-4482-899C-7FB099C77F02}">
      <dgm:prSet phldrT="[Text]" custT="1"/>
      <dgm:spPr/>
      <dgm:t>
        <a:bodyPr/>
        <a:lstStyle/>
        <a:p>
          <a:r>
            <a:rPr lang="en-GB" sz="1100" b="0"/>
            <a:t>Load Growth</a:t>
          </a:r>
        </a:p>
      </dgm:t>
    </dgm:pt>
    <dgm:pt modelId="{022482B8-4A0F-4580-93E6-F0DC1B713395}" type="parTrans" cxnId="{3AD976F2-4D49-4AB0-9CE3-65BE094F0B41}">
      <dgm:prSet/>
      <dgm:spPr/>
      <dgm:t>
        <a:bodyPr/>
        <a:lstStyle/>
        <a:p>
          <a:endParaRPr lang="en-GB" sz="1100" b="0"/>
        </a:p>
      </dgm:t>
    </dgm:pt>
    <dgm:pt modelId="{9039160E-CDC6-4FEA-90D7-098E2F656825}" type="sibTrans" cxnId="{3AD976F2-4D49-4AB0-9CE3-65BE094F0B41}">
      <dgm:prSet/>
      <dgm:spPr/>
      <dgm:t>
        <a:bodyPr/>
        <a:lstStyle/>
        <a:p>
          <a:endParaRPr lang="en-GB" sz="1100" b="0"/>
        </a:p>
      </dgm:t>
    </dgm:pt>
    <dgm:pt modelId="{342273AB-33C0-4EB4-84D9-4F3D5745D7CB}">
      <dgm:prSet phldrT="[Text]" custT="1"/>
      <dgm:spPr/>
      <dgm:t>
        <a:bodyPr/>
        <a:lstStyle/>
        <a:p>
          <a:r>
            <a:rPr lang="en-GB" sz="1100"/>
            <a:t>Assuming a HP demands 8kW,  this would increase the load on the local network by 800kW. With this information we would then assess the network to determine whether there is capacity for this to be connected, or whether the network is constrained and needs to be reinforced. </a:t>
          </a:r>
          <a:endParaRPr lang="en-GB" sz="1100" b="0"/>
        </a:p>
      </dgm:t>
    </dgm:pt>
    <dgm:pt modelId="{D0C97B49-6B1B-4642-BC53-AB903E93DEC0}" type="parTrans" cxnId="{6513695D-AA71-4F58-9DEB-9FD256C915E9}">
      <dgm:prSet/>
      <dgm:spPr/>
      <dgm:t>
        <a:bodyPr/>
        <a:lstStyle/>
        <a:p>
          <a:endParaRPr lang="en-GB" sz="1100" b="0"/>
        </a:p>
      </dgm:t>
    </dgm:pt>
    <dgm:pt modelId="{9E06F760-E392-4BDC-B502-619E26141F14}" type="sibTrans" cxnId="{6513695D-AA71-4F58-9DEB-9FD256C915E9}">
      <dgm:prSet/>
      <dgm:spPr/>
      <dgm:t>
        <a:bodyPr/>
        <a:lstStyle/>
        <a:p>
          <a:endParaRPr lang="en-GB" sz="1100" b="0"/>
        </a:p>
      </dgm:t>
    </dgm:pt>
    <dgm:pt modelId="{EC495900-3C8A-46B0-B0AD-A6E780AEACDD}">
      <dgm:prSet phldrT="[Text]" custT="1"/>
      <dgm:spPr/>
      <dgm:t>
        <a:bodyPr/>
        <a:lstStyle/>
        <a:p>
          <a:r>
            <a:rPr lang="en-GB" sz="1100" b="0"/>
            <a:t>Network Requirements</a:t>
          </a:r>
        </a:p>
      </dgm:t>
    </dgm:pt>
    <dgm:pt modelId="{28AD85C8-EF0C-4556-9F67-2C997ACDE518}" type="parTrans" cxnId="{87A5F7CA-EDA2-43E8-80B8-78B5C88A5710}">
      <dgm:prSet/>
      <dgm:spPr/>
      <dgm:t>
        <a:bodyPr/>
        <a:lstStyle/>
        <a:p>
          <a:endParaRPr lang="en-GB" sz="1100" b="0"/>
        </a:p>
      </dgm:t>
    </dgm:pt>
    <dgm:pt modelId="{41380B14-D013-4D43-9C75-FB3179129819}" type="sibTrans" cxnId="{87A5F7CA-EDA2-43E8-80B8-78B5C88A5710}">
      <dgm:prSet/>
      <dgm:spPr/>
      <dgm:t>
        <a:bodyPr/>
        <a:lstStyle/>
        <a:p>
          <a:endParaRPr lang="en-GB" sz="1100" b="0"/>
        </a:p>
      </dgm:t>
    </dgm:pt>
    <dgm:pt modelId="{1CDAA86C-FB08-42AD-870C-8589108ADFB2}">
      <dgm:prSet phldrT="[Text]" custT="1"/>
      <dgm:spPr/>
      <dgm:t>
        <a:bodyPr/>
        <a:lstStyle/>
        <a:p>
          <a:r>
            <a:rPr lang="en-GB" sz="1100" b="0"/>
            <a:t>Additional Requirements</a:t>
          </a:r>
        </a:p>
      </dgm:t>
    </dgm:pt>
    <dgm:pt modelId="{A0749952-DBC9-453D-BD01-2796F207BDA1}" type="parTrans" cxnId="{6EA4D8AF-60A1-4764-970B-D654B881BF1E}">
      <dgm:prSet/>
      <dgm:spPr/>
      <dgm:t>
        <a:bodyPr/>
        <a:lstStyle/>
        <a:p>
          <a:endParaRPr lang="en-GB" sz="1100" b="0"/>
        </a:p>
      </dgm:t>
    </dgm:pt>
    <dgm:pt modelId="{4DB8837D-51AF-48FC-9921-D58F47131A04}" type="sibTrans" cxnId="{6EA4D8AF-60A1-4764-970B-D654B881BF1E}">
      <dgm:prSet/>
      <dgm:spPr/>
      <dgm:t>
        <a:bodyPr/>
        <a:lstStyle/>
        <a:p>
          <a:endParaRPr lang="en-GB" sz="1100" b="0"/>
        </a:p>
      </dgm:t>
    </dgm:pt>
    <dgm:pt modelId="{C403E40E-FDBE-4B47-87F9-3107949B4822}">
      <dgm:prSet phldrT="[Text]" custT="1"/>
      <dgm:spPr/>
      <dgm:t>
        <a:bodyPr/>
        <a:lstStyle/>
        <a:p>
          <a:r>
            <a:rPr lang="en-GB" sz="1100"/>
            <a:t>Customer Quote/ Design Approval</a:t>
          </a:r>
          <a:endParaRPr lang="en-GB" sz="1100" b="0"/>
        </a:p>
      </dgm:t>
    </dgm:pt>
    <dgm:pt modelId="{12E8BE53-BF51-4350-A7C5-5495730A02B7}" type="parTrans" cxnId="{86D5C167-31A8-499B-AC43-F9E06311FF79}">
      <dgm:prSet/>
      <dgm:spPr/>
      <dgm:t>
        <a:bodyPr/>
        <a:lstStyle/>
        <a:p>
          <a:endParaRPr lang="en-GB" sz="1100" b="0"/>
        </a:p>
      </dgm:t>
    </dgm:pt>
    <dgm:pt modelId="{1594CB94-0FD4-4FF7-B4B2-0BADECC40D96}" type="sibTrans" cxnId="{86D5C167-31A8-499B-AC43-F9E06311FF79}">
      <dgm:prSet/>
      <dgm:spPr/>
      <dgm:t>
        <a:bodyPr/>
        <a:lstStyle/>
        <a:p>
          <a:endParaRPr lang="en-GB" sz="1100" b="0"/>
        </a:p>
      </dgm:t>
    </dgm:pt>
    <dgm:pt modelId="{98E88A5D-71A8-4724-8289-3A7E447E29AA}">
      <dgm:prSet phldrT="[Text]" custT="1"/>
      <dgm:spPr/>
      <dgm:t>
        <a:bodyPr/>
        <a:lstStyle/>
        <a:p>
          <a:r>
            <a:rPr lang="en-GB" sz="1100" b="0"/>
            <a:t>Project Delivery</a:t>
          </a:r>
        </a:p>
      </dgm:t>
    </dgm:pt>
    <dgm:pt modelId="{E852C480-0B93-4DCC-BA48-FA64E56528A5}" type="parTrans" cxnId="{179E01E3-49D9-4FB8-8AF3-E7E41D1C34E3}">
      <dgm:prSet/>
      <dgm:spPr/>
      <dgm:t>
        <a:bodyPr/>
        <a:lstStyle/>
        <a:p>
          <a:endParaRPr lang="en-GB" sz="1100" b="0"/>
        </a:p>
      </dgm:t>
    </dgm:pt>
    <dgm:pt modelId="{563AFAEC-25EC-405F-AD98-72D311A5D300}" type="sibTrans" cxnId="{179E01E3-49D9-4FB8-8AF3-E7E41D1C34E3}">
      <dgm:prSet/>
      <dgm:spPr/>
      <dgm:t>
        <a:bodyPr/>
        <a:lstStyle/>
        <a:p>
          <a:endParaRPr lang="en-GB" sz="1100" b="0"/>
        </a:p>
      </dgm:t>
    </dgm:pt>
    <dgm:pt modelId="{4864046D-028B-44F4-A432-9236733E823C}">
      <dgm:prSet phldrT="[Text]" custT="1"/>
      <dgm:spPr/>
      <dgm:t>
        <a:bodyPr/>
        <a:lstStyle/>
        <a:p>
          <a:r>
            <a:rPr lang="en-GB" sz="1100"/>
            <a:t>Once the quote has been approved, the connection can then be delivered.</a:t>
          </a:r>
          <a:endParaRPr lang="en-GB" sz="1100" b="0"/>
        </a:p>
        <a:p>
          <a:endParaRPr lang="en-GB" sz="1100" b="0"/>
        </a:p>
      </dgm:t>
    </dgm:pt>
    <dgm:pt modelId="{B68FB028-E135-4D97-AB5F-63DC9A8F16D2}" type="parTrans" cxnId="{DB10938F-C391-40B8-9337-59D6432E1B88}">
      <dgm:prSet/>
      <dgm:spPr/>
      <dgm:t>
        <a:bodyPr/>
        <a:lstStyle/>
        <a:p>
          <a:endParaRPr lang="en-GB" sz="1100"/>
        </a:p>
      </dgm:t>
    </dgm:pt>
    <dgm:pt modelId="{EC3F475E-4790-4059-8222-673995E7CC6D}" type="sibTrans" cxnId="{DB10938F-C391-40B8-9337-59D6432E1B88}">
      <dgm:prSet/>
      <dgm:spPr/>
      <dgm:t>
        <a:bodyPr/>
        <a:lstStyle/>
        <a:p>
          <a:endParaRPr lang="en-GB" sz="1100"/>
        </a:p>
      </dgm:t>
    </dgm:pt>
    <dgm:pt modelId="{56F5C64A-7261-4FB4-B5D3-460BAF78867B}">
      <dgm:prSet phldrT="[Text]" custT="1"/>
      <dgm:spPr/>
      <dgm:t>
        <a:bodyPr/>
        <a:lstStyle/>
        <a:p>
          <a:r>
            <a:rPr lang="en-GB" sz="1100"/>
            <a:t>Any additional requirements will also be considered, such as; does the customer anticipate similar projects at this location – can we futureproof the connection by designing for higher capacity than is being currently installed.</a:t>
          </a:r>
          <a:endParaRPr lang="en-GB" sz="1100" b="0"/>
        </a:p>
      </dgm:t>
    </dgm:pt>
    <dgm:pt modelId="{3327717C-7976-4704-9882-9C52AC2A7D0A}" type="parTrans" cxnId="{0511DDCB-F796-493D-82D4-FD510C31D942}">
      <dgm:prSet/>
      <dgm:spPr/>
      <dgm:t>
        <a:bodyPr/>
        <a:lstStyle/>
        <a:p>
          <a:endParaRPr lang="en-GB"/>
        </a:p>
      </dgm:t>
    </dgm:pt>
    <dgm:pt modelId="{63C52969-9CC4-429D-8238-298970A5EF00}" type="sibTrans" cxnId="{0511DDCB-F796-493D-82D4-FD510C31D942}">
      <dgm:prSet/>
      <dgm:spPr/>
      <dgm:t>
        <a:bodyPr/>
        <a:lstStyle/>
        <a:p>
          <a:endParaRPr lang="en-GB"/>
        </a:p>
      </dgm:t>
    </dgm:pt>
    <dgm:pt modelId="{C7D60959-36D7-4F7B-B46B-FD92EA9E295B}">
      <dgm:prSet phldrT="[Text]" custT="1"/>
      <dgm:spPr/>
      <dgm:t>
        <a:bodyPr/>
        <a:lstStyle/>
        <a:p>
          <a:r>
            <a:rPr lang="en-GB" sz="1100"/>
            <a:t>A suitable solution for the connection is then identified, and the network requirements defined.</a:t>
          </a:r>
          <a:endParaRPr lang="en-GB" sz="1100" b="0"/>
        </a:p>
      </dgm:t>
    </dgm:pt>
    <dgm:pt modelId="{1836A4E0-1694-4B26-AC87-832075B04AAD}" type="parTrans" cxnId="{703E58C1-35BC-430A-B314-39ADBB944F11}">
      <dgm:prSet/>
      <dgm:spPr/>
      <dgm:t>
        <a:bodyPr/>
        <a:lstStyle/>
        <a:p>
          <a:endParaRPr lang="en-GB"/>
        </a:p>
      </dgm:t>
    </dgm:pt>
    <dgm:pt modelId="{AF78DB5F-754C-45EC-9867-C4B9A90E28BB}" type="sibTrans" cxnId="{703E58C1-35BC-430A-B314-39ADBB944F11}">
      <dgm:prSet/>
      <dgm:spPr/>
      <dgm:t>
        <a:bodyPr/>
        <a:lstStyle/>
        <a:p>
          <a:endParaRPr lang="en-GB"/>
        </a:p>
      </dgm:t>
    </dgm:pt>
    <dgm:pt modelId="{E0BA3042-BDB8-4C01-96DC-BF1ED5631D73}">
      <dgm:prSet phldrT="[Text]" custT="1"/>
      <dgm:spPr/>
      <dgm:t>
        <a:bodyPr/>
        <a:lstStyle/>
        <a:p>
          <a:pPr>
            <a:buFont typeface="Arial" panose="020B0604020202020204" pitchFamily="34" charset="0"/>
            <a:buChar char="•"/>
          </a:pPr>
          <a:r>
            <a:rPr lang="en-GB" sz="1100"/>
            <a:t>We can then cost the most appropriate design and provide a timeframe for its delivery. This will be summarised to the customer in the form of a quote. For this example, the cost of the connection would be approximately £100k and take 1-2 years to deliver.</a:t>
          </a:r>
          <a:endParaRPr lang="en-GB" sz="1100" b="0"/>
        </a:p>
      </dgm:t>
    </dgm:pt>
    <dgm:pt modelId="{89F527D2-50BF-40E1-B5B6-E71E46A3F022}" type="parTrans" cxnId="{25D88F10-5E13-4E10-B270-110815862FEC}">
      <dgm:prSet/>
      <dgm:spPr/>
      <dgm:t>
        <a:bodyPr/>
        <a:lstStyle/>
        <a:p>
          <a:endParaRPr lang="en-GB"/>
        </a:p>
      </dgm:t>
    </dgm:pt>
    <dgm:pt modelId="{D69A721A-F4B8-466C-A272-C4DB3567EE08}" type="sibTrans" cxnId="{25D88F10-5E13-4E10-B270-110815862FEC}">
      <dgm:prSet/>
      <dgm:spPr/>
      <dgm:t>
        <a:bodyPr/>
        <a:lstStyle/>
        <a:p>
          <a:endParaRPr lang="en-GB"/>
        </a:p>
      </dgm:t>
    </dgm:pt>
    <dgm:pt modelId="{B60D2B68-453C-46A3-BBFC-CA8E2819CCDE}">
      <dgm:prSet phldrT="[Text]" custT="1"/>
      <dgm:spPr/>
      <dgm:t>
        <a:bodyPr/>
        <a:lstStyle/>
        <a:p>
          <a:r>
            <a:rPr lang="en-GB" sz="1100" b="0"/>
            <a:t>Under this scenario existing secondary substations would require uprating. Assuming an existing demand of 150kW (after diversity) and the existing substation is 800kW, the new load would be 950kW. Therefore the existing substation would require uprating to 1000kVA. In addition the LV mains cable might also require upgrading or the local network reconfigured to better share the load between two substations.</a:t>
          </a:r>
        </a:p>
      </dgm:t>
    </dgm:pt>
    <dgm:pt modelId="{31052B09-B5C4-478F-990F-54F0E42B36E5}" type="parTrans" cxnId="{2CBA7CE3-E246-4EC9-99C7-2D274BE238C1}">
      <dgm:prSet/>
      <dgm:spPr/>
      <dgm:t>
        <a:bodyPr/>
        <a:lstStyle/>
        <a:p>
          <a:endParaRPr lang="en-GB"/>
        </a:p>
      </dgm:t>
    </dgm:pt>
    <dgm:pt modelId="{21B108FA-7B81-4B7F-BE2E-38031BA451C5}" type="sibTrans" cxnId="{2CBA7CE3-E246-4EC9-99C7-2D274BE238C1}">
      <dgm:prSet/>
      <dgm:spPr/>
      <dgm:t>
        <a:bodyPr/>
        <a:lstStyle/>
        <a:p>
          <a:endParaRPr lang="en-GB"/>
        </a:p>
      </dgm:t>
    </dgm:pt>
    <dgm:pt modelId="{67A1DB46-C164-4727-9B6E-5A2EC034B313}" type="pres">
      <dgm:prSet presAssocID="{73D5D299-487E-455C-A174-589144C5FFD8}" presName="linear" presStyleCnt="0">
        <dgm:presLayoutVars>
          <dgm:animLvl val="lvl"/>
          <dgm:resizeHandles val="exact"/>
        </dgm:presLayoutVars>
      </dgm:prSet>
      <dgm:spPr/>
    </dgm:pt>
    <dgm:pt modelId="{8397A57D-7305-4F16-85C1-1EBCA040EB50}" type="pres">
      <dgm:prSet presAssocID="{1407CAE2-874A-4F2E-B341-883C02CD6723}" presName="parentText" presStyleLbl="node1" presStyleIdx="0" presStyleCnt="6">
        <dgm:presLayoutVars>
          <dgm:chMax val="0"/>
          <dgm:bulletEnabled val="1"/>
        </dgm:presLayoutVars>
      </dgm:prSet>
      <dgm:spPr/>
    </dgm:pt>
    <dgm:pt modelId="{5DD9DF1A-2F8D-42C1-84D8-C7FE6913DB1E}" type="pres">
      <dgm:prSet presAssocID="{1407CAE2-874A-4F2E-B341-883C02CD6723}" presName="childText" presStyleLbl="revTx" presStyleIdx="0" presStyleCnt="6">
        <dgm:presLayoutVars>
          <dgm:bulletEnabled val="1"/>
        </dgm:presLayoutVars>
      </dgm:prSet>
      <dgm:spPr/>
    </dgm:pt>
    <dgm:pt modelId="{9F877771-E4BE-4477-B0D1-FFD95949272E}" type="pres">
      <dgm:prSet presAssocID="{D3B225E0-E98F-4482-899C-7FB099C77F02}" presName="parentText" presStyleLbl="node1" presStyleIdx="1" presStyleCnt="6">
        <dgm:presLayoutVars>
          <dgm:chMax val="0"/>
          <dgm:bulletEnabled val="1"/>
        </dgm:presLayoutVars>
      </dgm:prSet>
      <dgm:spPr/>
    </dgm:pt>
    <dgm:pt modelId="{B67A5B7D-F884-4A9C-B5EF-CAD0D7F23679}" type="pres">
      <dgm:prSet presAssocID="{D3B225E0-E98F-4482-899C-7FB099C77F02}" presName="childText" presStyleLbl="revTx" presStyleIdx="1" presStyleCnt="6">
        <dgm:presLayoutVars>
          <dgm:bulletEnabled val="1"/>
        </dgm:presLayoutVars>
      </dgm:prSet>
      <dgm:spPr/>
    </dgm:pt>
    <dgm:pt modelId="{527D6C50-771D-41AC-BE05-63A13CFBEDC8}" type="pres">
      <dgm:prSet presAssocID="{EC495900-3C8A-46B0-B0AD-A6E780AEACDD}" presName="parentText" presStyleLbl="node1" presStyleIdx="2" presStyleCnt="6">
        <dgm:presLayoutVars>
          <dgm:chMax val="0"/>
          <dgm:bulletEnabled val="1"/>
        </dgm:presLayoutVars>
      </dgm:prSet>
      <dgm:spPr/>
    </dgm:pt>
    <dgm:pt modelId="{A1042317-0B1C-4C75-A7FC-0A46D6E63BBA}" type="pres">
      <dgm:prSet presAssocID="{EC495900-3C8A-46B0-B0AD-A6E780AEACDD}" presName="childText" presStyleLbl="revTx" presStyleIdx="2" presStyleCnt="6">
        <dgm:presLayoutVars>
          <dgm:bulletEnabled val="1"/>
        </dgm:presLayoutVars>
      </dgm:prSet>
      <dgm:spPr/>
    </dgm:pt>
    <dgm:pt modelId="{DC9D3D55-95CB-4119-9EB6-F14CD2297DB0}" type="pres">
      <dgm:prSet presAssocID="{1CDAA86C-FB08-42AD-870C-8589108ADFB2}" presName="parentText" presStyleLbl="node1" presStyleIdx="3" presStyleCnt="6">
        <dgm:presLayoutVars>
          <dgm:chMax val="0"/>
          <dgm:bulletEnabled val="1"/>
        </dgm:presLayoutVars>
      </dgm:prSet>
      <dgm:spPr/>
    </dgm:pt>
    <dgm:pt modelId="{D463E154-E4B1-4542-80AB-B2A4A3DEFA99}" type="pres">
      <dgm:prSet presAssocID="{1CDAA86C-FB08-42AD-870C-8589108ADFB2}" presName="childText" presStyleLbl="revTx" presStyleIdx="3" presStyleCnt="6">
        <dgm:presLayoutVars>
          <dgm:bulletEnabled val="1"/>
        </dgm:presLayoutVars>
      </dgm:prSet>
      <dgm:spPr/>
    </dgm:pt>
    <dgm:pt modelId="{F38B6185-124D-4E0B-9807-8E888647490B}" type="pres">
      <dgm:prSet presAssocID="{C403E40E-FDBE-4B47-87F9-3107949B4822}" presName="parentText" presStyleLbl="node1" presStyleIdx="4" presStyleCnt="6">
        <dgm:presLayoutVars>
          <dgm:chMax val="0"/>
          <dgm:bulletEnabled val="1"/>
        </dgm:presLayoutVars>
      </dgm:prSet>
      <dgm:spPr/>
    </dgm:pt>
    <dgm:pt modelId="{FD3098A8-E024-4552-AEF7-A36A083B89DA}" type="pres">
      <dgm:prSet presAssocID="{C403E40E-FDBE-4B47-87F9-3107949B4822}" presName="childText" presStyleLbl="revTx" presStyleIdx="4" presStyleCnt="6">
        <dgm:presLayoutVars>
          <dgm:bulletEnabled val="1"/>
        </dgm:presLayoutVars>
      </dgm:prSet>
      <dgm:spPr/>
    </dgm:pt>
    <dgm:pt modelId="{3324AFEB-455F-445E-905D-151B67E39775}" type="pres">
      <dgm:prSet presAssocID="{98E88A5D-71A8-4724-8289-3A7E447E29AA}" presName="parentText" presStyleLbl="node1" presStyleIdx="5" presStyleCnt="6">
        <dgm:presLayoutVars>
          <dgm:chMax val="0"/>
          <dgm:bulletEnabled val="1"/>
        </dgm:presLayoutVars>
      </dgm:prSet>
      <dgm:spPr/>
    </dgm:pt>
    <dgm:pt modelId="{2D79EB19-A09E-4EC9-A9CB-17D50CA65175}" type="pres">
      <dgm:prSet presAssocID="{98E88A5D-71A8-4724-8289-3A7E447E29AA}" presName="childText" presStyleLbl="revTx" presStyleIdx="5" presStyleCnt="6">
        <dgm:presLayoutVars>
          <dgm:bulletEnabled val="1"/>
        </dgm:presLayoutVars>
      </dgm:prSet>
      <dgm:spPr/>
    </dgm:pt>
  </dgm:ptLst>
  <dgm:cxnLst>
    <dgm:cxn modelId="{2C2E4207-6E6D-48AA-98BE-533A24C7AE0C}" type="presOf" srcId="{B60D2B68-453C-46A3-BBFC-CA8E2819CCDE}" destId="{A1042317-0B1C-4C75-A7FC-0A46D6E63BBA}" srcOrd="0" destOrd="1" presId="urn:microsoft.com/office/officeart/2005/8/layout/vList2"/>
    <dgm:cxn modelId="{E1CA650D-012D-46F1-BA23-E79A2D134B83}" type="presOf" srcId="{1CDAA86C-FB08-42AD-870C-8589108ADFB2}" destId="{DC9D3D55-95CB-4119-9EB6-F14CD2297DB0}" srcOrd="0" destOrd="0" presId="urn:microsoft.com/office/officeart/2005/8/layout/vList2"/>
    <dgm:cxn modelId="{25D88F10-5E13-4E10-B270-110815862FEC}" srcId="{C403E40E-FDBE-4B47-87F9-3107949B4822}" destId="{E0BA3042-BDB8-4C01-96DC-BF1ED5631D73}" srcOrd="0" destOrd="0" parTransId="{89F527D2-50BF-40E1-B5B6-E71E46A3F022}" sibTransId="{D69A721A-F4B8-466C-A272-C4DB3567EE08}"/>
    <dgm:cxn modelId="{DF776118-08C3-4169-97BD-3AA695E60809}" srcId="{73D5D299-487E-455C-A174-589144C5FFD8}" destId="{1407CAE2-874A-4F2E-B341-883C02CD6723}" srcOrd="0" destOrd="0" parTransId="{315E1175-E5A5-435B-A8A2-F0AA43904CAE}" sibTransId="{0A444768-3D9E-484C-85E8-9B41F1AF1943}"/>
    <dgm:cxn modelId="{6513695D-AA71-4F58-9DEB-9FD256C915E9}" srcId="{D3B225E0-E98F-4482-899C-7FB099C77F02}" destId="{342273AB-33C0-4EB4-84D9-4F3D5745D7CB}" srcOrd="0" destOrd="0" parTransId="{D0C97B49-6B1B-4642-BC53-AB903E93DEC0}" sibTransId="{9E06F760-E392-4BDC-B502-619E26141F14}"/>
    <dgm:cxn modelId="{E6D67542-20C4-4292-A36A-2491B50C766F}" type="presOf" srcId="{342273AB-33C0-4EB4-84D9-4F3D5745D7CB}" destId="{B67A5B7D-F884-4A9C-B5EF-CAD0D7F23679}" srcOrd="0" destOrd="0" presId="urn:microsoft.com/office/officeart/2005/8/layout/vList2"/>
    <dgm:cxn modelId="{86D5C167-31A8-499B-AC43-F9E06311FF79}" srcId="{73D5D299-487E-455C-A174-589144C5FFD8}" destId="{C403E40E-FDBE-4B47-87F9-3107949B4822}" srcOrd="4" destOrd="0" parTransId="{12E8BE53-BF51-4350-A7C5-5495730A02B7}" sibTransId="{1594CB94-0FD4-4FF7-B4B2-0BADECC40D96}"/>
    <dgm:cxn modelId="{7B2C9279-0DE1-4870-A122-6307CBDF9ED3}" srcId="{1407CAE2-874A-4F2E-B341-883C02CD6723}" destId="{C7F9101A-5AAE-4A49-ADD7-0AF3F9BD78E0}" srcOrd="0" destOrd="0" parTransId="{3554DA8B-39E7-4723-A380-3787731296EA}" sibTransId="{1CCF5390-5380-4E60-958B-E3F90A821D5E}"/>
    <dgm:cxn modelId="{DDDD3183-272E-46FD-8BF5-6162AAD8B86A}" type="presOf" srcId="{56F5C64A-7261-4FB4-B5D3-460BAF78867B}" destId="{D463E154-E4B1-4542-80AB-B2A4A3DEFA99}" srcOrd="0" destOrd="0" presId="urn:microsoft.com/office/officeart/2005/8/layout/vList2"/>
    <dgm:cxn modelId="{8A4D478A-B7A6-4AC7-A303-C3F6DF011820}" type="presOf" srcId="{4864046D-028B-44F4-A432-9236733E823C}" destId="{2D79EB19-A09E-4EC9-A9CB-17D50CA65175}" srcOrd="0" destOrd="0" presId="urn:microsoft.com/office/officeart/2005/8/layout/vList2"/>
    <dgm:cxn modelId="{DB10938F-C391-40B8-9337-59D6432E1B88}" srcId="{98E88A5D-71A8-4724-8289-3A7E447E29AA}" destId="{4864046D-028B-44F4-A432-9236733E823C}" srcOrd="0" destOrd="0" parTransId="{B68FB028-E135-4D97-AB5F-63DC9A8F16D2}" sibTransId="{EC3F475E-4790-4059-8222-673995E7CC6D}"/>
    <dgm:cxn modelId="{FC89B792-2508-43C6-A57C-BCAD68E280BF}" type="presOf" srcId="{1407CAE2-874A-4F2E-B341-883C02CD6723}" destId="{8397A57D-7305-4F16-85C1-1EBCA040EB50}" srcOrd="0" destOrd="0" presId="urn:microsoft.com/office/officeart/2005/8/layout/vList2"/>
    <dgm:cxn modelId="{B6A2369C-BAF3-4240-8410-8AC03F2505B4}" type="presOf" srcId="{73D5D299-487E-455C-A174-589144C5FFD8}" destId="{67A1DB46-C164-4727-9B6E-5A2EC034B313}" srcOrd="0" destOrd="0" presId="urn:microsoft.com/office/officeart/2005/8/layout/vList2"/>
    <dgm:cxn modelId="{4F545F9F-E215-4D1C-8AA2-CF2C700F0E41}" type="presOf" srcId="{C403E40E-FDBE-4B47-87F9-3107949B4822}" destId="{F38B6185-124D-4E0B-9807-8E888647490B}" srcOrd="0" destOrd="0" presId="urn:microsoft.com/office/officeart/2005/8/layout/vList2"/>
    <dgm:cxn modelId="{793399AA-2D2F-4C63-9895-4C2E895D8B7B}" type="presOf" srcId="{C7F9101A-5AAE-4A49-ADD7-0AF3F9BD78E0}" destId="{5DD9DF1A-2F8D-42C1-84D8-C7FE6913DB1E}" srcOrd="0" destOrd="0" presId="urn:microsoft.com/office/officeart/2005/8/layout/vList2"/>
    <dgm:cxn modelId="{6EA4D8AF-60A1-4764-970B-D654B881BF1E}" srcId="{73D5D299-487E-455C-A174-589144C5FFD8}" destId="{1CDAA86C-FB08-42AD-870C-8589108ADFB2}" srcOrd="3" destOrd="0" parTransId="{A0749952-DBC9-453D-BD01-2796F207BDA1}" sibTransId="{4DB8837D-51AF-48FC-9921-D58F47131A04}"/>
    <dgm:cxn modelId="{703E58C1-35BC-430A-B314-39ADBB944F11}" srcId="{EC495900-3C8A-46B0-B0AD-A6E780AEACDD}" destId="{C7D60959-36D7-4F7B-B46B-FD92EA9E295B}" srcOrd="0" destOrd="0" parTransId="{1836A4E0-1694-4B26-AC87-832075B04AAD}" sibTransId="{AF78DB5F-754C-45EC-9867-C4B9A90E28BB}"/>
    <dgm:cxn modelId="{10F186C4-D932-4065-88BE-D2A87B72CCEB}" type="presOf" srcId="{EC495900-3C8A-46B0-B0AD-A6E780AEACDD}" destId="{527D6C50-771D-41AC-BE05-63A13CFBEDC8}" srcOrd="0" destOrd="0" presId="urn:microsoft.com/office/officeart/2005/8/layout/vList2"/>
    <dgm:cxn modelId="{A07B12C8-BDDD-48F5-B263-CCBA0409C8BB}" type="presOf" srcId="{C7D60959-36D7-4F7B-B46B-FD92EA9E295B}" destId="{A1042317-0B1C-4C75-A7FC-0A46D6E63BBA}" srcOrd="0" destOrd="0" presId="urn:microsoft.com/office/officeart/2005/8/layout/vList2"/>
    <dgm:cxn modelId="{87A5F7CA-EDA2-43E8-80B8-78B5C88A5710}" srcId="{73D5D299-487E-455C-A174-589144C5FFD8}" destId="{EC495900-3C8A-46B0-B0AD-A6E780AEACDD}" srcOrd="2" destOrd="0" parTransId="{28AD85C8-EF0C-4556-9F67-2C997ACDE518}" sibTransId="{41380B14-D013-4D43-9C75-FB3179129819}"/>
    <dgm:cxn modelId="{0511DDCB-F796-493D-82D4-FD510C31D942}" srcId="{1CDAA86C-FB08-42AD-870C-8589108ADFB2}" destId="{56F5C64A-7261-4FB4-B5D3-460BAF78867B}" srcOrd="0" destOrd="0" parTransId="{3327717C-7976-4704-9882-9C52AC2A7D0A}" sibTransId="{63C52969-9CC4-429D-8238-298970A5EF00}"/>
    <dgm:cxn modelId="{D203BDD8-FFD4-406E-ABBE-500BADEDFF14}" type="presOf" srcId="{D3B225E0-E98F-4482-899C-7FB099C77F02}" destId="{9F877771-E4BE-4477-B0D1-FFD95949272E}" srcOrd="0" destOrd="0" presId="urn:microsoft.com/office/officeart/2005/8/layout/vList2"/>
    <dgm:cxn modelId="{184C4CE0-3CB3-447E-8CF5-8817992506AC}" type="presOf" srcId="{E0BA3042-BDB8-4C01-96DC-BF1ED5631D73}" destId="{FD3098A8-E024-4552-AEF7-A36A083B89DA}" srcOrd="0" destOrd="0" presId="urn:microsoft.com/office/officeart/2005/8/layout/vList2"/>
    <dgm:cxn modelId="{179E01E3-49D9-4FB8-8AF3-E7E41D1C34E3}" srcId="{73D5D299-487E-455C-A174-589144C5FFD8}" destId="{98E88A5D-71A8-4724-8289-3A7E447E29AA}" srcOrd="5" destOrd="0" parTransId="{E852C480-0B93-4DCC-BA48-FA64E56528A5}" sibTransId="{563AFAEC-25EC-405F-AD98-72D311A5D300}"/>
    <dgm:cxn modelId="{2CBA7CE3-E246-4EC9-99C7-2D274BE238C1}" srcId="{EC495900-3C8A-46B0-B0AD-A6E780AEACDD}" destId="{B60D2B68-453C-46A3-BBFC-CA8E2819CCDE}" srcOrd="1" destOrd="0" parTransId="{31052B09-B5C4-478F-990F-54F0E42B36E5}" sibTransId="{21B108FA-7B81-4B7F-BE2E-38031BA451C5}"/>
    <dgm:cxn modelId="{3AD976F2-4D49-4AB0-9CE3-65BE094F0B41}" srcId="{73D5D299-487E-455C-A174-589144C5FFD8}" destId="{D3B225E0-E98F-4482-899C-7FB099C77F02}" srcOrd="1" destOrd="0" parTransId="{022482B8-4A0F-4580-93E6-F0DC1B713395}" sibTransId="{9039160E-CDC6-4FEA-90D7-098E2F656825}"/>
    <dgm:cxn modelId="{D36CACFF-26B0-480E-A4ED-EEE5A86D8F01}" type="presOf" srcId="{98E88A5D-71A8-4724-8289-3A7E447E29AA}" destId="{3324AFEB-455F-445E-905D-151B67E39775}" srcOrd="0" destOrd="0" presId="urn:microsoft.com/office/officeart/2005/8/layout/vList2"/>
    <dgm:cxn modelId="{59746732-0000-4FC3-B905-DCC52ABBDFB7}" type="presParOf" srcId="{67A1DB46-C164-4727-9B6E-5A2EC034B313}" destId="{8397A57D-7305-4F16-85C1-1EBCA040EB50}" srcOrd="0" destOrd="0" presId="urn:microsoft.com/office/officeart/2005/8/layout/vList2"/>
    <dgm:cxn modelId="{F6CBE477-2C3C-4950-8ED6-0D71EB174534}" type="presParOf" srcId="{67A1DB46-C164-4727-9B6E-5A2EC034B313}" destId="{5DD9DF1A-2F8D-42C1-84D8-C7FE6913DB1E}" srcOrd="1" destOrd="0" presId="urn:microsoft.com/office/officeart/2005/8/layout/vList2"/>
    <dgm:cxn modelId="{8D959A4A-D202-471D-B1D4-BECF4BA1270F}" type="presParOf" srcId="{67A1DB46-C164-4727-9B6E-5A2EC034B313}" destId="{9F877771-E4BE-4477-B0D1-FFD95949272E}" srcOrd="2" destOrd="0" presId="urn:microsoft.com/office/officeart/2005/8/layout/vList2"/>
    <dgm:cxn modelId="{204AA691-4EF2-4347-A16F-359454C9A127}" type="presParOf" srcId="{67A1DB46-C164-4727-9B6E-5A2EC034B313}" destId="{B67A5B7D-F884-4A9C-B5EF-CAD0D7F23679}" srcOrd="3" destOrd="0" presId="urn:microsoft.com/office/officeart/2005/8/layout/vList2"/>
    <dgm:cxn modelId="{529830D4-894E-4A4B-9433-FBDA2D6E6D1A}" type="presParOf" srcId="{67A1DB46-C164-4727-9B6E-5A2EC034B313}" destId="{527D6C50-771D-41AC-BE05-63A13CFBEDC8}" srcOrd="4" destOrd="0" presId="urn:microsoft.com/office/officeart/2005/8/layout/vList2"/>
    <dgm:cxn modelId="{427EF4AE-C9A0-490B-BB84-928C8A0F851F}" type="presParOf" srcId="{67A1DB46-C164-4727-9B6E-5A2EC034B313}" destId="{A1042317-0B1C-4C75-A7FC-0A46D6E63BBA}" srcOrd="5" destOrd="0" presId="urn:microsoft.com/office/officeart/2005/8/layout/vList2"/>
    <dgm:cxn modelId="{34E7D742-2E5F-46CF-AAD6-E950D699C8AD}" type="presParOf" srcId="{67A1DB46-C164-4727-9B6E-5A2EC034B313}" destId="{DC9D3D55-95CB-4119-9EB6-F14CD2297DB0}" srcOrd="6" destOrd="0" presId="urn:microsoft.com/office/officeart/2005/8/layout/vList2"/>
    <dgm:cxn modelId="{4C8A9C13-5867-45AD-8302-EF5152397A31}" type="presParOf" srcId="{67A1DB46-C164-4727-9B6E-5A2EC034B313}" destId="{D463E154-E4B1-4542-80AB-B2A4A3DEFA99}" srcOrd="7" destOrd="0" presId="urn:microsoft.com/office/officeart/2005/8/layout/vList2"/>
    <dgm:cxn modelId="{4D9D21D8-4743-43D1-8C46-53C8ECEACD92}" type="presParOf" srcId="{67A1DB46-C164-4727-9B6E-5A2EC034B313}" destId="{F38B6185-124D-4E0B-9807-8E888647490B}" srcOrd="8" destOrd="0" presId="urn:microsoft.com/office/officeart/2005/8/layout/vList2"/>
    <dgm:cxn modelId="{DAC9ED49-1224-43A8-8F78-6E471A6D0F6B}" type="presParOf" srcId="{67A1DB46-C164-4727-9B6E-5A2EC034B313}" destId="{FD3098A8-E024-4552-AEF7-A36A083B89DA}" srcOrd="9" destOrd="0" presId="urn:microsoft.com/office/officeart/2005/8/layout/vList2"/>
    <dgm:cxn modelId="{486A7203-922A-43E0-A3AA-68D55E2878BE}" type="presParOf" srcId="{67A1DB46-C164-4727-9B6E-5A2EC034B313}" destId="{3324AFEB-455F-445E-905D-151B67E39775}" srcOrd="10" destOrd="0" presId="urn:microsoft.com/office/officeart/2005/8/layout/vList2"/>
    <dgm:cxn modelId="{F263DC35-F344-4C6F-A27F-BDC949EF87B4}" type="presParOf" srcId="{67A1DB46-C164-4727-9B6E-5A2EC034B313}" destId="{2D79EB19-A09E-4EC9-A9CB-17D50CA65175}"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D5D299-487E-455C-A174-589144C5FFD8}"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GB"/>
        </a:p>
      </dgm:t>
    </dgm:pt>
    <dgm:pt modelId="{1407CAE2-874A-4F2E-B341-883C02CD6723}">
      <dgm:prSet phldrT="[Text]" custT="1"/>
      <dgm:spPr/>
      <dgm:t>
        <a:bodyPr/>
        <a:lstStyle/>
        <a:p>
          <a:r>
            <a:rPr lang="en-GB" sz="1100" b="0"/>
            <a:t>Scenario</a:t>
          </a:r>
        </a:p>
      </dgm:t>
    </dgm:pt>
    <dgm:pt modelId="{315E1175-E5A5-435B-A8A2-F0AA43904CAE}" type="parTrans" cxnId="{DF776118-08C3-4169-97BD-3AA695E60809}">
      <dgm:prSet/>
      <dgm:spPr/>
      <dgm:t>
        <a:bodyPr/>
        <a:lstStyle/>
        <a:p>
          <a:endParaRPr lang="en-GB" sz="1100" b="0"/>
        </a:p>
      </dgm:t>
    </dgm:pt>
    <dgm:pt modelId="{0A444768-3D9E-484C-85E8-9B41F1AF1943}" type="sibTrans" cxnId="{DF776118-08C3-4169-97BD-3AA695E60809}">
      <dgm:prSet/>
      <dgm:spPr/>
      <dgm:t>
        <a:bodyPr/>
        <a:lstStyle/>
        <a:p>
          <a:endParaRPr lang="en-GB" sz="1100" b="0"/>
        </a:p>
      </dgm:t>
    </dgm:pt>
    <dgm:pt modelId="{C7F9101A-5AAE-4A49-ADD7-0AF3F9BD78E0}">
      <dgm:prSet phldrT="[Text]" custT="1"/>
      <dgm:spPr/>
      <dgm:t>
        <a:bodyPr/>
        <a:lstStyle/>
        <a:p>
          <a:pPr>
            <a:buFont typeface="Arial" panose="020B0604020202020204" pitchFamily="34" charset="0"/>
            <a:buChar char="•"/>
          </a:pPr>
          <a:r>
            <a:rPr lang="en-GB" sz="1100"/>
            <a:t>A customer (for example a Housing Association) has proposed turning approximately 600 houses from natural gas heating to heat pumps. </a:t>
          </a:r>
          <a:endParaRPr lang="en-GB" sz="1100" b="0"/>
        </a:p>
      </dgm:t>
    </dgm:pt>
    <dgm:pt modelId="{3554DA8B-39E7-4723-A380-3787731296EA}" type="parTrans" cxnId="{7B2C9279-0DE1-4870-A122-6307CBDF9ED3}">
      <dgm:prSet/>
      <dgm:spPr/>
      <dgm:t>
        <a:bodyPr/>
        <a:lstStyle/>
        <a:p>
          <a:endParaRPr lang="en-GB" sz="1100" b="0"/>
        </a:p>
      </dgm:t>
    </dgm:pt>
    <dgm:pt modelId="{1CCF5390-5380-4E60-958B-E3F90A821D5E}" type="sibTrans" cxnId="{7B2C9279-0DE1-4870-A122-6307CBDF9ED3}">
      <dgm:prSet/>
      <dgm:spPr/>
      <dgm:t>
        <a:bodyPr/>
        <a:lstStyle/>
        <a:p>
          <a:endParaRPr lang="en-GB" sz="1100" b="0"/>
        </a:p>
      </dgm:t>
    </dgm:pt>
    <dgm:pt modelId="{D3B225E0-E98F-4482-899C-7FB099C77F02}">
      <dgm:prSet phldrT="[Text]" custT="1"/>
      <dgm:spPr/>
      <dgm:t>
        <a:bodyPr/>
        <a:lstStyle/>
        <a:p>
          <a:r>
            <a:rPr lang="en-GB" sz="1100" b="0"/>
            <a:t>Load Growth</a:t>
          </a:r>
        </a:p>
      </dgm:t>
    </dgm:pt>
    <dgm:pt modelId="{022482B8-4A0F-4580-93E6-F0DC1B713395}" type="parTrans" cxnId="{3AD976F2-4D49-4AB0-9CE3-65BE094F0B41}">
      <dgm:prSet/>
      <dgm:spPr/>
      <dgm:t>
        <a:bodyPr/>
        <a:lstStyle/>
        <a:p>
          <a:endParaRPr lang="en-GB" sz="1100" b="0"/>
        </a:p>
      </dgm:t>
    </dgm:pt>
    <dgm:pt modelId="{9039160E-CDC6-4FEA-90D7-098E2F656825}" type="sibTrans" cxnId="{3AD976F2-4D49-4AB0-9CE3-65BE094F0B41}">
      <dgm:prSet/>
      <dgm:spPr/>
      <dgm:t>
        <a:bodyPr/>
        <a:lstStyle/>
        <a:p>
          <a:endParaRPr lang="en-GB" sz="1100" b="0"/>
        </a:p>
      </dgm:t>
    </dgm:pt>
    <dgm:pt modelId="{342273AB-33C0-4EB4-84D9-4F3D5745D7CB}">
      <dgm:prSet phldrT="[Text]" custT="1"/>
      <dgm:spPr/>
      <dgm:t>
        <a:bodyPr/>
        <a:lstStyle/>
        <a:p>
          <a:r>
            <a:rPr lang="en-GB" sz="1100"/>
            <a:t>Assuming a HP demands 8kW,  this would increase the load on the local network by 4.8MW. With this information we would then assess the network to determine whether there is capacity for this to be connected, or whether the network is constrained and needs to be reinforced. </a:t>
          </a:r>
          <a:endParaRPr lang="en-GB" sz="1100" b="0"/>
        </a:p>
      </dgm:t>
    </dgm:pt>
    <dgm:pt modelId="{D0C97B49-6B1B-4642-BC53-AB903E93DEC0}" type="parTrans" cxnId="{6513695D-AA71-4F58-9DEB-9FD256C915E9}">
      <dgm:prSet/>
      <dgm:spPr/>
      <dgm:t>
        <a:bodyPr/>
        <a:lstStyle/>
        <a:p>
          <a:endParaRPr lang="en-GB" sz="1100" b="0"/>
        </a:p>
      </dgm:t>
    </dgm:pt>
    <dgm:pt modelId="{9E06F760-E392-4BDC-B502-619E26141F14}" type="sibTrans" cxnId="{6513695D-AA71-4F58-9DEB-9FD256C915E9}">
      <dgm:prSet/>
      <dgm:spPr/>
      <dgm:t>
        <a:bodyPr/>
        <a:lstStyle/>
        <a:p>
          <a:endParaRPr lang="en-GB" sz="1100" b="0"/>
        </a:p>
      </dgm:t>
    </dgm:pt>
    <dgm:pt modelId="{EC495900-3C8A-46B0-B0AD-A6E780AEACDD}">
      <dgm:prSet phldrT="[Text]" custT="1"/>
      <dgm:spPr/>
      <dgm:t>
        <a:bodyPr/>
        <a:lstStyle/>
        <a:p>
          <a:r>
            <a:rPr lang="en-GB" sz="1100" b="0"/>
            <a:t>Network Requirements</a:t>
          </a:r>
        </a:p>
      </dgm:t>
    </dgm:pt>
    <dgm:pt modelId="{28AD85C8-EF0C-4556-9F67-2C997ACDE518}" type="parTrans" cxnId="{87A5F7CA-EDA2-43E8-80B8-78B5C88A5710}">
      <dgm:prSet/>
      <dgm:spPr/>
      <dgm:t>
        <a:bodyPr/>
        <a:lstStyle/>
        <a:p>
          <a:endParaRPr lang="en-GB" sz="1100" b="0"/>
        </a:p>
      </dgm:t>
    </dgm:pt>
    <dgm:pt modelId="{41380B14-D013-4D43-9C75-FB3179129819}" type="sibTrans" cxnId="{87A5F7CA-EDA2-43E8-80B8-78B5C88A5710}">
      <dgm:prSet/>
      <dgm:spPr/>
      <dgm:t>
        <a:bodyPr/>
        <a:lstStyle/>
        <a:p>
          <a:endParaRPr lang="en-GB" sz="1100" b="0"/>
        </a:p>
      </dgm:t>
    </dgm:pt>
    <dgm:pt modelId="{1CDAA86C-FB08-42AD-870C-8589108ADFB2}">
      <dgm:prSet phldrT="[Text]" custT="1"/>
      <dgm:spPr/>
      <dgm:t>
        <a:bodyPr/>
        <a:lstStyle/>
        <a:p>
          <a:r>
            <a:rPr lang="en-GB" sz="1100" b="0"/>
            <a:t>Additional Requirements</a:t>
          </a:r>
        </a:p>
      </dgm:t>
    </dgm:pt>
    <dgm:pt modelId="{A0749952-DBC9-453D-BD01-2796F207BDA1}" type="parTrans" cxnId="{6EA4D8AF-60A1-4764-970B-D654B881BF1E}">
      <dgm:prSet/>
      <dgm:spPr/>
      <dgm:t>
        <a:bodyPr/>
        <a:lstStyle/>
        <a:p>
          <a:endParaRPr lang="en-GB" sz="1100" b="0"/>
        </a:p>
      </dgm:t>
    </dgm:pt>
    <dgm:pt modelId="{4DB8837D-51AF-48FC-9921-D58F47131A04}" type="sibTrans" cxnId="{6EA4D8AF-60A1-4764-970B-D654B881BF1E}">
      <dgm:prSet/>
      <dgm:spPr/>
      <dgm:t>
        <a:bodyPr/>
        <a:lstStyle/>
        <a:p>
          <a:endParaRPr lang="en-GB" sz="1100" b="0"/>
        </a:p>
      </dgm:t>
    </dgm:pt>
    <dgm:pt modelId="{C403E40E-FDBE-4B47-87F9-3107949B4822}">
      <dgm:prSet phldrT="[Text]" custT="1"/>
      <dgm:spPr/>
      <dgm:t>
        <a:bodyPr/>
        <a:lstStyle/>
        <a:p>
          <a:r>
            <a:rPr lang="en-GB" sz="1100"/>
            <a:t>Customer Quote/ Design Approval</a:t>
          </a:r>
          <a:endParaRPr lang="en-GB" sz="1100" b="0"/>
        </a:p>
      </dgm:t>
    </dgm:pt>
    <dgm:pt modelId="{12E8BE53-BF51-4350-A7C5-5495730A02B7}" type="parTrans" cxnId="{86D5C167-31A8-499B-AC43-F9E06311FF79}">
      <dgm:prSet/>
      <dgm:spPr/>
      <dgm:t>
        <a:bodyPr/>
        <a:lstStyle/>
        <a:p>
          <a:endParaRPr lang="en-GB" sz="1100" b="0"/>
        </a:p>
      </dgm:t>
    </dgm:pt>
    <dgm:pt modelId="{1594CB94-0FD4-4FF7-B4B2-0BADECC40D96}" type="sibTrans" cxnId="{86D5C167-31A8-499B-AC43-F9E06311FF79}">
      <dgm:prSet/>
      <dgm:spPr/>
      <dgm:t>
        <a:bodyPr/>
        <a:lstStyle/>
        <a:p>
          <a:endParaRPr lang="en-GB" sz="1100" b="0"/>
        </a:p>
      </dgm:t>
    </dgm:pt>
    <dgm:pt modelId="{98E88A5D-71A8-4724-8289-3A7E447E29AA}">
      <dgm:prSet phldrT="[Text]" custT="1"/>
      <dgm:spPr/>
      <dgm:t>
        <a:bodyPr/>
        <a:lstStyle/>
        <a:p>
          <a:r>
            <a:rPr lang="en-GB" sz="1100" b="0"/>
            <a:t>Project Delivery</a:t>
          </a:r>
        </a:p>
      </dgm:t>
    </dgm:pt>
    <dgm:pt modelId="{E852C480-0B93-4DCC-BA48-FA64E56528A5}" type="parTrans" cxnId="{179E01E3-49D9-4FB8-8AF3-E7E41D1C34E3}">
      <dgm:prSet/>
      <dgm:spPr/>
      <dgm:t>
        <a:bodyPr/>
        <a:lstStyle/>
        <a:p>
          <a:endParaRPr lang="en-GB" sz="1100" b="0"/>
        </a:p>
      </dgm:t>
    </dgm:pt>
    <dgm:pt modelId="{563AFAEC-25EC-405F-AD98-72D311A5D300}" type="sibTrans" cxnId="{179E01E3-49D9-4FB8-8AF3-E7E41D1C34E3}">
      <dgm:prSet/>
      <dgm:spPr/>
      <dgm:t>
        <a:bodyPr/>
        <a:lstStyle/>
        <a:p>
          <a:endParaRPr lang="en-GB" sz="1100" b="0"/>
        </a:p>
      </dgm:t>
    </dgm:pt>
    <dgm:pt modelId="{4864046D-028B-44F4-A432-9236733E823C}">
      <dgm:prSet phldrT="[Text]" custT="1"/>
      <dgm:spPr/>
      <dgm:t>
        <a:bodyPr/>
        <a:lstStyle/>
        <a:p>
          <a:r>
            <a:rPr lang="en-GB" sz="1100"/>
            <a:t>Once the quote has been approved, the connection can then be delivered.</a:t>
          </a:r>
          <a:endParaRPr lang="en-GB" sz="1100" b="0"/>
        </a:p>
        <a:p>
          <a:endParaRPr lang="en-GB" sz="1100" b="0"/>
        </a:p>
      </dgm:t>
    </dgm:pt>
    <dgm:pt modelId="{B68FB028-E135-4D97-AB5F-63DC9A8F16D2}" type="parTrans" cxnId="{DB10938F-C391-40B8-9337-59D6432E1B88}">
      <dgm:prSet/>
      <dgm:spPr/>
      <dgm:t>
        <a:bodyPr/>
        <a:lstStyle/>
        <a:p>
          <a:endParaRPr lang="en-GB" sz="1100"/>
        </a:p>
      </dgm:t>
    </dgm:pt>
    <dgm:pt modelId="{EC3F475E-4790-4059-8222-673995E7CC6D}" type="sibTrans" cxnId="{DB10938F-C391-40B8-9337-59D6432E1B88}">
      <dgm:prSet/>
      <dgm:spPr/>
      <dgm:t>
        <a:bodyPr/>
        <a:lstStyle/>
        <a:p>
          <a:endParaRPr lang="en-GB" sz="1100"/>
        </a:p>
      </dgm:t>
    </dgm:pt>
    <dgm:pt modelId="{56F5C64A-7261-4FB4-B5D3-460BAF78867B}">
      <dgm:prSet phldrT="[Text]" custT="1"/>
      <dgm:spPr/>
      <dgm:t>
        <a:bodyPr/>
        <a:lstStyle/>
        <a:p>
          <a:r>
            <a:rPr lang="en-GB" sz="1100"/>
            <a:t>Any additional requirements will also be considered, such as; does the customer anticipate similar projects at this location – can we futureproof the connection by designing for higher capacity than is being currently installed.</a:t>
          </a:r>
          <a:endParaRPr lang="en-GB" sz="1100" b="0"/>
        </a:p>
      </dgm:t>
    </dgm:pt>
    <dgm:pt modelId="{3327717C-7976-4704-9882-9C52AC2A7D0A}" type="parTrans" cxnId="{0511DDCB-F796-493D-82D4-FD510C31D942}">
      <dgm:prSet/>
      <dgm:spPr/>
      <dgm:t>
        <a:bodyPr/>
        <a:lstStyle/>
        <a:p>
          <a:endParaRPr lang="en-GB" sz="1100"/>
        </a:p>
      </dgm:t>
    </dgm:pt>
    <dgm:pt modelId="{63C52969-9CC4-429D-8238-298970A5EF00}" type="sibTrans" cxnId="{0511DDCB-F796-493D-82D4-FD510C31D942}">
      <dgm:prSet/>
      <dgm:spPr/>
      <dgm:t>
        <a:bodyPr/>
        <a:lstStyle/>
        <a:p>
          <a:endParaRPr lang="en-GB" sz="1100"/>
        </a:p>
      </dgm:t>
    </dgm:pt>
    <dgm:pt modelId="{C7D60959-36D7-4F7B-B46B-FD92EA9E295B}">
      <dgm:prSet phldrT="[Text]" custT="1"/>
      <dgm:spPr/>
      <dgm:t>
        <a:bodyPr/>
        <a:lstStyle/>
        <a:p>
          <a:r>
            <a:rPr lang="en-GB" sz="1100"/>
            <a:t>A suitable solution for the connection is then identified, and the network requirements defined.</a:t>
          </a:r>
          <a:endParaRPr lang="en-GB" sz="1100" b="0"/>
        </a:p>
      </dgm:t>
    </dgm:pt>
    <dgm:pt modelId="{1836A4E0-1694-4B26-AC87-832075B04AAD}" type="parTrans" cxnId="{703E58C1-35BC-430A-B314-39ADBB944F11}">
      <dgm:prSet/>
      <dgm:spPr/>
      <dgm:t>
        <a:bodyPr/>
        <a:lstStyle/>
        <a:p>
          <a:endParaRPr lang="en-GB" sz="1100"/>
        </a:p>
      </dgm:t>
    </dgm:pt>
    <dgm:pt modelId="{AF78DB5F-754C-45EC-9867-C4B9A90E28BB}" type="sibTrans" cxnId="{703E58C1-35BC-430A-B314-39ADBB944F11}">
      <dgm:prSet/>
      <dgm:spPr/>
      <dgm:t>
        <a:bodyPr/>
        <a:lstStyle/>
        <a:p>
          <a:endParaRPr lang="en-GB" sz="1100"/>
        </a:p>
      </dgm:t>
    </dgm:pt>
    <dgm:pt modelId="{E0BA3042-BDB8-4C01-96DC-BF1ED5631D73}">
      <dgm:prSet phldrT="[Text]" custT="1"/>
      <dgm:spPr/>
      <dgm:t>
        <a:bodyPr/>
        <a:lstStyle/>
        <a:p>
          <a:pPr>
            <a:buFont typeface="Arial" panose="020B0604020202020204" pitchFamily="34" charset="0"/>
            <a:buChar char="•"/>
          </a:pPr>
          <a:r>
            <a:rPr lang="en-GB" sz="1100"/>
            <a:t>We then cost the best design solution to provide the customer with a quote as to the scale of the required works and also the cost. </a:t>
          </a:r>
          <a:endParaRPr lang="en-GB" sz="1100" b="0"/>
        </a:p>
      </dgm:t>
    </dgm:pt>
    <dgm:pt modelId="{89F527D2-50BF-40E1-B5B6-E71E46A3F022}" type="parTrans" cxnId="{25D88F10-5E13-4E10-B270-110815862FEC}">
      <dgm:prSet/>
      <dgm:spPr/>
      <dgm:t>
        <a:bodyPr/>
        <a:lstStyle/>
        <a:p>
          <a:endParaRPr lang="en-GB" sz="1100"/>
        </a:p>
      </dgm:t>
    </dgm:pt>
    <dgm:pt modelId="{D69A721A-F4B8-466C-A272-C4DB3567EE08}" type="sibTrans" cxnId="{25D88F10-5E13-4E10-B270-110815862FEC}">
      <dgm:prSet/>
      <dgm:spPr/>
      <dgm:t>
        <a:bodyPr/>
        <a:lstStyle/>
        <a:p>
          <a:endParaRPr lang="en-GB" sz="1100"/>
        </a:p>
      </dgm:t>
    </dgm:pt>
    <dgm:pt modelId="{AADC46D1-019A-40D7-A225-953F7E66A5BA}">
      <dgm:prSet phldrT="[Text]" custT="1"/>
      <dgm:spPr/>
      <dgm:t>
        <a:bodyPr/>
        <a:lstStyle/>
        <a:p>
          <a:r>
            <a:rPr lang="en-GB" sz="1100"/>
            <a:t>Considering primary reinforcement and 6 new secondary substations along with cabling this example would be in the region of £0.5-1m and take 2-3 years to deliver.</a:t>
          </a:r>
          <a:endParaRPr lang="en-GB" sz="1100" b="0"/>
        </a:p>
      </dgm:t>
    </dgm:pt>
    <dgm:pt modelId="{1FD2DADC-A28F-43BE-8DF6-2733555BE52B}" type="parTrans" cxnId="{9C82E6EC-4A72-401C-9D9A-B79BF43D2D0B}">
      <dgm:prSet/>
      <dgm:spPr/>
      <dgm:t>
        <a:bodyPr/>
        <a:lstStyle/>
        <a:p>
          <a:endParaRPr lang="en-GB" sz="1100"/>
        </a:p>
      </dgm:t>
    </dgm:pt>
    <dgm:pt modelId="{12462797-5DC3-43D6-83A7-C8F54F83EB20}" type="sibTrans" cxnId="{9C82E6EC-4A72-401C-9D9A-B79BF43D2D0B}">
      <dgm:prSet/>
      <dgm:spPr/>
      <dgm:t>
        <a:bodyPr/>
        <a:lstStyle/>
        <a:p>
          <a:endParaRPr lang="en-GB" sz="1100"/>
        </a:p>
      </dgm:t>
    </dgm:pt>
    <dgm:pt modelId="{27958777-C0FA-4FB3-A5B6-0DE25B928417}">
      <dgm:prSet phldrT="[Text]" custT="1"/>
      <dgm:spPr/>
      <dgm:t>
        <a:bodyPr/>
        <a:lstStyle/>
        <a:p>
          <a:r>
            <a:rPr lang="en-GB" sz="1100" b="0"/>
            <a:t>Under this scenario existing secondary substations would require uprating. Assuming an existing demand of 900kW (after diversity) and the existing 11kV network comprises of two 500kVA transformers, the new maximum load would be 5.7MW. Therefore the existing substation would require uprating to 1000kVA, and an additional four 1000kVA installed. In addition the LV mains cable might also require upgrading and new LV cables installed to connect in the new secondary substations. It can also be reasonably assumed that reinforcement would be required at the primary substation. </a:t>
          </a:r>
        </a:p>
      </dgm:t>
    </dgm:pt>
    <dgm:pt modelId="{D7E3AE9D-8BA5-4D80-9BAA-1ADF9EAE3A78}" type="parTrans" cxnId="{1C0E9788-BC29-431D-BAA3-2943E23E3295}">
      <dgm:prSet/>
      <dgm:spPr/>
      <dgm:t>
        <a:bodyPr/>
        <a:lstStyle/>
        <a:p>
          <a:endParaRPr lang="en-GB" sz="1100"/>
        </a:p>
      </dgm:t>
    </dgm:pt>
    <dgm:pt modelId="{4E4F7018-F552-4CAC-B7D2-328987165E3E}" type="sibTrans" cxnId="{1C0E9788-BC29-431D-BAA3-2943E23E3295}">
      <dgm:prSet/>
      <dgm:spPr/>
      <dgm:t>
        <a:bodyPr/>
        <a:lstStyle/>
        <a:p>
          <a:endParaRPr lang="en-GB" sz="1100"/>
        </a:p>
      </dgm:t>
    </dgm:pt>
    <dgm:pt modelId="{67A1DB46-C164-4727-9B6E-5A2EC034B313}" type="pres">
      <dgm:prSet presAssocID="{73D5D299-487E-455C-A174-589144C5FFD8}" presName="linear" presStyleCnt="0">
        <dgm:presLayoutVars>
          <dgm:animLvl val="lvl"/>
          <dgm:resizeHandles val="exact"/>
        </dgm:presLayoutVars>
      </dgm:prSet>
      <dgm:spPr/>
    </dgm:pt>
    <dgm:pt modelId="{8397A57D-7305-4F16-85C1-1EBCA040EB50}" type="pres">
      <dgm:prSet presAssocID="{1407CAE2-874A-4F2E-B341-883C02CD6723}" presName="parentText" presStyleLbl="node1" presStyleIdx="0" presStyleCnt="6">
        <dgm:presLayoutVars>
          <dgm:chMax val="0"/>
          <dgm:bulletEnabled val="1"/>
        </dgm:presLayoutVars>
      </dgm:prSet>
      <dgm:spPr/>
    </dgm:pt>
    <dgm:pt modelId="{5DD9DF1A-2F8D-42C1-84D8-C7FE6913DB1E}" type="pres">
      <dgm:prSet presAssocID="{1407CAE2-874A-4F2E-B341-883C02CD6723}" presName="childText" presStyleLbl="revTx" presStyleIdx="0" presStyleCnt="6">
        <dgm:presLayoutVars>
          <dgm:bulletEnabled val="1"/>
        </dgm:presLayoutVars>
      </dgm:prSet>
      <dgm:spPr/>
    </dgm:pt>
    <dgm:pt modelId="{9F877771-E4BE-4477-B0D1-FFD95949272E}" type="pres">
      <dgm:prSet presAssocID="{D3B225E0-E98F-4482-899C-7FB099C77F02}" presName="parentText" presStyleLbl="node1" presStyleIdx="1" presStyleCnt="6">
        <dgm:presLayoutVars>
          <dgm:chMax val="0"/>
          <dgm:bulletEnabled val="1"/>
        </dgm:presLayoutVars>
      </dgm:prSet>
      <dgm:spPr/>
    </dgm:pt>
    <dgm:pt modelId="{B67A5B7D-F884-4A9C-B5EF-CAD0D7F23679}" type="pres">
      <dgm:prSet presAssocID="{D3B225E0-E98F-4482-899C-7FB099C77F02}" presName="childText" presStyleLbl="revTx" presStyleIdx="1" presStyleCnt="6">
        <dgm:presLayoutVars>
          <dgm:bulletEnabled val="1"/>
        </dgm:presLayoutVars>
      </dgm:prSet>
      <dgm:spPr/>
    </dgm:pt>
    <dgm:pt modelId="{527D6C50-771D-41AC-BE05-63A13CFBEDC8}" type="pres">
      <dgm:prSet presAssocID="{EC495900-3C8A-46B0-B0AD-A6E780AEACDD}" presName="parentText" presStyleLbl="node1" presStyleIdx="2" presStyleCnt="6">
        <dgm:presLayoutVars>
          <dgm:chMax val="0"/>
          <dgm:bulletEnabled val="1"/>
        </dgm:presLayoutVars>
      </dgm:prSet>
      <dgm:spPr/>
    </dgm:pt>
    <dgm:pt modelId="{A1042317-0B1C-4C75-A7FC-0A46D6E63BBA}" type="pres">
      <dgm:prSet presAssocID="{EC495900-3C8A-46B0-B0AD-A6E780AEACDD}" presName="childText" presStyleLbl="revTx" presStyleIdx="2" presStyleCnt="6">
        <dgm:presLayoutVars>
          <dgm:bulletEnabled val="1"/>
        </dgm:presLayoutVars>
      </dgm:prSet>
      <dgm:spPr/>
    </dgm:pt>
    <dgm:pt modelId="{DC9D3D55-95CB-4119-9EB6-F14CD2297DB0}" type="pres">
      <dgm:prSet presAssocID="{1CDAA86C-FB08-42AD-870C-8589108ADFB2}" presName="parentText" presStyleLbl="node1" presStyleIdx="3" presStyleCnt="6">
        <dgm:presLayoutVars>
          <dgm:chMax val="0"/>
          <dgm:bulletEnabled val="1"/>
        </dgm:presLayoutVars>
      </dgm:prSet>
      <dgm:spPr/>
    </dgm:pt>
    <dgm:pt modelId="{D463E154-E4B1-4542-80AB-B2A4A3DEFA99}" type="pres">
      <dgm:prSet presAssocID="{1CDAA86C-FB08-42AD-870C-8589108ADFB2}" presName="childText" presStyleLbl="revTx" presStyleIdx="3" presStyleCnt="6">
        <dgm:presLayoutVars>
          <dgm:bulletEnabled val="1"/>
        </dgm:presLayoutVars>
      </dgm:prSet>
      <dgm:spPr/>
    </dgm:pt>
    <dgm:pt modelId="{F38B6185-124D-4E0B-9807-8E888647490B}" type="pres">
      <dgm:prSet presAssocID="{C403E40E-FDBE-4B47-87F9-3107949B4822}" presName="parentText" presStyleLbl="node1" presStyleIdx="4" presStyleCnt="6">
        <dgm:presLayoutVars>
          <dgm:chMax val="0"/>
          <dgm:bulletEnabled val="1"/>
        </dgm:presLayoutVars>
      </dgm:prSet>
      <dgm:spPr/>
    </dgm:pt>
    <dgm:pt modelId="{FD3098A8-E024-4552-AEF7-A36A083B89DA}" type="pres">
      <dgm:prSet presAssocID="{C403E40E-FDBE-4B47-87F9-3107949B4822}" presName="childText" presStyleLbl="revTx" presStyleIdx="4" presStyleCnt="6">
        <dgm:presLayoutVars>
          <dgm:bulletEnabled val="1"/>
        </dgm:presLayoutVars>
      </dgm:prSet>
      <dgm:spPr/>
    </dgm:pt>
    <dgm:pt modelId="{3324AFEB-455F-445E-905D-151B67E39775}" type="pres">
      <dgm:prSet presAssocID="{98E88A5D-71A8-4724-8289-3A7E447E29AA}" presName="parentText" presStyleLbl="node1" presStyleIdx="5" presStyleCnt="6">
        <dgm:presLayoutVars>
          <dgm:chMax val="0"/>
          <dgm:bulletEnabled val="1"/>
        </dgm:presLayoutVars>
      </dgm:prSet>
      <dgm:spPr/>
    </dgm:pt>
    <dgm:pt modelId="{2D79EB19-A09E-4EC9-A9CB-17D50CA65175}" type="pres">
      <dgm:prSet presAssocID="{98E88A5D-71A8-4724-8289-3A7E447E29AA}" presName="childText" presStyleLbl="revTx" presStyleIdx="5" presStyleCnt="6">
        <dgm:presLayoutVars>
          <dgm:bulletEnabled val="1"/>
        </dgm:presLayoutVars>
      </dgm:prSet>
      <dgm:spPr/>
    </dgm:pt>
  </dgm:ptLst>
  <dgm:cxnLst>
    <dgm:cxn modelId="{E1CA650D-012D-46F1-BA23-E79A2D134B83}" type="presOf" srcId="{1CDAA86C-FB08-42AD-870C-8589108ADFB2}" destId="{DC9D3D55-95CB-4119-9EB6-F14CD2297DB0}" srcOrd="0" destOrd="0" presId="urn:microsoft.com/office/officeart/2005/8/layout/vList2"/>
    <dgm:cxn modelId="{25D88F10-5E13-4E10-B270-110815862FEC}" srcId="{C403E40E-FDBE-4B47-87F9-3107949B4822}" destId="{E0BA3042-BDB8-4C01-96DC-BF1ED5631D73}" srcOrd="0" destOrd="0" parTransId="{89F527D2-50BF-40E1-B5B6-E71E46A3F022}" sibTransId="{D69A721A-F4B8-466C-A272-C4DB3567EE08}"/>
    <dgm:cxn modelId="{DF776118-08C3-4169-97BD-3AA695E60809}" srcId="{73D5D299-487E-455C-A174-589144C5FFD8}" destId="{1407CAE2-874A-4F2E-B341-883C02CD6723}" srcOrd="0" destOrd="0" parTransId="{315E1175-E5A5-435B-A8A2-F0AA43904CAE}" sibTransId="{0A444768-3D9E-484C-85E8-9B41F1AF1943}"/>
    <dgm:cxn modelId="{4949DF33-2921-45B0-8D84-AF8299F539B5}" type="presOf" srcId="{27958777-C0FA-4FB3-A5B6-0DE25B928417}" destId="{A1042317-0B1C-4C75-A7FC-0A46D6E63BBA}" srcOrd="0" destOrd="1" presId="urn:microsoft.com/office/officeart/2005/8/layout/vList2"/>
    <dgm:cxn modelId="{6513695D-AA71-4F58-9DEB-9FD256C915E9}" srcId="{D3B225E0-E98F-4482-899C-7FB099C77F02}" destId="{342273AB-33C0-4EB4-84D9-4F3D5745D7CB}" srcOrd="0" destOrd="0" parTransId="{D0C97B49-6B1B-4642-BC53-AB903E93DEC0}" sibTransId="{9E06F760-E392-4BDC-B502-619E26141F14}"/>
    <dgm:cxn modelId="{E6D67542-20C4-4292-A36A-2491B50C766F}" type="presOf" srcId="{342273AB-33C0-4EB4-84D9-4F3D5745D7CB}" destId="{B67A5B7D-F884-4A9C-B5EF-CAD0D7F23679}" srcOrd="0" destOrd="0" presId="urn:microsoft.com/office/officeart/2005/8/layout/vList2"/>
    <dgm:cxn modelId="{86D5C167-31A8-499B-AC43-F9E06311FF79}" srcId="{73D5D299-487E-455C-A174-589144C5FFD8}" destId="{C403E40E-FDBE-4B47-87F9-3107949B4822}" srcOrd="4" destOrd="0" parTransId="{12E8BE53-BF51-4350-A7C5-5495730A02B7}" sibTransId="{1594CB94-0FD4-4FF7-B4B2-0BADECC40D96}"/>
    <dgm:cxn modelId="{7B2C9279-0DE1-4870-A122-6307CBDF9ED3}" srcId="{1407CAE2-874A-4F2E-B341-883C02CD6723}" destId="{C7F9101A-5AAE-4A49-ADD7-0AF3F9BD78E0}" srcOrd="0" destOrd="0" parTransId="{3554DA8B-39E7-4723-A380-3787731296EA}" sibTransId="{1CCF5390-5380-4E60-958B-E3F90A821D5E}"/>
    <dgm:cxn modelId="{DDDD3183-272E-46FD-8BF5-6162AAD8B86A}" type="presOf" srcId="{56F5C64A-7261-4FB4-B5D3-460BAF78867B}" destId="{D463E154-E4B1-4542-80AB-B2A4A3DEFA99}" srcOrd="0" destOrd="0" presId="urn:microsoft.com/office/officeart/2005/8/layout/vList2"/>
    <dgm:cxn modelId="{1C0E9788-BC29-431D-BAA3-2943E23E3295}" srcId="{EC495900-3C8A-46B0-B0AD-A6E780AEACDD}" destId="{27958777-C0FA-4FB3-A5B6-0DE25B928417}" srcOrd="1" destOrd="0" parTransId="{D7E3AE9D-8BA5-4D80-9BAA-1ADF9EAE3A78}" sibTransId="{4E4F7018-F552-4CAC-B7D2-328987165E3E}"/>
    <dgm:cxn modelId="{8A4D478A-B7A6-4AC7-A303-C3F6DF011820}" type="presOf" srcId="{4864046D-028B-44F4-A432-9236733E823C}" destId="{2D79EB19-A09E-4EC9-A9CB-17D50CA65175}" srcOrd="0" destOrd="0" presId="urn:microsoft.com/office/officeart/2005/8/layout/vList2"/>
    <dgm:cxn modelId="{DB10938F-C391-40B8-9337-59D6432E1B88}" srcId="{98E88A5D-71A8-4724-8289-3A7E447E29AA}" destId="{4864046D-028B-44F4-A432-9236733E823C}" srcOrd="0" destOrd="0" parTransId="{B68FB028-E135-4D97-AB5F-63DC9A8F16D2}" sibTransId="{EC3F475E-4790-4059-8222-673995E7CC6D}"/>
    <dgm:cxn modelId="{FC89B792-2508-43C6-A57C-BCAD68E280BF}" type="presOf" srcId="{1407CAE2-874A-4F2E-B341-883C02CD6723}" destId="{8397A57D-7305-4F16-85C1-1EBCA040EB50}" srcOrd="0" destOrd="0" presId="urn:microsoft.com/office/officeart/2005/8/layout/vList2"/>
    <dgm:cxn modelId="{B6A2369C-BAF3-4240-8410-8AC03F2505B4}" type="presOf" srcId="{73D5D299-487E-455C-A174-589144C5FFD8}" destId="{67A1DB46-C164-4727-9B6E-5A2EC034B313}" srcOrd="0" destOrd="0" presId="urn:microsoft.com/office/officeart/2005/8/layout/vList2"/>
    <dgm:cxn modelId="{4F545F9F-E215-4D1C-8AA2-CF2C700F0E41}" type="presOf" srcId="{C403E40E-FDBE-4B47-87F9-3107949B4822}" destId="{F38B6185-124D-4E0B-9807-8E888647490B}" srcOrd="0" destOrd="0" presId="urn:microsoft.com/office/officeart/2005/8/layout/vList2"/>
    <dgm:cxn modelId="{793399AA-2D2F-4C63-9895-4C2E895D8B7B}" type="presOf" srcId="{C7F9101A-5AAE-4A49-ADD7-0AF3F9BD78E0}" destId="{5DD9DF1A-2F8D-42C1-84D8-C7FE6913DB1E}" srcOrd="0" destOrd="0" presId="urn:microsoft.com/office/officeart/2005/8/layout/vList2"/>
    <dgm:cxn modelId="{6EA4D8AF-60A1-4764-970B-D654B881BF1E}" srcId="{73D5D299-487E-455C-A174-589144C5FFD8}" destId="{1CDAA86C-FB08-42AD-870C-8589108ADFB2}" srcOrd="3" destOrd="0" parTransId="{A0749952-DBC9-453D-BD01-2796F207BDA1}" sibTransId="{4DB8837D-51AF-48FC-9921-D58F47131A04}"/>
    <dgm:cxn modelId="{703E58C1-35BC-430A-B314-39ADBB944F11}" srcId="{EC495900-3C8A-46B0-B0AD-A6E780AEACDD}" destId="{C7D60959-36D7-4F7B-B46B-FD92EA9E295B}" srcOrd="0" destOrd="0" parTransId="{1836A4E0-1694-4B26-AC87-832075B04AAD}" sibTransId="{AF78DB5F-754C-45EC-9867-C4B9A90E28BB}"/>
    <dgm:cxn modelId="{10F186C4-D932-4065-88BE-D2A87B72CCEB}" type="presOf" srcId="{EC495900-3C8A-46B0-B0AD-A6E780AEACDD}" destId="{527D6C50-771D-41AC-BE05-63A13CFBEDC8}" srcOrd="0" destOrd="0" presId="urn:microsoft.com/office/officeart/2005/8/layout/vList2"/>
    <dgm:cxn modelId="{A07B12C8-BDDD-48F5-B263-CCBA0409C8BB}" type="presOf" srcId="{C7D60959-36D7-4F7B-B46B-FD92EA9E295B}" destId="{A1042317-0B1C-4C75-A7FC-0A46D6E63BBA}" srcOrd="0" destOrd="0" presId="urn:microsoft.com/office/officeart/2005/8/layout/vList2"/>
    <dgm:cxn modelId="{87A5F7CA-EDA2-43E8-80B8-78B5C88A5710}" srcId="{73D5D299-487E-455C-A174-589144C5FFD8}" destId="{EC495900-3C8A-46B0-B0AD-A6E780AEACDD}" srcOrd="2" destOrd="0" parTransId="{28AD85C8-EF0C-4556-9F67-2C997ACDE518}" sibTransId="{41380B14-D013-4D43-9C75-FB3179129819}"/>
    <dgm:cxn modelId="{0511DDCB-F796-493D-82D4-FD510C31D942}" srcId="{1CDAA86C-FB08-42AD-870C-8589108ADFB2}" destId="{56F5C64A-7261-4FB4-B5D3-460BAF78867B}" srcOrd="0" destOrd="0" parTransId="{3327717C-7976-4704-9882-9C52AC2A7D0A}" sibTransId="{63C52969-9CC4-429D-8238-298970A5EF00}"/>
    <dgm:cxn modelId="{D203BDD8-FFD4-406E-ABBE-500BADEDFF14}" type="presOf" srcId="{D3B225E0-E98F-4482-899C-7FB099C77F02}" destId="{9F877771-E4BE-4477-B0D1-FFD95949272E}" srcOrd="0" destOrd="0" presId="urn:microsoft.com/office/officeart/2005/8/layout/vList2"/>
    <dgm:cxn modelId="{12B7EFDB-6F76-4C19-AB05-FF77AC4471F6}" type="presOf" srcId="{AADC46D1-019A-40D7-A225-953F7E66A5BA}" destId="{FD3098A8-E024-4552-AEF7-A36A083B89DA}" srcOrd="0" destOrd="1" presId="urn:microsoft.com/office/officeart/2005/8/layout/vList2"/>
    <dgm:cxn modelId="{184C4CE0-3CB3-447E-8CF5-8817992506AC}" type="presOf" srcId="{E0BA3042-BDB8-4C01-96DC-BF1ED5631D73}" destId="{FD3098A8-E024-4552-AEF7-A36A083B89DA}" srcOrd="0" destOrd="0" presId="urn:microsoft.com/office/officeart/2005/8/layout/vList2"/>
    <dgm:cxn modelId="{179E01E3-49D9-4FB8-8AF3-E7E41D1C34E3}" srcId="{73D5D299-487E-455C-A174-589144C5FFD8}" destId="{98E88A5D-71A8-4724-8289-3A7E447E29AA}" srcOrd="5" destOrd="0" parTransId="{E852C480-0B93-4DCC-BA48-FA64E56528A5}" sibTransId="{563AFAEC-25EC-405F-AD98-72D311A5D300}"/>
    <dgm:cxn modelId="{9C82E6EC-4A72-401C-9D9A-B79BF43D2D0B}" srcId="{C403E40E-FDBE-4B47-87F9-3107949B4822}" destId="{AADC46D1-019A-40D7-A225-953F7E66A5BA}" srcOrd="1" destOrd="0" parTransId="{1FD2DADC-A28F-43BE-8DF6-2733555BE52B}" sibTransId="{12462797-5DC3-43D6-83A7-C8F54F83EB20}"/>
    <dgm:cxn modelId="{3AD976F2-4D49-4AB0-9CE3-65BE094F0B41}" srcId="{73D5D299-487E-455C-A174-589144C5FFD8}" destId="{D3B225E0-E98F-4482-899C-7FB099C77F02}" srcOrd="1" destOrd="0" parTransId="{022482B8-4A0F-4580-93E6-F0DC1B713395}" sibTransId="{9039160E-CDC6-4FEA-90D7-098E2F656825}"/>
    <dgm:cxn modelId="{D36CACFF-26B0-480E-A4ED-EEE5A86D8F01}" type="presOf" srcId="{98E88A5D-71A8-4724-8289-3A7E447E29AA}" destId="{3324AFEB-455F-445E-905D-151B67E39775}" srcOrd="0" destOrd="0" presId="urn:microsoft.com/office/officeart/2005/8/layout/vList2"/>
    <dgm:cxn modelId="{59746732-0000-4FC3-B905-DCC52ABBDFB7}" type="presParOf" srcId="{67A1DB46-C164-4727-9B6E-5A2EC034B313}" destId="{8397A57D-7305-4F16-85C1-1EBCA040EB50}" srcOrd="0" destOrd="0" presId="urn:microsoft.com/office/officeart/2005/8/layout/vList2"/>
    <dgm:cxn modelId="{F6CBE477-2C3C-4950-8ED6-0D71EB174534}" type="presParOf" srcId="{67A1DB46-C164-4727-9B6E-5A2EC034B313}" destId="{5DD9DF1A-2F8D-42C1-84D8-C7FE6913DB1E}" srcOrd="1" destOrd="0" presId="urn:microsoft.com/office/officeart/2005/8/layout/vList2"/>
    <dgm:cxn modelId="{8D959A4A-D202-471D-B1D4-BECF4BA1270F}" type="presParOf" srcId="{67A1DB46-C164-4727-9B6E-5A2EC034B313}" destId="{9F877771-E4BE-4477-B0D1-FFD95949272E}" srcOrd="2" destOrd="0" presId="urn:microsoft.com/office/officeart/2005/8/layout/vList2"/>
    <dgm:cxn modelId="{204AA691-4EF2-4347-A16F-359454C9A127}" type="presParOf" srcId="{67A1DB46-C164-4727-9B6E-5A2EC034B313}" destId="{B67A5B7D-F884-4A9C-B5EF-CAD0D7F23679}" srcOrd="3" destOrd="0" presId="urn:microsoft.com/office/officeart/2005/8/layout/vList2"/>
    <dgm:cxn modelId="{529830D4-894E-4A4B-9433-FBDA2D6E6D1A}" type="presParOf" srcId="{67A1DB46-C164-4727-9B6E-5A2EC034B313}" destId="{527D6C50-771D-41AC-BE05-63A13CFBEDC8}" srcOrd="4" destOrd="0" presId="urn:microsoft.com/office/officeart/2005/8/layout/vList2"/>
    <dgm:cxn modelId="{427EF4AE-C9A0-490B-BB84-928C8A0F851F}" type="presParOf" srcId="{67A1DB46-C164-4727-9B6E-5A2EC034B313}" destId="{A1042317-0B1C-4C75-A7FC-0A46D6E63BBA}" srcOrd="5" destOrd="0" presId="urn:microsoft.com/office/officeart/2005/8/layout/vList2"/>
    <dgm:cxn modelId="{34E7D742-2E5F-46CF-AAD6-E950D699C8AD}" type="presParOf" srcId="{67A1DB46-C164-4727-9B6E-5A2EC034B313}" destId="{DC9D3D55-95CB-4119-9EB6-F14CD2297DB0}" srcOrd="6" destOrd="0" presId="urn:microsoft.com/office/officeart/2005/8/layout/vList2"/>
    <dgm:cxn modelId="{4C8A9C13-5867-45AD-8302-EF5152397A31}" type="presParOf" srcId="{67A1DB46-C164-4727-9B6E-5A2EC034B313}" destId="{D463E154-E4B1-4542-80AB-B2A4A3DEFA99}" srcOrd="7" destOrd="0" presId="urn:microsoft.com/office/officeart/2005/8/layout/vList2"/>
    <dgm:cxn modelId="{4D9D21D8-4743-43D1-8C46-53C8ECEACD92}" type="presParOf" srcId="{67A1DB46-C164-4727-9B6E-5A2EC034B313}" destId="{F38B6185-124D-4E0B-9807-8E888647490B}" srcOrd="8" destOrd="0" presId="urn:microsoft.com/office/officeart/2005/8/layout/vList2"/>
    <dgm:cxn modelId="{DAC9ED49-1224-43A8-8F78-6E471A6D0F6B}" type="presParOf" srcId="{67A1DB46-C164-4727-9B6E-5A2EC034B313}" destId="{FD3098A8-E024-4552-AEF7-A36A083B89DA}" srcOrd="9" destOrd="0" presId="urn:microsoft.com/office/officeart/2005/8/layout/vList2"/>
    <dgm:cxn modelId="{486A7203-922A-43E0-A3AA-68D55E2878BE}" type="presParOf" srcId="{67A1DB46-C164-4727-9B6E-5A2EC034B313}" destId="{3324AFEB-455F-445E-905D-151B67E39775}" srcOrd="10" destOrd="0" presId="urn:microsoft.com/office/officeart/2005/8/layout/vList2"/>
    <dgm:cxn modelId="{F263DC35-F344-4C6F-A27F-BDC949EF87B4}" type="presParOf" srcId="{67A1DB46-C164-4727-9B6E-5A2EC034B313}" destId="{2D79EB19-A09E-4EC9-A9CB-17D50CA65175}"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D5D299-487E-455C-A174-589144C5FFD8}"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GB"/>
        </a:p>
      </dgm:t>
    </dgm:pt>
    <dgm:pt modelId="{1407CAE2-874A-4F2E-B341-883C02CD6723}">
      <dgm:prSet phldrT="[Text]" custT="1"/>
      <dgm:spPr/>
      <dgm:t>
        <a:bodyPr/>
        <a:lstStyle/>
        <a:p>
          <a:r>
            <a:rPr lang="en-GB" sz="1100" b="0"/>
            <a:t>Scenario</a:t>
          </a:r>
        </a:p>
      </dgm:t>
    </dgm:pt>
    <dgm:pt modelId="{315E1175-E5A5-435B-A8A2-F0AA43904CAE}" type="parTrans" cxnId="{DF776118-08C3-4169-97BD-3AA695E60809}">
      <dgm:prSet/>
      <dgm:spPr/>
      <dgm:t>
        <a:bodyPr/>
        <a:lstStyle/>
        <a:p>
          <a:endParaRPr lang="en-GB" sz="1100" b="0"/>
        </a:p>
      </dgm:t>
    </dgm:pt>
    <dgm:pt modelId="{0A444768-3D9E-484C-85E8-9B41F1AF1943}" type="sibTrans" cxnId="{DF776118-08C3-4169-97BD-3AA695E60809}">
      <dgm:prSet/>
      <dgm:spPr/>
      <dgm:t>
        <a:bodyPr/>
        <a:lstStyle/>
        <a:p>
          <a:endParaRPr lang="en-GB" sz="1100" b="0"/>
        </a:p>
      </dgm:t>
    </dgm:pt>
    <dgm:pt modelId="{C7F9101A-5AAE-4A49-ADD7-0AF3F9BD78E0}">
      <dgm:prSet phldrT="[Text]" custT="1"/>
      <dgm:spPr/>
      <dgm:t>
        <a:bodyPr/>
        <a:lstStyle/>
        <a:p>
          <a:pPr>
            <a:buFont typeface="Arial" panose="020B0604020202020204" pitchFamily="34" charset="0"/>
            <a:buChar char="•"/>
          </a:pPr>
          <a:r>
            <a:rPr lang="en-GB" sz="1100"/>
            <a:t>A customer (for example a Housing Association) has proposed turning approximately 1,200 houses from natural gas heating to heat pumps. </a:t>
          </a:r>
          <a:endParaRPr lang="en-GB" sz="1100" b="0"/>
        </a:p>
      </dgm:t>
    </dgm:pt>
    <dgm:pt modelId="{3554DA8B-39E7-4723-A380-3787731296EA}" type="parTrans" cxnId="{7B2C9279-0DE1-4870-A122-6307CBDF9ED3}">
      <dgm:prSet/>
      <dgm:spPr/>
      <dgm:t>
        <a:bodyPr/>
        <a:lstStyle/>
        <a:p>
          <a:endParaRPr lang="en-GB" sz="1100" b="0"/>
        </a:p>
      </dgm:t>
    </dgm:pt>
    <dgm:pt modelId="{1CCF5390-5380-4E60-958B-E3F90A821D5E}" type="sibTrans" cxnId="{7B2C9279-0DE1-4870-A122-6307CBDF9ED3}">
      <dgm:prSet/>
      <dgm:spPr/>
      <dgm:t>
        <a:bodyPr/>
        <a:lstStyle/>
        <a:p>
          <a:endParaRPr lang="en-GB" sz="1100" b="0"/>
        </a:p>
      </dgm:t>
    </dgm:pt>
    <dgm:pt modelId="{D3B225E0-E98F-4482-899C-7FB099C77F02}">
      <dgm:prSet phldrT="[Text]" custT="1"/>
      <dgm:spPr/>
      <dgm:t>
        <a:bodyPr/>
        <a:lstStyle/>
        <a:p>
          <a:r>
            <a:rPr lang="en-GB" sz="1100" b="0"/>
            <a:t>Load Growth</a:t>
          </a:r>
        </a:p>
      </dgm:t>
    </dgm:pt>
    <dgm:pt modelId="{022482B8-4A0F-4580-93E6-F0DC1B713395}" type="parTrans" cxnId="{3AD976F2-4D49-4AB0-9CE3-65BE094F0B41}">
      <dgm:prSet/>
      <dgm:spPr/>
      <dgm:t>
        <a:bodyPr/>
        <a:lstStyle/>
        <a:p>
          <a:endParaRPr lang="en-GB" sz="1100" b="0"/>
        </a:p>
      </dgm:t>
    </dgm:pt>
    <dgm:pt modelId="{9039160E-CDC6-4FEA-90D7-098E2F656825}" type="sibTrans" cxnId="{3AD976F2-4D49-4AB0-9CE3-65BE094F0B41}">
      <dgm:prSet/>
      <dgm:spPr/>
      <dgm:t>
        <a:bodyPr/>
        <a:lstStyle/>
        <a:p>
          <a:endParaRPr lang="en-GB" sz="1100" b="0"/>
        </a:p>
      </dgm:t>
    </dgm:pt>
    <dgm:pt modelId="{342273AB-33C0-4EB4-84D9-4F3D5745D7CB}">
      <dgm:prSet phldrT="[Text]" custT="1"/>
      <dgm:spPr/>
      <dgm:t>
        <a:bodyPr/>
        <a:lstStyle/>
        <a:p>
          <a:r>
            <a:rPr lang="en-GB" sz="1100"/>
            <a:t>Assuming a HP demands 8kW,  this would increase the load on the local network by 9.6MW. With this information we would then assess the network to determine whether there is capacity for this to be connected, or whether the network is constrained and needs to be reinforced. </a:t>
          </a:r>
          <a:endParaRPr lang="en-GB" sz="1100" b="0"/>
        </a:p>
      </dgm:t>
    </dgm:pt>
    <dgm:pt modelId="{D0C97B49-6B1B-4642-BC53-AB903E93DEC0}" type="parTrans" cxnId="{6513695D-AA71-4F58-9DEB-9FD256C915E9}">
      <dgm:prSet/>
      <dgm:spPr/>
      <dgm:t>
        <a:bodyPr/>
        <a:lstStyle/>
        <a:p>
          <a:endParaRPr lang="en-GB" sz="1100" b="0"/>
        </a:p>
      </dgm:t>
    </dgm:pt>
    <dgm:pt modelId="{9E06F760-E392-4BDC-B502-619E26141F14}" type="sibTrans" cxnId="{6513695D-AA71-4F58-9DEB-9FD256C915E9}">
      <dgm:prSet/>
      <dgm:spPr/>
      <dgm:t>
        <a:bodyPr/>
        <a:lstStyle/>
        <a:p>
          <a:endParaRPr lang="en-GB" sz="1100" b="0"/>
        </a:p>
      </dgm:t>
    </dgm:pt>
    <dgm:pt modelId="{EC495900-3C8A-46B0-B0AD-A6E780AEACDD}">
      <dgm:prSet phldrT="[Text]" custT="1"/>
      <dgm:spPr/>
      <dgm:t>
        <a:bodyPr/>
        <a:lstStyle/>
        <a:p>
          <a:r>
            <a:rPr lang="en-GB" sz="1100" b="0"/>
            <a:t>Network Requirements</a:t>
          </a:r>
        </a:p>
      </dgm:t>
    </dgm:pt>
    <dgm:pt modelId="{28AD85C8-EF0C-4556-9F67-2C997ACDE518}" type="parTrans" cxnId="{87A5F7CA-EDA2-43E8-80B8-78B5C88A5710}">
      <dgm:prSet/>
      <dgm:spPr/>
      <dgm:t>
        <a:bodyPr/>
        <a:lstStyle/>
        <a:p>
          <a:endParaRPr lang="en-GB" sz="1100" b="0"/>
        </a:p>
      </dgm:t>
    </dgm:pt>
    <dgm:pt modelId="{41380B14-D013-4D43-9C75-FB3179129819}" type="sibTrans" cxnId="{87A5F7CA-EDA2-43E8-80B8-78B5C88A5710}">
      <dgm:prSet/>
      <dgm:spPr/>
      <dgm:t>
        <a:bodyPr/>
        <a:lstStyle/>
        <a:p>
          <a:endParaRPr lang="en-GB" sz="1100" b="0"/>
        </a:p>
      </dgm:t>
    </dgm:pt>
    <dgm:pt modelId="{1CDAA86C-FB08-42AD-870C-8589108ADFB2}">
      <dgm:prSet phldrT="[Text]" custT="1"/>
      <dgm:spPr/>
      <dgm:t>
        <a:bodyPr/>
        <a:lstStyle/>
        <a:p>
          <a:r>
            <a:rPr lang="en-GB" sz="1100" b="0"/>
            <a:t>Additional Requirements</a:t>
          </a:r>
        </a:p>
      </dgm:t>
    </dgm:pt>
    <dgm:pt modelId="{A0749952-DBC9-453D-BD01-2796F207BDA1}" type="parTrans" cxnId="{6EA4D8AF-60A1-4764-970B-D654B881BF1E}">
      <dgm:prSet/>
      <dgm:spPr/>
      <dgm:t>
        <a:bodyPr/>
        <a:lstStyle/>
        <a:p>
          <a:endParaRPr lang="en-GB" sz="1100" b="0"/>
        </a:p>
      </dgm:t>
    </dgm:pt>
    <dgm:pt modelId="{4DB8837D-51AF-48FC-9921-D58F47131A04}" type="sibTrans" cxnId="{6EA4D8AF-60A1-4764-970B-D654B881BF1E}">
      <dgm:prSet/>
      <dgm:spPr/>
      <dgm:t>
        <a:bodyPr/>
        <a:lstStyle/>
        <a:p>
          <a:endParaRPr lang="en-GB" sz="1100" b="0"/>
        </a:p>
      </dgm:t>
    </dgm:pt>
    <dgm:pt modelId="{C403E40E-FDBE-4B47-87F9-3107949B4822}">
      <dgm:prSet phldrT="[Text]" custT="1"/>
      <dgm:spPr/>
      <dgm:t>
        <a:bodyPr/>
        <a:lstStyle/>
        <a:p>
          <a:r>
            <a:rPr lang="en-GB" sz="1100"/>
            <a:t>Customer Quote/ Design Approval</a:t>
          </a:r>
          <a:endParaRPr lang="en-GB" sz="1100" b="0"/>
        </a:p>
      </dgm:t>
    </dgm:pt>
    <dgm:pt modelId="{12E8BE53-BF51-4350-A7C5-5495730A02B7}" type="parTrans" cxnId="{86D5C167-31A8-499B-AC43-F9E06311FF79}">
      <dgm:prSet/>
      <dgm:spPr/>
      <dgm:t>
        <a:bodyPr/>
        <a:lstStyle/>
        <a:p>
          <a:endParaRPr lang="en-GB" sz="1100" b="0"/>
        </a:p>
      </dgm:t>
    </dgm:pt>
    <dgm:pt modelId="{1594CB94-0FD4-4FF7-B4B2-0BADECC40D96}" type="sibTrans" cxnId="{86D5C167-31A8-499B-AC43-F9E06311FF79}">
      <dgm:prSet/>
      <dgm:spPr/>
      <dgm:t>
        <a:bodyPr/>
        <a:lstStyle/>
        <a:p>
          <a:endParaRPr lang="en-GB" sz="1100" b="0"/>
        </a:p>
      </dgm:t>
    </dgm:pt>
    <dgm:pt modelId="{98E88A5D-71A8-4724-8289-3A7E447E29AA}">
      <dgm:prSet phldrT="[Text]" custT="1"/>
      <dgm:spPr/>
      <dgm:t>
        <a:bodyPr/>
        <a:lstStyle/>
        <a:p>
          <a:r>
            <a:rPr lang="en-GB" sz="1100" b="0"/>
            <a:t>Project Delivery</a:t>
          </a:r>
        </a:p>
      </dgm:t>
    </dgm:pt>
    <dgm:pt modelId="{E852C480-0B93-4DCC-BA48-FA64E56528A5}" type="parTrans" cxnId="{179E01E3-49D9-4FB8-8AF3-E7E41D1C34E3}">
      <dgm:prSet/>
      <dgm:spPr/>
      <dgm:t>
        <a:bodyPr/>
        <a:lstStyle/>
        <a:p>
          <a:endParaRPr lang="en-GB" sz="1100" b="0"/>
        </a:p>
      </dgm:t>
    </dgm:pt>
    <dgm:pt modelId="{563AFAEC-25EC-405F-AD98-72D311A5D300}" type="sibTrans" cxnId="{179E01E3-49D9-4FB8-8AF3-E7E41D1C34E3}">
      <dgm:prSet/>
      <dgm:spPr/>
      <dgm:t>
        <a:bodyPr/>
        <a:lstStyle/>
        <a:p>
          <a:endParaRPr lang="en-GB" sz="1100" b="0"/>
        </a:p>
      </dgm:t>
    </dgm:pt>
    <dgm:pt modelId="{4864046D-028B-44F4-A432-9236733E823C}">
      <dgm:prSet phldrT="[Text]" custT="1"/>
      <dgm:spPr/>
      <dgm:t>
        <a:bodyPr/>
        <a:lstStyle/>
        <a:p>
          <a:r>
            <a:rPr lang="en-GB" sz="1100"/>
            <a:t>Once the quote has been approved, the connection can then be delivered.</a:t>
          </a:r>
          <a:endParaRPr lang="en-GB" sz="1100" b="0"/>
        </a:p>
        <a:p>
          <a:endParaRPr lang="en-GB" sz="1100" b="0"/>
        </a:p>
      </dgm:t>
    </dgm:pt>
    <dgm:pt modelId="{B68FB028-E135-4D97-AB5F-63DC9A8F16D2}" type="parTrans" cxnId="{DB10938F-C391-40B8-9337-59D6432E1B88}">
      <dgm:prSet/>
      <dgm:spPr/>
      <dgm:t>
        <a:bodyPr/>
        <a:lstStyle/>
        <a:p>
          <a:endParaRPr lang="en-GB" sz="1100"/>
        </a:p>
      </dgm:t>
    </dgm:pt>
    <dgm:pt modelId="{EC3F475E-4790-4059-8222-673995E7CC6D}" type="sibTrans" cxnId="{DB10938F-C391-40B8-9337-59D6432E1B88}">
      <dgm:prSet/>
      <dgm:spPr/>
      <dgm:t>
        <a:bodyPr/>
        <a:lstStyle/>
        <a:p>
          <a:endParaRPr lang="en-GB" sz="1100"/>
        </a:p>
      </dgm:t>
    </dgm:pt>
    <dgm:pt modelId="{56F5C64A-7261-4FB4-B5D3-460BAF78867B}">
      <dgm:prSet phldrT="[Text]" custT="1"/>
      <dgm:spPr/>
      <dgm:t>
        <a:bodyPr/>
        <a:lstStyle/>
        <a:p>
          <a:r>
            <a:rPr lang="en-GB" sz="1100"/>
            <a:t>Any additional requirements will also be considered, such as; does the customer anticipate similar projects at this location – can we futureproof the connection by designing for higher capacity than is being currently installed.</a:t>
          </a:r>
          <a:endParaRPr lang="en-GB" sz="1100" b="0"/>
        </a:p>
      </dgm:t>
    </dgm:pt>
    <dgm:pt modelId="{3327717C-7976-4704-9882-9C52AC2A7D0A}" type="parTrans" cxnId="{0511DDCB-F796-493D-82D4-FD510C31D942}">
      <dgm:prSet/>
      <dgm:spPr/>
      <dgm:t>
        <a:bodyPr/>
        <a:lstStyle/>
        <a:p>
          <a:endParaRPr lang="en-GB" sz="1100"/>
        </a:p>
      </dgm:t>
    </dgm:pt>
    <dgm:pt modelId="{63C52969-9CC4-429D-8238-298970A5EF00}" type="sibTrans" cxnId="{0511DDCB-F796-493D-82D4-FD510C31D942}">
      <dgm:prSet/>
      <dgm:spPr/>
      <dgm:t>
        <a:bodyPr/>
        <a:lstStyle/>
        <a:p>
          <a:endParaRPr lang="en-GB" sz="1100"/>
        </a:p>
      </dgm:t>
    </dgm:pt>
    <dgm:pt modelId="{C7D60959-36D7-4F7B-B46B-FD92EA9E295B}">
      <dgm:prSet phldrT="[Text]" custT="1"/>
      <dgm:spPr/>
      <dgm:t>
        <a:bodyPr/>
        <a:lstStyle/>
        <a:p>
          <a:r>
            <a:rPr lang="en-GB" sz="1100"/>
            <a:t>A suitable solution for the connection is then identified, and the network requirements defined.</a:t>
          </a:r>
          <a:endParaRPr lang="en-GB" sz="1100" b="0"/>
        </a:p>
      </dgm:t>
    </dgm:pt>
    <dgm:pt modelId="{1836A4E0-1694-4B26-AC87-832075B04AAD}" type="parTrans" cxnId="{703E58C1-35BC-430A-B314-39ADBB944F11}">
      <dgm:prSet/>
      <dgm:spPr/>
      <dgm:t>
        <a:bodyPr/>
        <a:lstStyle/>
        <a:p>
          <a:endParaRPr lang="en-GB" sz="1100"/>
        </a:p>
      </dgm:t>
    </dgm:pt>
    <dgm:pt modelId="{AF78DB5F-754C-45EC-9867-C4B9A90E28BB}" type="sibTrans" cxnId="{703E58C1-35BC-430A-B314-39ADBB944F11}">
      <dgm:prSet/>
      <dgm:spPr/>
      <dgm:t>
        <a:bodyPr/>
        <a:lstStyle/>
        <a:p>
          <a:endParaRPr lang="en-GB" sz="1100"/>
        </a:p>
      </dgm:t>
    </dgm:pt>
    <dgm:pt modelId="{E0BA3042-BDB8-4C01-96DC-BF1ED5631D73}">
      <dgm:prSet phldrT="[Text]" custT="1"/>
      <dgm:spPr/>
      <dgm:t>
        <a:bodyPr/>
        <a:lstStyle/>
        <a:p>
          <a:pPr>
            <a:buFont typeface="Arial" panose="020B0604020202020204" pitchFamily="34" charset="0"/>
            <a:buChar char="•"/>
          </a:pPr>
          <a:r>
            <a:rPr lang="en-GB" sz="1100"/>
            <a:t>We then cost the best design solution to provide the customer with a quote as to the scale of the required works and also the cost. </a:t>
          </a:r>
          <a:endParaRPr lang="en-GB" sz="1100" b="0"/>
        </a:p>
      </dgm:t>
    </dgm:pt>
    <dgm:pt modelId="{89F527D2-50BF-40E1-B5B6-E71E46A3F022}" type="parTrans" cxnId="{25D88F10-5E13-4E10-B270-110815862FEC}">
      <dgm:prSet/>
      <dgm:spPr/>
      <dgm:t>
        <a:bodyPr/>
        <a:lstStyle/>
        <a:p>
          <a:endParaRPr lang="en-GB" sz="1100"/>
        </a:p>
      </dgm:t>
    </dgm:pt>
    <dgm:pt modelId="{D69A721A-F4B8-466C-A272-C4DB3567EE08}" type="sibTrans" cxnId="{25D88F10-5E13-4E10-B270-110815862FEC}">
      <dgm:prSet/>
      <dgm:spPr/>
      <dgm:t>
        <a:bodyPr/>
        <a:lstStyle/>
        <a:p>
          <a:endParaRPr lang="en-GB" sz="1100"/>
        </a:p>
      </dgm:t>
    </dgm:pt>
    <dgm:pt modelId="{AADC46D1-019A-40D7-A225-953F7E66A5BA}">
      <dgm:prSet phldrT="[Text]" custT="1"/>
      <dgm:spPr/>
      <dgm:t>
        <a:bodyPr/>
        <a:lstStyle/>
        <a:p>
          <a:r>
            <a:rPr lang="en-GB" sz="1100"/>
            <a:t>Considering primary reinforcement and 12 new secondary substations along with cabling this example would be in the region of £10-15m and take 3-5 years to deliver.</a:t>
          </a:r>
          <a:endParaRPr lang="en-GB" sz="1100" b="0"/>
        </a:p>
      </dgm:t>
    </dgm:pt>
    <dgm:pt modelId="{1FD2DADC-A28F-43BE-8DF6-2733555BE52B}" type="parTrans" cxnId="{9C82E6EC-4A72-401C-9D9A-B79BF43D2D0B}">
      <dgm:prSet/>
      <dgm:spPr/>
      <dgm:t>
        <a:bodyPr/>
        <a:lstStyle/>
        <a:p>
          <a:endParaRPr lang="en-GB" sz="1100"/>
        </a:p>
      </dgm:t>
    </dgm:pt>
    <dgm:pt modelId="{12462797-5DC3-43D6-83A7-C8F54F83EB20}" type="sibTrans" cxnId="{9C82E6EC-4A72-401C-9D9A-B79BF43D2D0B}">
      <dgm:prSet/>
      <dgm:spPr/>
      <dgm:t>
        <a:bodyPr/>
        <a:lstStyle/>
        <a:p>
          <a:endParaRPr lang="en-GB" sz="1100"/>
        </a:p>
      </dgm:t>
    </dgm:pt>
    <dgm:pt modelId="{99E3D5F1-E750-42A3-909C-A04F3374C6A3}">
      <dgm:prSet phldrT="[Text]" custT="1"/>
      <dgm:spPr/>
      <dgm:t>
        <a:bodyPr/>
        <a:lstStyle/>
        <a:p>
          <a:r>
            <a:rPr lang="en-GB" sz="1100" b="0"/>
            <a:t>Under this scenario the existing secondary substations would require uprating. Assuming an existing demand of 1,800kW (after diversity) and the existing 11kV network comprising of four 500kVA transformers, the new maximum load would be 11.4MW. Therefore the existing substations would require uprating to 1000kVA, and an additional eight 1000kVA substations installed. In addition the LV mains cable might also require upgrading and new LV cables installed to connect in the new secondary substations. Reinforcement would be required at the primary substation due to the increase in demand. </a:t>
          </a:r>
        </a:p>
      </dgm:t>
    </dgm:pt>
    <dgm:pt modelId="{945714BC-013A-464E-AAD2-19CCFD118DF1}" type="parTrans" cxnId="{BD3E5A78-A649-4EDB-87B6-A7D2F3AF4FBC}">
      <dgm:prSet/>
      <dgm:spPr/>
      <dgm:t>
        <a:bodyPr/>
        <a:lstStyle/>
        <a:p>
          <a:endParaRPr lang="en-GB" sz="1100"/>
        </a:p>
      </dgm:t>
    </dgm:pt>
    <dgm:pt modelId="{A4F1C5E2-EC1D-48F6-AF9E-EDD7A7C9FBFE}" type="sibTrans" cxnId="{BD3E5A78-A649-4EDB-87B6-A7D2F3AF4FBC}">
      <dgm:prSet/>
      <dgm:spPr/>
      <dgm:t>
        <a:bodyPr/>
        <a:lstStyle/>
        <a:p>
          <a:endParaRPr lang="en-GB" sz="1100"/>
        </a:p>
      </dgm:t>
    </dgm:pt>
    <dgm:pt modelId="{67A1DB46-C164-4727-9B6E-5A2EC034B313}" type="pres">
      <dgm:prSet presAssocID="{73D5D299-487E-455C-A174-589144C5FFD8}" presName="linear" presStyleCnt="0">
        <dgm:presLayoutVars>
          <dgm:animLvl val="lvl"/>
          <dgm:resizeHandles val="exact"/>
        </dgm:presLayoutVars>
      </dgm:prSet>
      <dgm:spPr/>
    </dgm:pt>
    <dgm:pt modelId="{8397A57D-7305-4F16-85C1-1EBCA040EB50}" type="pres">
      <dgm:prSet presAssocID="{1407CAE2-874A-4F2E-B341-883C02CD6723}" presName="parentText" presStyleLbl="node1" presStyleIdx="0" presStyleCnt="6">
        <dgm:presLayoutVars>
          <dgm:chMax val="0"/>
          <dgm:bulletEnabled val="1"/>
        </dgm:presLayoutVars>
      </dgm:prSet>
      <dgm:spPr/>
    </dgm:pt>
    <dgm:pt modelId="{5DD9DF1A-2F8D-42C1-84D8-C7FE6913DB1E}" type="pres">
      <dgm:prSet presAssocID="{1407CAE2-874A-4F2E-B341-883C02CD6723}" presName="childText" presStyleLbl="revTx" presStyleIdx="0" presStyleCnt="6">
        <dgm:presLayoutVars>
          <dgm:bulletEnabled val="1"/>
        </dgm:presLayoutVars>
      </dgm:prSet>
      <dgm:spPr/>
    </dgm:pt>
    <dgm:pt modelId="{9F877771-E4BE-4477-B0D1-FFD95949272E}" type="pres">
      <dgm:prSet presAssocID="{D3B225E0-E98F-4482-899C-7FB099C77F02}" presName="parentText" presStyleLbl="node1" presStyleIdx="1" presStyleCnt="6">
        <dgm:presLayoutVars>
          <dgm:chMax val="0"/>
          <dgm:bulletEnabled val="1"/>
        </dgm:presLayoutVars>
      </dgm:prSet>
      <dgm:spPr/>
    </dgm:pt>
    <dgm:pt modelId="{B67A5B7D-F884-4A9C-B5EF-CAD0D7F23679}" type="pres">
      <dgm:prSet presAssocID="{D3B225E0-E98F-4482-899C-7FB099C77F02}" presName="childText" presStyleLbl="revTx" presStyleIdx="1" presStyleCnt="6">
        <dgm:presLayoutVars>
          <dgm:bulletEnabled val="1"/>
        </dgm:presLayoutVars>
      </dgm:prSet>
      <dgm:spPr/>
    </dgm:pt>
    <dgm:pt modelId="{527D6C50-771D-41AC-BE05-63A13CFBEDC8}" type="pres">
      <dgm:prSet presAssocID="{EC495900-3C8A-46B0-B0AD-A6E780AEACDD}" presName="parentText" presStyleLbl="node1" presStyleIdx="2" presStyleCnt="6">
        <dgm:presLayoutVars>
          <dgm:chMax val="0"/>
          <dgm:bulletEnabled val="1"/>
        </dgm:presLayoutVars>
      </dgm:prSet>
      <dgm:spPr/>
    </dgm:pt>
    <dgm:pt modelId="{A1042317-0B1C-4C75-A7FC-0A46D6E63BBA}" type="pres">
      <dgm:prSet presAssocID="{EC495900-3C8A-46B0-B0AD-A6E780AEACDD}" presName="childText" presStyleLbl="revTx" presStyleIdx="2" presStyleCnt="6">
        <dgm:presLayoutVars>
          <dgm:bulletEnabled val="1"/>
        </dgm:presLayoutVars>
      </dgm:prSet>
      <dgm:spPr/>
    </dgm:pt>
    <dgm:pt modelId="{DC9D3D55-95CB-4119-9EB6-F14CD2297DB0}" type="pres">
      <dgm:prSet presAssocID="{1CDAA86C-FB08-42AD-870C-8589108ADFB2}" presName="parentText" presStyleLbl="node1" presStyleIdx="3" presStyleCnt="6">
        <dgm:presLayoutVars>
          <dgm:chMax val="0"/>
          <dgm:bulletEnabled val="1"/>
        </dgm:presLayoutVars>
      </dgm:prSet>
      <dgm:spPr/>
    </dgm:pt>
    <dgm:pt modelId="{D463E154-E4B1-4542-80AB-B2A4A3DEFA99}" type="pres">
      <dgm:prSet presAssocID="{1CDAA86C-FB08-42AD-870C-8589108ADFB2}" presName="childText" presStyleLbl="revTx" presStyleIdx="3" presStyleCnt="6">
        <dgm:presLayoutVars>
          <dgm:bulletEnabled val="1"/>
        </dgm:presLayoutVars>
      </dgm:prSet>
      <dgm:spPr/>
    </dgm:pt>
    <dgm:pt modelId="{F38B6185-124D-4E0B-9807-8E888647490B}" type="pres">
      <dgm:prSet presAssocID="{C403E40E-FDBE-4B47-87F9-3107949B4822}" presName="parentText" presStyleLbl="node1" presStyleIdx="4" presStyleCnt="6">
        <dgm:presLayoutVars>
          <dgm:chMax val="0"/>
          <dgm:bulletEnabled val="1"/>
        </dgm:presLayoutVars>
      </dgm:prSet>
      <dgm:spPr/>
    </dgm:pt>
    <dgm:pt modelId="{FD3098A8-E024-4552-AEF7-A36A083B89DA}" type="pres">
      <dgm:prSet presAssocID="{C403E40E-FDBE-4B47-87F9-3107949B4822}" presName="childText" presStyleLbl="revTx" presStyleIdx="4" presStyleCnt="6">
        <dgm:presLayoutVars>
          <dgm:bulletEnabled val="1"/>
        </dgm:presLayoutVars>
      </dgm:prSet>
      <dgm:spPr/>
    </dgm:pt>
    <dgm:pt modelId="{3324AFEB-455F-445E-905D-151B67E39775}" type="pres">
      <dgm:prSet presAssocID="{98E88A5D-71A8-4724-8289-3A7E447E29AA}" presName="parentText" presStyleLbl="node1" presStyleIdx="5" presStyleCnt="6">
        <dgm:presLayoutVars>
          <dgm:chMax val="0"/>
          <dgm:bulletEnabled val="1"/>
        </dgm:presLayoutVars>
      </dgm:prSet>
      <dgm:spPr/>
    </dgm:pt>
    <dgm:pt modelId="{2D79EB19-A09E-4EC9-A9CB-17D50CA65175}" type="pres">
      <dgm:prSet presAssocID="{98E88A5D-71A8-4724-8289-3A7E447E29AA}" presName="childText" presStyleLbl="revTx" presStyleIdx="5" presStyleCnt="6">
        <dgm:presLayoutVars>
          <dgm:bulletEnabled val="1"/>
        </dgm:presLayoutVars>
      </dgm:prSet>
      <dgm:spPr/>
    </dgm:pt>
  </dgm:ptLst>
  <dgm:cxnLst>
    <dgm:cxn modelId="{E1CA650D-012D-46F1-BA23-E79A2D134B83}" type="presOf" srcId="{1CDAA86C-FB08-42AD-870C-8589108ADFB2}" destId="{DC9D3D55-95CB-4119-9EB6-F14CD2297DB0}" srcOrd="0" destOrd="0" presId="urn:microsoft.com/office/officeart/2005/8/layout/vList2"/>
    <dgm:cxn modelId="{25D88F10-5E13-4E10-B270-110815862FEC}" srcId="{C403E40E-FDBE-4B47-87F9-3107949B4822}" destId="{E0BA3042-BDB8-4C01-96DC-BF1ED5631D73}" srcOrd="0" destOrd="0" parTransId="{89F527D2-50BF-40E1-B5B6-E71E46A3F022}" sibTransId="{D69A721A-F4B8-466C-A272-C4DB3567EE08}"/>
    <dgm:cxn modelId="{DF776118-08C3-4169-97BD-3AA695E60809}" srcId="{73D5D299-487E-455C-A174-589144C5FFD8}" destId="{1407CAE2-874A-4F2E-B341-883C02CD6723}" srcOrd="0" destOrd="0" parTransId="{315E1175-E5A5-435B-A8A2-F0AA43904CAE}" sibTransId="{0A444768-3D9E-484C-85E8-9B41F1AF1943}"/>
    <dgm:cxn modelId="{6513695D-AA71-4F58-9DEB-9FD256C915E9}" srcId="{D3B225E0-E98F-4482-899C-7FB099C77F02}" destId="{342273AB-33C0-4EB4-84D9-4F3D5745D7CB}" srcOrd="0" destOrd="0" parTransId="{D0C97B49-6B1B-4642-BC53-AB903E93DEC0}" sibTransId="{9E06F760-E392-4BDC-B502-619E26141F14}"/>
    <dgm:cxn modelId="{E6D67542-20C4-4292-A36A-2491B50C766F}" type="presOf" srcId="{342273AB-33C0-4EB4-84D9-4F3D5745D7CB}" destId="{B67A5B7D-F884-4A9C-B5EF-CAD0D7F23679}" srcOrd="0" destOrd="0" presId="urn:microsoft.com/office/officeart/2005/8/layout/vList2"/>
    <dgm:cxn modelId="{86D5C167-31A8-499B-AC43-F9E06311FF79}" srcId="{73D5D299-487E-455C-A174-589144C5FFD8}" destId="{C403E40E-FDBE-4B47-87F9-3107949B4822}" srcOrd="4" destOrd="0" parTransId="{12E8BE53-BF51-4350-A7C5-5495730A02B7}" sibTransId="{1594CB94-0FD4-4FF7-B4B2-0BADECC40D96}"/>
    <dgm:cxn modelId="{BD3E5A78-A649-4EDB-87B6-A7D2F3AF4FBC}" srcId="{EC495900-3C8A-46B0-B0AD-A6E780AEACDD}" destId="{99E3D5F1-E750-42A3-909C-A04F3374C6A3}" srcOrd="1" destOrd="0" parTransId="{945714BC-013A-464E-AAD2-19CCFD118DF1}" sibTransId="{A4F1C5E2-EC1D-48F6-AF9E-EDD7A7C9FBFE}"/>
    <dgm:cxn modelId="{7B2C9279-0DE1-4870-A122-6307CBDF9ED3}" srcId="{1407CAE2-874A-4F2E-B341-883C02CD6723}" destId="{C7F9101A-5AAE-4A49-ADD7-0AF3F9BD78E0}" srcOrd="0" destOrd="0" parTransId="{3554DA8B-39E7-4723-A380-3787731296EA}" sibTransId="{1CCF5390-5380-4E60-958B-E3F90A821D5E}"/>
    <dgm:cxn modelId="{DDDD3183-272E-46FD-8BF5-6162AAD8B86A}" type="presOf" srcId="{56F5C64A-7261-4FB4-B5D3-460BAF78867B}" destId="{D463E154-E4B1-4542-80AB-B2A4A3DEFA99}" srcOrd="0" destOrd="0" presId="urn:microsoft.com/office/officeart/2005/8/layout/vList2"/>
    <dgm:cxn modelId="{8A4D478A-B7A6-4AC7-A303-C3F6DF011820}" type="presOf" srcId="{4864046D-028B-44F4-A432-9236733E823C}" destId="{2D79EB19-A09E-4EC9-A9CB-17D50CA65175}" srcOrd="0" destOrd="0" presId="urn:microsoft.com/office/officeart/2005/8/layout/vList2"/>
    <dgm:cxn modelId="{DB10938F-C391-40B8-9337-59D6432E1B88}" srcId="{98E88A5D-71A8-4724-8289-3A7E447E29AA}" destId="{4864046D-028B-44F4-A432-9236733E823C}" srcOrd="0" destOrd="0" parTransId="{B68FB028-E135-4D97-AB5F-63DC9A8F16D2}" sibTransId="{EC3F475E-4790-4059-8222-673995E7CC6D}"/>
    <dgm:cxn modelId="{FC89B792-2508-43C6-A57C-BCAD68E280BF}" type="presOf" srcId="{1407CAE2-874A-4F2E-B341-883C02CD6723}" destId="{8397A57D-7305-4F16-85C1-1EBCA040EB50}" srcOrd="0" destOrd="0" presId="urn:microsoft.com/office/officeart/2005/8/layout/vList2"/>
    <dgm:cxn modelId="{B7B66D94-A7BB-4652-8A0F-AA6728C60F7B}" type="presOf" srcId="{99E3D5F1-E750-42A3-909C-A04F3374C6A3}" destId="{A1042317-0B1C-4C75-A7FC-0A46D6E63BBA}" srcOrd="0" destOrd="1" presId="urn:microsoft.com/office/officeart/2005/8/layout/vList2"/>
    <dgm:cxn modelId="{B6A2369C-BAF3-4240-8410-8AC03F2505B4}" type="presOf" srcId="{73D5D299-487E-455C-A174-589144C5FFD8}" destId="{67A1DB46-C164-4727-9B6E-5A2EC034B313}" srcOrd="0" destOrd="0" presId="urn:microsoft.com/office/officeart/2005/8/layout/vList2"/>
    <dgm:cxn modelId="{4F545F9F-E215-4D1C-8AA2-CF2C700F0E41}" type="presOf" srcId="{C403E40E-FDBE-4B47-87F9-3107949B4822}" destId="{F38B6185-124D-4E0B-9807-8E888647490B}" srcOrd="0" destOrd="0" presId="urn:microsoft.com/office/officeart/2005/8/layout/vList2"/>
    <dgm:cxn modelId="{793399AA-2D2F-4C63-9895-4C2E895D8B7B}" type="presOf" srcId="{C7F9101A-5AAE-4A49-ADD7-0AF3F9BD78E0}" destId="{5DD9DF1A-2F8D-42C1-84D8-C7FE6913DB1E}" srcOrd="0" destOrd="0" presId="urn:microsoft.com/office/officeart/2005/8/layout/vList2"/>
    <dgm:cxn modelId="{6EA4D8AF-60A1-4764-970B-D654B881BF1E}" srcId="{73D5D299-487E-455C-A174-589144C5FFD8}" destId="{1CDAA86C-FB08-42AD-870C-8589108ADFB2}" srcOrd="3" destOrd="0" parTransId="{A0749952-DBC9-453D-BD01-2796F207BDA1}" sibTransId="{4DB8837D-51AF-48FC-9921-D58F47131A04}"/>
    <dgm:cxn modelId="{703E58C1-35BC-430A-B314-39ADBB944F11}" srcId="{EC495900-3C8A-46B0-B0AD-A6E780AEACDD}" destId="{C7D60959-36D7-4F7B-B46B-FD92EA9E295B}" srcOrd="0" destOrd="0" parTransId="{1836A4E0-1694-4B26-AC87-832075B04AAD}" sibTransId="{AF78DB5F-754C-45EC-9867-C4B9A90E28BB}"/>
    <dgm:cxn modelId="{10F186C4-D932-4065-88BE-D2A87B72CCEB}" type="presOf" srcId="{EC495900-3C8A-46B0-B0AD-A6E780AEACDD}" destId="{527D6C50-771D-41AC-BE05-63A13CFBEDC8}" srcOrd="0" destOrd="0" presId="urn:microsoft.com/office/officeart/2005/8/layout/vList2"/>
    <dgm:cxn modelId="{A07B12C8-BDDD-48F5-B263-CCBA0409C8BB}" type="presOf" srcId="{C7D60959-36D7-4F7B-B46B-FD92EA9E295B}" destId="{A1042317-0B1C-4C75-A7FC-0A46D6E63BBA}" srcOrd="0" destOrd="0" presId="urn:microsoft.com/office/officeart/2005/8/layout/vList2"/>
    <dgm:cxn modelId="{87A5F7CA-EDA2-43E8-80B8-78B5C88A5710}" srcId="{73D5D299-487E-455C-A174-589144C5FFD8}" destId="{EC495900-3C8A-46B0-B0AD-A6E780AEACDD}" srcOrd="2" destOrd="0" parTransId="{28AD85C8-EF0C-4556-9F67-2C997ACDE518}" sibTransId="{41380B14-D013-4D43-9C75-FB3179129819}"/>
    <dgm:cxn modelId="{0511DDCB-F796-493D-82D4-FD510C31D942}" srcId="{1CDAA86C-FB08-42AD-870C-8589108ADFB2}" destId="{56F5C64A-7261-4FB4-B5D3-460BAF78867B}" srcOrd="0" destOrd="0" parTransId="{3327717C-7976-4704-9882-9C52AC2A7D0A}" sibTransId="{63C52969-9CC4-429D-8238-298970A5EF00}"/>
    <dgm:cxn modelId="{D203BDD8-FFD4-406E-ABBE-500BADEDFF14}" type="presOf" srcId="{D3B225E0-E98F-4482-899C-7FB099C77F02}" destId="{9F877771-E4BE-4477-B0D1-FFD95949272E}" srcOrd="0" destOrd="0" presId="urn:microsoft.com/office/officeart/2005/8/layout/vList2"/>
    <dgm:cxn modelId="{12B7EFDB-6F76-4C19-AB05-FF77AC4471F6}" type="presOf" srcId="{AADC46D1-019A-40D7-A225-953F7E66A5BA}" destId="{FD3098A8-E024-4552-AEF7-A36A083B89DA}" srcOrd="0" destOrd="1" presId="urn:microsoft.com/office/officeart/2005/8/layout/vList2"/>
    <dgm:cxn modelId="{184C4CE0-3CB3-447E-8CF5-8817992506AC}" type="presOf" srcId="{E0BA3042-BDB8-4C01-96DC-BF1ED5631D73}" destId="{FD3098A8-E024-4552-AEF7-A36A083B89DA}" srcOrd="0" destOrd="0" presId="urn:microsoft.com/office/officeart/2005/8/layout/vList2"/>
    <dgm:cxn modelId="{179E01E3-49D9-4FB8-8AF3-E7E41D1C34E3}" srcId="{73D5D299-487E-455C-A174-589144C5FFD8}" destId="{98E88A5D-71A8-4724-8289-3A7E447E29AA}" srcOrd="5" destOrd="0" parTransId="{E852C480-0B93-4DCC-BA48-FA64E56528A5}" sibTransId="{563AFAEC-25EC-405F-AD98-72D311A5D300}"/>
    <dgm:cxn modelId="{9C82E6EC-4A72-401C-9D9A-B79BF43D2D0B}" srcId="{C403E40E-FDBE-4B47-87F9-3107949B4822}" destId="{AADC46D1-019A-40D7-A225-953F7E66A5BA}" srcOrd="1" destOrd="0" parTransId="{1FD2DADC-A28F-43BE-8DF6-2733555BE52B}" sibTransId="{12462797-5DC3-43D6-83A7-C8F54F83EB20}"/>
    <dgm:cxn modelId="{3AD976F2-4D49-4AB0-9CE3-65BE094F0B41}" srcId="{73D5D299-487E-455C-A174-589144C5FFD8}" destId="{D3B225E0-E98F-4482-899C-7FB099C77F02}" srcOrd="1" destOrd="0" parTransId="{022482B8-4A0F-4580-93E6-F0DC1B713395}" sibTransId="{9039160E-CDC6-4FEA-90D7-098E2F656825}"/>
    <dgm:cxn modelId="{D36CACFF-26B0-480E-A4ED-EEE5A86D8F01}" type="presOf" srcId="{98E88A5D-71A8-4724-8289-3A7E447E29AA}" destId="{3324AFEB-455F-445E-905D-151B67E39775}" srcOrd="0" destOrd="0" presId="urn:microsoft.com/office/officeart/2005/8/layout/vList2"/>
    <dgm:cxn modelId="{59746732-0000-4FC3-B905-DCC52ABBDFB7}" type="presParOf" srcId="{67A1DB46-C164-4727-9B6E-5A2EC034B313}" destId="{8397A57D-7305-4F16-85C1-1EBCA040EB50}" srcOrd="0" destOrd="0" presId="urn:microsoft.com/office/officeart/2005/8/layout/vList2"/>
    <dgm:cxn modelId="{F6CBE477-2C3C-4950-8ED6-0D71EB174534}" type="presParOf" srcId="{67A1DB46-C164-4727-9B6E-5A2EC034B313}" destId="{5DD9DF1A-2F8D-42C1-84D8-C7FE6913DB1E}" srcOrd="1" destOrd="0" presId="urn:microsoft.com/office/officeart/2005/8/layout/vList2"/>
    <dgm:cxn modelId="{8D959A4A-D202-471D-B1D4-BECF4BA1270F}" type="presParOf" srcId="{67A1DB46-C164-4727-9B6E-5A2EC034B313}" destId="{9F877771-E4BE-4477-B0D1-FFD95949272E}" srcOrd="2" destOrd="0" presId="urn:microsoft.com/office/officeart/2005/8/layout/vList2"/>
    <dgm:cxn modelId="{204AA691-4EF2-4347-A16F-359454C9A127}" type="presParOf" srcId="{67A1DB46-C164-4727-9B6E-5A2EC034B313}" destId="{B67A5B7D-F884-4A9C-B5EF-CAD0D7F23679}" srcOrd="3" destOrd="0" presId="urn:microsoft.com/office/officeart/2005/8/layout/vList2"/>
    <dgm:cxn modelId="{529830D4-894E-4A4B-9433-FBDA2D6E6D1A}" type="presParOf" srcId="{67A1DB46-C164-4727-9B6E-5A2EC034B313}" destId="{527D6C50-771D-41AC-BE05-63A13CFBEDC8}" srcOrd="4" destOrd="0" presId="urn:microsoft.com/office/officeart/2005/8/layout/vList2"/>
    <dgm:cxn modelId="{427EF4AE-C9A0-490B-BB84-928C8A0F851F}" type="presParOf" srcId="{67A1DB46-C164-4727-9B6E-5A2EC034B313}" destId="{A1042317-0B1C-4C75-A7FC-0A46D6E63BBA}" srcOrd="5" destOrd="0" presId="urn:microsoft.com/office/officeart/2005/8/layout/vList2"/>
    <dgm:cxn modelId="{34E7D742-2E5F-46CF-AAD6-E950D699C8AD}" type="presParOf" srcId="{67A1DB46-C164-4727-9B6E-5A2EC034B313}" destId="{DC9D3D55-95CB-4119-9EB6-F14CD2297DB0}" srcOrd="6" destOrd="0" presId="urn:microsoft.com/office/officeart/2005/8/layout/vList2"/>
    <dgm:cxn modelId="{4C8A9C13-5867-45AD-8302-EF5152397A31}" type="presParOf" srcId="{67A1DB46-C164-4727-9B6E-5A2EC034B313}" destId="{D463E154-E4B1-4542-80AB-B2A4A3DEFA99}" srcOrd="7" destOrd="0" presId="urn:microsoft.com/office/officeart/2005/8/layout/vList2"/>
    <dgm:cxn modelId="{4D9D21D8-4743-43D1-8C46-53C8ECEACD92}" type="presParOf" srcId="{67A1DB46-C164-4727-9B6E-5A2EC034B313}" destId="{F38B6185-124D-4E0B-9807-8E888647490B}" srcOrd="8" destOrd="0" presId="urn:microsoft.com/office/officeart/2005/8/layout/vList2"/>
    <dgm:cxn modelId="{DAC9ED49-1224-43A8-8F78-6E471A6D0F6B}" type="presParOf" srcId="{67A1DB46-C164-4727-9B6E-5A2EC034B313}" destId="{FD3098A8-E024-4552-AEF7-A36A083B89DA}" srcOrd="9" destOrd="0" presId="urn:microsoft.com/office/officeart/2005/8/layout/vList2"/>
    <dgm:cxn modelId="{486A7203-922A-43E0-A3AA-68D55E2878BE}" type="presParOf" srcId="{67A1DB46-C164-4727-9B6E-5A2EC034B313}" destId="{3324AFEB-455F-445E-905D-151B67E39775}" srcOrd="10" destOrd="0" presId="urn:microsoft.com/office/officeart/2005/8/layout/vList2"/>
    <dgm:cxn modelId="{F263DC35-F344-4C6F-A27F-BDC949EF87B4}" type="presParOf" srcId="{67A1DB46-C164-4727-9B6E-5A2EC034B313}" destId="{2D79EB19-A09E-4EC9-A9CB-17D50CA65175}"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9B21-845D-4D59-8906-52EA5168007A}">
      <dsp:nvSpPr>
        <dsp:cNvPr id="0" name=""/>
        <dsp:cNvSpPr/>
      </dsp:nvSpPr>
      <dsp:spPr>
        <a:xfrm>
          <a:off x="6567182" y="1159858"/>
          <a:ext cx="1207040" cy="120681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EB10F5-29C4-41BE-9CE4-658CEBE7617F}">
      <dsp:nvSpPr>
        <dsp:cNvPr id="0" name=""/>
        <dsp:cNvSpPr/>
      </dsp:nvSpPr>
      <dsp:spPr>
        <a:xfrm>
          <a:off x="6607826" y="1200092"/>
          <a:ext cx="1126519" cy="1126342"/>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a:t>6 - Project Delivery</a:t>
          </a:r>
        </a:p>
      </dsp:txBody>
      <dsp:txXfrm>
        <a:off x="6768867" y="1361028"/>
        <a:ext cx="804437" cy="804469"/>
      </dsp:txXfrm>
    </dsp:sp>
    <dsp:sp modelId="{4F2B2961-F8AF-46BC-91F5-637A45FFAAD0}">
      <dsp:nvSpPr>
        <dsp:cNvPr id="0" name=""/>
        <dsp:cNvSpPr/>
      </dsp:nvSpPr>
      <dsp:spPr>
        <a:xfrm>
          <a:off x="6706498" y="2415219"/>
          <a:ext cx="1126519" cy="6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n-GB" sz="900" kern="1200"/>
            <a:t>After design approved and paid for project can be delivered in agreed timeframe. </a:t>
          </a:r>
        </a:p>
      </dsp:txBody>
      <dsp:txXfrm>
        <a:off x="6706498" y="2415219"/>
        <a:ext cx="1126519" cy="661533"/>
      </dsp:txXfrm>
    </dsp:sp>
    <dsp:sp modelId="{5FBDDF25-815A-4760-813E-C54A0A814FE8}">
      <dsp:nvSpPr>
        <dsp:cNvPr id="0" name=""/>
        <dsp:cNvSpPr/>
      </dsp:nvSpPr>
      <dsp:spPr>
        <a:xfrm rot="2700000">
          <a:off x="5320350" y="1159722"/>
          <a:ext cx="1206870" cy="1206870"/>
        </a:xfrm>
        <a:prstGeom prst="teardrop">
          <a:avLst>
            <a:gd name="adj" fmla="val 100000"/>
          </a:avLst>
        </a:prstGeom>
        <a:solidFill>
          <a:schemeClr val="accent2">
            <a:hueOff val="151341"/>
            <a:satOff val="-1300"/>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47A72-5462-4FAD-8009-B2D590F7A497}">
      <dsp:nvSpPr>
        <dsp:cNvPr id="0" name=""/>
        <dsp:cNvSpPr/>
      </dsp:nvSpPr>
      <dsp:spPr>
        <a:xfrm>
          <a:off x="5360909" y="1200092"/>
          <a:ext cx="1126519" cy="1126342"/>
        </a:xfrm>
        <a:prstGeom prst="ellipse">
          <a:avLst/>
        </a:prstGeom>
        <a:solidFill>
          <a:schemeClr val="lt1">
            <a:alpha val="90000"/>
            <a:hueOff val="0"/>
            <a:satOff val="0"/>
            <a:lumOff val="0"/>
            <a:alphaOff val="0"/>
          </a:schemeClr>
        </a:solidFill>
        <a:ln w="25400" cap="flat" cmpd="sng" algn="ctr">
          <a:solidFill>
            <a:schemeClr val="accent2">
              <a:hueOff val="151341"/>
              <a:satOff val="-1300"/>
              <a:lumOff val="-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a:t>5 - Customer Quote/ Design Approval</a:t>
          </a:r>
        </a:p>
      </dsp:txBody>
      <dsp:txXfrm>
        <a:off x="5521950" y="1361028"/>
        <a:ext cx="804437" cy="804469"/>
      </dsp:txXfrm>
    </dsp:sp>
    <dsp:sp modelId="{470A0682-044B-48BA-A837-0C2AD0E8ACAB}">
      <dsp:nvSpPr>
        <dsp:cNvPr id="0" name=""/>
        <dsp:cNvSpPr/>
      </dsp:nvSpPr>
      <dsp:spPr>
        <a:xfrm>
          <a:off x="5360909" y="2388903"/>
          <a:ext cx="1126519" cy="6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n-GB" sz="900" kern="1200"/>
            <a:t>Design solution costing</a:t>
          </a:r>
        </a:p>
        <a:p>
          <a:pPr marL="57150" lvl="1" indent="-57150" algn="l" defTabSz="400050">
            <a:lnSpc>
              <a:spcPct val="90000"/>
            </a:lnSpc>
            <a:spcBef>
              <a:spcPct val="0"/>
            </a:spcBef>
            <a:spcAft>
              <a:spcPct val="15000"/>
            </a:spcAft>
            <a:buChar char="•"/>
          </a:pPr>
          <a:r>
            <a:rPr lang="en-GB" sz="900" kern="1200"/>
            <a:t>Delivery time frame</a:t>
          </a:r>
        </a:p>
      </dsp:txBody>
      <dsp:txXfrm>
        <a:off x="5360909" y="2388903"/>
        <a:ext cx="1126519" cy="661533"/>
      </dsp:txXfrm>
    </dsp:sp>
    <dsp:sp modelId="{EA6F306F-E18C-4408-B3DA-021B1B35E6F5}">
      <dsp:nvSpPr>
        <dsp:cNvPr id="0" name=""/>
        <dsp:cNvSpPr/>
      </dsp:nvSpPr>
      <dsp:spPr>
        <a:xfrm rot="2700000">
          <a:off x="4073433" y="1159722"/>
          <a:ext cx="1206870" cy="1206870"/>
        </a:xfrm>
        <a:prstGeom prst="teardrop">
          <a:avLst>
            <a:gd name="adj" fmla="val 100000"/>
          </a:avLst>
        </a:prstGeom>
        <a:solidFill>
          <a:schemeClr val="accent2">
            <a:hueOff val="302681"/>
            <a:satOff val="-2600"/>
            <a:lumOff val="-176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0F569A-1754-40A6-971B-B605FC08FFBF}">
      <dsp:nvSpPr>
        <dsp:cNvPr id="0" name=""/>
        <dsp:cNvSpPr/>
      </dsp:nvSpPr>
      <dsp:spPr>
        <a:xfrm>
          <a:off x="4113992" y="1200092"/>
          <a:ext cx="1126519" cy="1126342"/>
        </a:xfrm>
        <a:prstGeom prst="ellipse">
          <a:avLst/>
        </a:prstGeom>
        <a:solidFill>
          <a:schemeClr val="lt1">
            <a:alpha val="90000"/>
            <a:hueOff val="0"/>
            <a:satOff val="0"/>
            <a:lumOff val="0"/>
            <a:alphaOff val="0"/>
          </a:schemeClr>
        </a:solidFill>
        <a:ln w="25400" cap="flat" cmpd="sng" algn="ctr">
          <a:solidFill>
            <a:schemeClr val="accent2">
              <a:hueOff val="302681"/>
              <a:satOff val="-2600"/>
              <a:lumOff val="-176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a:t>4 - Additional Requirements</a:t>
          </a:r>
        </a:p>
      </dsp:txBody>
      <dsp:txXfrm>
        <a:off x="4275033" y="1361028"/>
        <a:ext cx="804437" cy="804469"/>
      </dsp:txXfrm>
    </dsp:sp>
    <dsp:sp modelId="{9609EC5D-A6E7-4FBB-93A3-2B224A2DC148}">
      <dsp:nvSpPr>
        <dsp:cNvPr id="0" name=""/>
        <dsp:cNvSpPr/>
      </dsp:nvSpPr>
      <dsp:spPr>
        <a:xfrm>
          <a:off x="4113992" y="2428377"/>
          <a:ext cx="1126519" cy="6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en-GB" sz="900" kern="1200"/>
            <a:t>Customer priorities</a:t>
          </a:r>
        </a:p>
        <a:p>
          <a:pPr marL="57150" lvl="1" indent="-57150" algn="l" defTabSz="400050">
            <a:lnSpc>
              <a:spcPct val="90000"/>
            </a:lnSpc>
            <a:spcBef>
              <a:spcPct val="0"/>
            </a:spcBef>
            <a:spcAft>
              <a:spcPct val="15000"/>
            </a:spcAft>
            <a:buChar char="•"/>
          </a:pPr>
          <a:r>
            <a:rPr lang="en-GB" sz="900" kern="1200"/>
            <a:t>Significant projects going on in local network.</a:t>
          </a:r>
        </a:p>
        <a:p>
          <a:pPr marL="57150" lvl="1" indent="-57150" algn="l" defTabSz="400050">
            <a:lnSpc>
              <a:spcPct val="90000"/>
            </a:lnSpc>
            <a:spcBef>
              <a:spcPct val="0"/>
            </a:spcBef>
            <a:spcAft>
              <a:spcPct val="15000"/>
            </a:spcAft>
            <a:buChar char="•"/>
          </a:pPr>
          <a:r>
            <a:rPr lang="en-GB" sz="900" kern="1200"/>
            <a:t>Future proof network for growth</a:t>
          </a:r>
        </a:p>
      </dsp:txBody>
      <dsp:txXfrm>
        <a:off x="4113992" y="2428377"/>
        <a:ext cx="1126519" cy="661533"/>
      </dsp:txXfrm>
    </dsp:sp>
    <dsp:sp modelId="{F08FBE82-EB4F-4E51-A939-A824E4DC064D}">
      <dsp:nvSpPr>
        <dsp:cNvPr id="0" name=""/>
        <dsp:cNvSpPr/>
      </dsp:nvSpPr>
      <dsp:spPr>
        <a:xfrm rot="2700000">
          <a:off x="2826516" y="1159722"/>
          <a:ext cx="1206870" cy="1206870"/>
        </a:xfrm>
        <a:prstGeom prst="teardrop">
          <a:avLst>
            <a:gd name="adj" fmla="val 100000"/>
          </a:avLst>
        </a:prstGeom>
        <a:solidFill>
          <a:schemeClr val="accent2">
            <a:hueOff val="454022"/>
            <a:satOff val="-3900"/>
            <a:lumOff val="-2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9D8AB8-FB6C-44BC-BBB0-73606B029016}">
      <dsp:nvSpPr>
        <dsp:cNvPr id="0" name=""/>
        <dsp:cNvSpPr/>
      </dsp:nvSpPr>
      <dsp:spPr>
        <a:xfrm>
          <a:off x="2867075" y="1200092"/>
          <a:ext cx="1126519" cy="1126342"/>
        </a:xfrm>
        <a:prstGeom prst="ellipse">
          <a:avLst/>
        </a:prstGeom>
        <a:solidFill>
          <a:schemeClr val="lt1">
            <a:alpha val="90000"/>
            <a:hueOff val="0"/>
            <a:satOff val="0"/>
            <a:lumOff val="0"/>
            <a:alphaOff val="0"/>
          </a:schemeClr>
        </a:solidFill>
        <a:ln w="25400" cap="flat" cmpd="sng" algn="ctr">
          <a:solidFill>
            <a:schemeClr val="accent2">
              <a:hueOff val="454022"/>
              <a:satOff val="-3900"/>
              <a:lumOff val="-2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mj-lt"/>
            <a:buNone/>
          </a:pPr>
          <a:r>
            <a:rPr lang="en-GB" sz="800" kern="1200"/>
            <a:t>3 - Network Requirements</a:t>
          </a:r>
        </a:p>
      </dsp:txBody>
      <dsp:txXfrm>
        <a:off x="3027349" y="1361028"/>
        <a:ext cx="804437" cy="804469"/>
      </dsp:txXfrm>
    </dsp:sp>
    <dsp:sp modelId="{9B282B17-073B-4521-B3E9-E4D40CD238E1}">
      <dsp:nvSpPr>
        <dsp:cNvPr id="0" name=""/>
        <dsp:cNvSpPr/>
      </dsp:nvSpPr>
      <dsp:spPr>
        <a:xfrm>
          <a:off x="2978905" y="2428370"/>
          <a:ext cx="1126519" cy="6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en-GB" sz="900" kern="1200"/>
            <a:t>Connection</a:t>
          </a:r>
        </a:p>
        <a:p>
          <a:pPr marL="57150" lvl="1" indent="-57150" algn="l" defTabSz="400050">
            <a:lnSpc>
              <a:spcPct val="90000"/>
            </a:lnSpc>
            <a:spcBef>
              <a:spcPct val="0"/>
            </a:spcBef>
            <a:spcAft>
              <a:spcPct val="15000"/>
            </a:spcAft>
            <a:buFont typeface="Arial" panose="020B0604020202020204" pitchFamily="34" charset="0"/>
            <a:buChar char="•"/>
          </a:pPr>
          <a:r>
            <a:rPr lang="en-GB" sz="900" kern="1200"/>
            <a:t>Reconfiguration</a:t>
          </a:r>
        </a:p>
        <a:p>
          <a:pPr marL="57150" lvl="1" indent="-57150" algn="l" defTabSz="400050">
            <a:lnSpc>
              <a:spcPct val="90000"/>
            </a:lnSpc>
            <a:spcBef>
              <a:spcPct val="0"/>
            </a:spcBef>
            <a:spcAft>
              <a:spcPct val="15000"/>
            </a:spcAft>
            <a:buFont typeface="Arial" panose="020B0604020202020204" pitchFamily="34" charset="0"/>
            <a:buChar char="•"/>
          </a:pPr>
          <a:r>
            <a:rPr lang="en-GB" sz="900" kern="1200"/>
            <a:t>Reinforcement</a:t>
          </a:r>
        </a:p>
      </dsp:txBody>
      <dsp:txXfrm>
        <a:off x="2978905" y="2428370"/>
        <a:ext cx="1126519" cy="661533"/>
      </dsp:txXfrm>
    </dsp:sp>
    <dsp:sp modelId="{679666F9-69A5-49A5-96FB-B9AF11E2D43A}">
      <dsp:nvSpPr>
        <dsp:cNvPr id="0" name=""/>
        <dsp:cNvSpPr/>
      </dsp:nvSpPr>
      <dsp:spPr>
        <a:xfrm rot="2700000">
          <a:off x="1579599" y="1159722"/>
          <a:ext cx="1206870" cy="1206870"/>
        </a:xfrm>
        <a:prstGeom prst="teardrop">
          <a:avLst>
            <a:gd name="adj" fmla="val 100000"/>
          </a:avLst>
        </a:prstGeom>
        <a:solidFill>
          <a:schemeClr val="accent2">
            <a:hueOff val="605362"/>
            <a:satOff val="-5200"/>
            <a:lumOff val="-3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2FBFC-9B20-443C-AFA0-116CC6A620AB}">
      <dsp:nvSpPr>
        <dsp:cNvPr id="0" name=""/>
        <dsp:cNvSpPr/>
      </dsp:nvSpPr>
      <dsp:spPr>
        <a:xfrm>
          <a:off x="1620158" y="1200092"/>
          <a:ext cx="1126519" cy="1126342"/>
        </a:xfrm>
        <a:prstGeom prst="ellipse">
          <a:avLst/>
        </a:prstGeom>
        <a:solidFill>
          <a:schemeClr val="lt1">
            <a:alpha val="90000"/>
            <a:hueOff val="0"/>
            <a:satOff val="0"/>
            <a:lumOff val="0"/>
            <a:alphaOff val="0"/>
          </a:schemeClr>
        </a:solidFill>
        <a:ln w="25400" cap="flat" cmpd="sng" algn="ctr">
          <a:solidFill>
            <a:schemeClr val="accent2">
              <a:hueOff val="605362"/>
              <a:satOff val="-5200"/>
              <a:lumOff val="-352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mj-lt"/>
            <a:buNone/>
          </a:pPr>
          <a:r>
            <a:rPr lang="en-GB" sz="800" kern="1200"/>
            <a:t>2 – We must Identify load growth and associated network capacity and constraints.</a:t>
          </a:r>
        </a:p>
      </dsp:txBody>
      <dsp:txXfrm>
        <a:off x="1780432" y="1361028"/>
        <a:ext cx="804437" cy="804469"/>
      </dsp:txXfrm>
    </dsp:sp>
    <dsp:sp modelId="{0C78911C-0CA5-4507-AFCD-176D109D0462}">
      <dsp:nvSpPr>
        <dsp:cNvPr id="0" name=""/>
        <dsp:cNvSpPr/>
      </dsp:nvSpPr>
      <dsp:spPr>
        <a:xfrm>
          <a:off x="1896448" y="2434952"/>
          <a:ext cx="1126519" cy="6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Font typeface="Arial" panose="020B0604020202020204" pitchFamily="34" charset="0"/>
            <a:buChar char="•"/>
          </a:pPr>
          <a:r>
            <a:rPr lang="en-GB" sz="900" kern="1200"/>
            <a:t>Location</a:t>
          </a:r>
        </a:p>
        <a:p>
          <a:pPr marL="57150" lvl="1" indent="-57150" algn="l" defTabSz="400050">
            <a:lnSpc>
              <a:spcPct val="90000"/>
            </a:lnSpc>
            <a:spcBef>
              <a:spcPct val="0"/>
            </a:spcBef>
            <a:spcAft>
              <a:spcPct val="15000"/>
            </a:spcAft>
            <a:buFont typeface="Arial" panose="020B0604020202020204" pitchFamily="34" charset="0"/>
            <a:buChar char="•"/>
          </a:pPr>
          <a:r>
            <a:rPr lang="en-GB" sz="900" kern="1200"/>
            <a:t>Demand Increase</a:t>
          </a:r>
        </a:p>
        <a:p>
          <a:pPr marL="57150" lvl="1" indent="-57150" algn="l" defTabSz="400050">
            <a:lnSpc>
              <a:spcPct val="90000"/>
            </a:lnSpc>
            <a:spcBef>
              <a:spcPct val="0"/>
            </a:spcBef>
            <a:spcAft>
              <a:spcPct val="15000"/>
            </a:spcAft>
            <a:buFont typeface="Arial" panose="020B0604020202020204" pitchFamily="34" charset="0"/>
            <a:buChar char="•"/>
          </a:pPr>
          <a:r>
            <a:rPr lang="en-GB" sz="900" kern="1200"/>
            <a:t>Constraints</a:t>
          </a:r>
        </a:p>
      </dsp:txBody>
      <dsp:txXfrm>
        <a:off x="1896448" y="2434952"/>
        <a:ext cx="1126519" cy="661533"/>
      </dsp:txXfrm>
    </dsp:sp>
    <dsp:sp modelId="{9A172CDF-E4AA-471D-AE0E-537A4AC411F1}">
      <dsp:nvSpPr>
        <dsp:cNvPr id="0" name=""/>
        <dsp:cNvSpPr/>
      </dsp:nvSpPr>
      <dsp:spPr>
        <a:xfrm rot="2700000">
          <a:off x="332682" y="1159722"/>
          <a:ext cx="1206870" cy="1206870"/>
        </a:xfrm>
        <a:prstGeom prst="teardrop">
          <a:avLst>
            <a:gd name="adj" fmla="val 100000"/>
          </a:avLst>
        </a:prstGeom>
        <a:solidFill>
          <a:schemeClr val="accent2">
            <a:hueOff val="756703"/>
            <a:satOff val="-6500"/>
            <a:lumOff val="-441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8DC5D8-4005-4859-BDA2-0C2E1C0062C8}">
      <dsp:nvSpPr>
        <dsp:cNvPr id="0" name=""/>
        <dsp:cNvSpPr/>
      </dsp:nvSpPr>
      <dsp:spPr>
        <a:xfrm>
          <a:off x="372474" y="1200092"/>
          <a:ext cx="1126519" cy="1126342"/>
        </a:xfrm>
        <a:prstGeom prst="ellipse">
          <a:avLst/>
        </a:prstGeom>
        <a:solidFill>
          <a:schemeClr val="lt1">
            <a:alpha val="90000"/>
            <a:hueOff val="0"/>
            <a:satOff val="0"/>
            <a:lumOff val="0"/>
            <a:alphaOff val="0"/>
          </a:schemeClr>
        </a:solidFill>
        <a:ln w="25400" cap="flat" cmpd="sng" algn="ctr">
          <a:solidFill>
            <a:schemeClr val="accent2">
              <a:hueOff val="756703"/>
              <a:satOff val="-6500"/>
              <a:lumOff val="-441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kern="1200"/>
            <a:t>1 - ICE customer approaches SPEN requesting a connection.</a:t>
          </a:r>
        </a:p>
      </dsp:txBody>
      <dsp:txXfrm>
        <a:off x="533515" y="1361028"/>
        <a:ext cx="804437" cy="804469"/>
      </dsp:txXfrm>
    </dsp:sp>
    <dsp:sp modelId="{CB4FE5D0-D28E-4B7C-8296-7DBD8F209A7B}">
      <dsp:nvSpPr>
        <dsp:cNvPr id="0" name=""/>
        <dsp:cNvSpPr/>
      </dsp:nvSpPr>
      <dsp:spPr>
        <a:xfrm>
          <a:off x="372474" y="2388903"/>
          <a:ext cx="1126519" cy="6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311150">
            <a:lnSpc>
              <a:spcPct val="90000"/>
            </a:lnSpc>
            <a:spcBef>
              <a:spcPct val="0"/>
            </a:spcBef>
            <a:spcAft>
              <a:spcPct val="15000"/>
            </a:spcAft>
            <a:buChar char="•"/>
          </a:pPr>
          <a:endParaRPr lang="en-GB" sz="700" kern="1200"/>
        </a:p>
      </dsp:txBody>
      <dsp:txXfrm>
        <a:off x="372474" y="2388903"/>
        <a:ext cx="1126519" cy="661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7A57D-7305-4F16-85C1-1EBCA040EB50}">
      <dsp:nvSpPr>
        <dsp:cNvPr id="0" name=""/>
        <dsp:cNvSpPr/>
      </dsp:nvSpPr>
      <dsp:spPr>
        <a:xfrm>
          <a:off x="0" y="17139"/>
          <a:ext cx="8267744" cy="29952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Scenario</a:t>
          </a:r>
        </a:p>
      </dsp:txBody>
      <dsp:txXfrm>
        <a:off x="14621" y="31760"/>
        <a:ext cx="8238502" cy="270278"/>
      </dsp:txXfrm>
    </dsp:sp>
    <dsp:sp modelId="{5DD9DF1A-2F8D-42C1-84D8-C7FE6913DB1E}">
      <dsp:nvSpPr>
        <dsp:cNvPr id="0" name=""/>
        <dsp:cNvSpPr/>
      </dsp:nvSpPr>
      <dsp:spPr>
        <a:xfrm>
          <a:off x="0" y="316659"/>
          <a:ext cx="8267744" cy="3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lang="en-GB" sz="1100" kern="1200" dirty="0"/>
            <a:t>A customer (for example a large commercial office building) wants to install 30 fast chargers for their employees to charge their  EV’s during work hours. </a:t>
          </a:r>
          <a:endParaRPr lang="en-GB" sz="1100" b="0" kern="1200" dirty="0"/>
        </a:p>
      </dsp:txBody>
      <dsp:txXfrm>
        <a:off x="0" y="316659"/>
        <a:ext cx="8267744" cy="339480"/>
      </dsp:txXfrm>
    </dsp:sp>
    <dsp:sp modelId="{9F877771-E4BE-4477-B0D1-FFD95949272E}">
      <dsp:nvSpPr>
        <dsp:cNvPr id="0" name=""/>
        <dsp:cNvSpPr/>
      </dsp:nvSpPr>
      <dsp:spPr>
        <a:xfrm>
          <a:off x="0" y="656139"/>
          <a:ext cx="8267744" cy="299520"/>
        </a:xfrm>
        <a:prstGeom prst="roundRect">
          <a:avLst/>
        </a:prstGeom>
        <a:solidFill>
          <a:schemeClr val="accent2">
            <a:hueOff val="151341"/>
            <a:satOff val="-1300"/>
            <a:lumOff val="-8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Load Growth</a:t>
          </a:r>
        </a:p>
      </dsp:txBody>
      <dsp:txXfrm>
        <a:off x="14621" y="670760"/>
        <a:ext cx="8238502" cy="270278"/>
      </dsp:txXfrm>
    </dsp:sp>
    <dsp:sp modelId="{B67A5B7D-F884-4A9C-B5EF-CAD0D7F23679}">
      <dsp:nvSpPr>
        <dsp:cNvPr id="0" name=""/>
        <dsp:cNvSpPr/>
      </dsp:nvSpPr>
      <dsp:spPr>
        <a:xfrm>
          <a:off x="0" y="955659"/>
          <a:ext cx="8267744" cy="48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Assuming a fast charger demands 7kW, the site would demand 210kW of additional load from the local network. We would then assess the network to determine whether there is capacity for this to be connected, or whether the network is constrained and needs to be reinforced. </a:t>
          </a:r>
          <a:endParaRPr lang="en-GB" sz="1100" b="0" kern="1200"/>
        </a:p>
      </dsp:txBody>
      <dsp:txXfrm>
        <a:off x="0" y="955659"/>
        <a:ext cx="8267744" cy="488520"/>
      </dsp:txXfrm>
    </dsp:sp>
    <dsp:sp modelId="{527D6C50-771D-41AC-BE05-63A13CFBEDC8}">
      <dsp:nvSpPr>
        <dsp:cNvPr id="0" name=""/>
        <dsp:cNvSpPr/>
      </dsp:nvSpPr>
      <dsp:spPr>
        <a:xfrm>
          <a:off x="0" y="1444179"/>
          <a:ext cx="8267744" cy="299520"/>
        </a:xfrm>
        <a:prstGeom prst="roundRect">
          <a:avLst/>
        </a:prstGeom>
        <a:solidFill>
          <a:schemeClr val="accent2">
            <a:hueOff val="302681"/>
            <a:satOff val="-2600"/>
            <a:lumOff val="-1764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Network Requirements</a:t>
          </a:r>
        </a:p>
      </dsp:txBody>
      <dsp:txXfrm>
        <a:off x="14621" y="1458800"/>
        <a:ext cx="8238502" cy="270278"/>
      </dsp:txXfrm>
    </dsp:sp>
    <dsp:sp modelId="{D6EF1A84-1341-48F7-9C26-1AD0C1CE9238}">
      <dsp:nvSpPr>
        <dsp:cNvPr id="0" name=""/>
        <dsp:cNvSpPr/>
      </dsp:nvSpPr>
      <dsp:spPr>
        <a:xfrm>
          <a:off x="0" y="1743699"/>
          <a:ext cx="8267744"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 suitable solution for the connection is then identified, and the network requirements defined.</a:t>
          </a:r>
          <a:endParaRPr lang="en-GB" sz="1100" b="0" kern="1200"/>
        </a:p>
        <a:p>
          <a:pPr marL="57150" lvl="1" indent="-57150" algn="l" defTabSz="488950">
            <a:lnSpc>
              <a:spcPct val="90000"/>
            </a:lnSpc>
            <a:spcBef>
              <a:spcPct val="0"/>
            </a:spcBef>
            <a:spcAft>
              <a:spcPct val="20000"/>
            </a:spcAft>
            <a:buChar char="•"/>
          </a:pPr>
          <a:r>
            <a:rPr lang="en-GB" sz="1100" b="0" kern="1200"/>
            <a:t>In this case, the existing secondary substation is rated at 500kVA and has a maximum demand of 330kW. Therefore to allow the installation of 30 fast EV chargers the existing secondary would need upgraded to a 1000kVA, in addition to this we would need to upgrade the existing cable infrastructure and install new service cables for the charge points.  </a:t>
          </a:r>
        </a:p>
      </dsp:txBody>
      <dsp:txXfrm>
        <a:off x="0" y="1743699"/>
        <a:ext cx="8267744" cy="678960"/>
      </dsp:txXfrm>
    </dsp:sp>
    <dsp:sp modelId="{DC9D3D55-95CB-4119-9EB6-F14CD2297DB0}">
      <dsp:nvSpPr>
        <dsp:cNvPr id="0" name=""/>
        <dsp:cNvSpPr/>
      </dsp:nvSpPr>
      <dsp:spPr>
        <a:xfrm>
          <a:off x="0" y="2422659"/>
          <a:ext cx="8267744" cy="299520"/>
        </a:xfrm>
        <a:prstGeom prst="roundRect">
          <a:avLst/>
        </a:prstGeom>
        <a:solidFill>
          <a:schemeClr val="accent2">
            <a:hueOff val="454022"/>
            <a:satOff val="-3900"/>
            <a:lumOff val="-2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Additional Requirements</a:t>
          </a:r>
        </a:p>
      </dsp:txBody>
      <dsp:txXfrm>
        <a:off x="14621" y="2437280"/>
        <a:ext cx="8238502" cy="270278"/>
      </dsp:txXfrm>
    </dsp:sp>
    <dsp:sp modelId="{57919612-F9F4-4BDB-B0A9-758CAF691DAA}">
      <dsp:nvSpPr>
        <dsp:cNvPr id="0" name=""/>
        <dsp:cNvSpPr/>
      </dsp:nvSpPr>
      <dsp:spPr>
        <a:xfrm>
          <a:off x="0" y="2722179"/>
          <a:ext cx="8267744" cy="3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Any additional requirements will also be considered, such as; does the customer anticipate similar projects at this location – can we futureproof the connection by designing for higher capacity than is being currently installed.</a:t>
          </a:r>
          <a:endParaRPr lang="en-GB" sz="1100" b="0" kern="1200"/>
        </a:p>
      </dsp:txBody>
      <dsp:txXfrm>
        <a:off x="0" y="2722179"/>
        <a:ext cx="8267744" cy="339480"/>
      </dsp:txXfrm>
    </dsp:sp>
    <dsp:sp modelId="{F38B6185-124D-4E0B-9807-8E888647490B}">
      <dsp:nvSpPr>
        <dsp:cNvPr id="0" name=""/>
        <dsp:cNvSpPr/>
      </dsp:nvSpPr>
      <dsp:spPr>
        <a:xfrm>
          <a:off x="0" y="3061659"/>
          <a:ext cx="8267744" cy="299520"/>
        </a:xfrm>
        <a:prstGeom prst="roundRect">
          <a:avLst/>
        </a:prstGeom>
        <a:solidFill>
          <a:schemeClr val="accent2">
            <a:hueOff val="605362"/>
            <a:satOff val="-5200"/>
            <a:lumOff val="-352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a:t>Customer Quote/ Design Approval</a:t>
          </a:r>
          <a:endParaRPr lang="en-GB" sz="1100" b="0" kern="1200"/>
        </a:p>
      </dsp:txBody>
      <dsp:txXfrm>
        <a:off x="14621" y="3076280"/>
        <a:ext cx="8238502" cy="270278"/>
      </dsp:txXfrm>
    </dsp:sp>
    <dsp:sp modelId="{14952CEA-E239-4117-A65D-FE9C55A7AC63}">
      <dsp:nvSpPr>
        <dsp:cNvPr id="0" name=""/>
        <dsp:cNvSpPr/>
      </dsp:nvSpPr>
      <dsp:spPr>
        <a:xfrm>
          <a:off x="0" y="3361179"/>
          <a:ext cx="8267744" cy="3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We can then cost the most appropriate design and provide a timeframe for its delivery. This will be summarised to the customer in the form of a quote. For this example, the cost of the connection would  be approximately £30,000 and take 6 month to a year to deliver.</a:t>
          </a:r>
          <a:endParaRPr lang="en-GB" sz="1100" b="0" kern="1200"/>
        </a:p>
      </dsp:txBody>
      <dsp:txXfrm>
        <a:off x="0" y="3361179"/>
        <a:ext cx="8267744" cy="339480"/>
      </dsp:txXfrm>
    </dsp:sp>
    <dsp:sp modelId="{3324AFEB-455F-445E-905D-151B67E39775}">
      <dsp:nvSpPr>
        <dsp:cNvPr id="0" name=""/>
        <dsp:cNvSpPr/>
      </dsp:nvSpPr>
      <dsp:spPr>
        <a:xfrm>
          <a:off x="0" y="3700659"/>
          <a:ext cx="8267744" cy="299520"/>
        </a:xfrm>
        <a:prstGeom prst="roundRect">
          <a:avLst/>
        </a:prstGeom>
        <a:solidFill>
          <a:schemeClr val="accent2">
            <a:hueOff val="756703"/>
            <a:satOff val="-6500"/>
            <a:lumOff val="-441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Project Delivery</a:t>
          </a:r>
        </a:p>
      </dsp:txBody>
      <dsp:txXfrm>
        <a:off x="14621" y="3715280"/>
        <a:ext cx="8238502" cy="270278"/>
      </dsp:txXfrm>
    </dsp:sp>
    <dsp:sp modelId="{2D79EB19-A09E-4EC9-A9CB-17D50CA65175}">
      <dsp:nvSpPr>
        <dsp:cNvPr id="0" name=""/>
        <dsp:cNvSpPr/>
      </dsp:nvSpPr>
      <dsp:spPr>
        <a:xfrm>
          <a:off x="0" y="4000179"/>
          <a:ext cx="8267744" cy="37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Once the quote has been approved, the connection can then be delivered.</a:t>
          </a:r>
          <a:endParaRPr lang="en-GB" sz="1100" b="0" kern="1200"/>
        </a:p>
        <a:p>
          <a:pPr marL="57150" lvl="1" indent="-57150" algn="l" defTabSz="488950">
            <a:lnSpc>
              <a:spcPct val="90000"/>
            </a:lnSpc>
            <a:spcBef>
              <a:spcPct val="0"/>
            </a:spcBef>
            <a:spcAft>
              <a:spcPct val="20000"/>
            </a:spcAft>
            <a:buChar char="•"/>
          </a:pPr>
          <a:endParaRPr lang="en-GB" sz="1100" b="0" kern="1200"/>
        </a:p>
      </dsp:txBody>
      <dsp:txXfrm>
        <a:off x="0" y="4000179"/>
        <a:ext cx="8267744" cy="372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7A57D-7305-4F16-85C1-1EBCA040EB50}">
      <dsp:nvSpPr>
        <dsp:cNvPr id="0" name=""/>
        <dsp:cNvSpPr/>
      </dsp:nvSpPr>
      <dsp:spPr>
        <a:xfrm>
          <a:off x="0" y="54400"/>
          <a:ext cx="8267744" cy="29952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Scenario</a:t>
          </a:r>
        </a:p>
      </dsp:txBody>
      <dsp:txXfrm>
        <a:off x="14621" y="69021"/>
        <a:ext cx="8238502" cy="270278"/>
      </dsp:txXfrm>
    </dsp:sp>
    <dsp:sp modelId="{5DD9DF1A-2F8D-42C1-84D8-C7FE6913DB1E}">
      <dsp:nvSpPr>
        <dsp:cNvPr id="0" name=""/>
        <dsp:cNvSpPr/>
      </dsp:nvSpPr>
      <dsp:spPr>
        <a:xfrm>
          <a:off x="0" y="353920"/>
          <a:ext cx="826774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lang="en-GB" sz="1100" kern="1200"/>
            <a:t>A customer (for example a service station) wants to install 5 rapid EV chargers to provide quick charging for road users. </a:t>
          </a:r>
          <a:endParaRPr lang="en-GB" sz="1100" b="0" kern="1200"/>
        </a:p>
      </dsp:txBody>
      <dsp:txXfrm>
        <a:off x="0" y="353920"/>
        <a:ext cx="8267744" cy="264960"/>
      </dsp:txXfrm>
    </dsp:sp>
    <dsp:sp modelId="{9F877771-E4BE-4477-B0D1-FFD95949272E}">
      <dsp:nvSpPr>
        <dsp:cNvPr id="0" name=""/>
        <dsp:cNvSpPr/>
      </dsp:nvSpPr>
      <dsp:spPr>
        <a:xfrm>
          <a:off x="0" y="618880"/>
          <a:ext cx="8267744" cy="299520"/>
        </a:xfrm>
        <a:prstGeom prst="roundRect">
          <a:avLst/>
        </a:prstGeom>
        <a:solidFill>
          <a:schemeClr val="accent2">
            <a:hueOff val="151341"/>
            <a:satOff val="-1300"/>
            <a:lumOff val="-8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Load Growth</a:t>
          </a:r>
        </a:p>
      </dsp:txBody>
      <dsp:txXfrm>
        <a:off x="14621" y="633501"/>
        <a:ext cx="8238502" cy="270278"/>
      </dsp:txXfrm>
    </dsp:sp>
    <dsp:sp modelId="{B67A5B7D-F884-4A9C-B5EF-CAD0D7F23679}">
      <dsp:nvSpPr>
        <dsp:cNvPr id="0" name=""/>
        <dsp:cNvSpPr/>
      </dsp:nvSpPr>
      <dsp:spPr>
        <a:xfrm>
          <a:off x="0" y="918400"/>
          <a:ext cx="8267744" cy="48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lang="en-GB" sz="1100" kern="1200"/>
            <a:t>Assuming a fast charger demands 50kW, the site would demand 250kW of additional load from the local network. We would then assess the network to determine whether there is capacity for this to be connected, or whether the network is constrained and needs to be reinforced. </a:t>
          </a:r>
          <a:endParaRPr lang="en-GB" sz="1100" b="0" kern="1200"/>
        </a:p>
      </dsp:txBody>
      <dsp:txXfrm>
        <a:off x="0" y="918400"/>
        <a:ext cx="8267744" cy="488520"/>
      </dsp:txXfrm>
    </dsp:sp>
    <dsp:sp modelId="{527D6C50-771D-41AC-BE05-63A13CFBEDC8}">
      <dsp:nvSpPr>
        <dsp:cNvPr id="0" name=""/>
        <dsp:cNvSpPr/>
      </dsp:nvSpPr>
      <dsp:spPr>
        <a:xfrm>
          <a:off x="0" y="1406920"/>
          <a:ext cx="8267744" cy="299520"/>
        </a:xfrm>
        <a:prstGeom prst="roundRect">
          <a:avLst/>
        </a:prstGeom>
        <a:solidFill>
          <a:schemeClr val="accent2">
            <a:hueOff val="302681"/>
            <a:satOff val="-2600"/>
            <a:lumOff val="-1764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Network Requirements</a:t>
          </a:r>
        </a:p>
      </dsp:txBody>
      <dsp:txXfrm>
        <a:off x="14621" y="1421541"/>
        <a:ext cx="8238502" cy="270278"/>
      </dsp:txXfrm>
    </dsp:sp>
    <dsp:sp modelId="{2A19364B-4195-477C-A2E8-6775DF79A25F}">
      <dsp:nvSpPr>
        <dsp:cNvPr id="0" name=""/>
        <dsp:cNvSpPr/>
      </dsp:nvSpPr>
      <dsp:spPr>
        <a:xfrm>
          <a:off x="0" y="1706440"/>
          <a:ext cx="8267744"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 suitable solution for the connection is then identified, and the network requirements defined.</a:t>
          </a:r>
          <a:endParaRPr lang="en-GB" sz="1100" b="0" kern="1200"/>
        </a:p>
        <a:p>
          <a:pPr marL="57150" lvl="1" indent="-57150" algn="l" defTabSz="488950">
            <a:lnSpc>
              <a:spcPct val="90000"/>
            </a:lnSpc>
            <a:spcBef>
              <a:spcPct val="0"/>
            </a:spcBef>
            <a:spcAft>
              <a:spcPct val="20000"/>
            </a:spcAft>
            <a:buFont typeface="Arial" panose="020B0604020202020204" pitchFamily="34" charset="0"/>
            <a:buChar char="•"/>
          </a:pPr>
          <a:r>
            <a:rPr lang="en-GB" sz="1100" kern="1200"/>
            <a:t>For 5 fast EV chargers at a site, the connection will likely require an additional secondary sub-station to be built near the site, with underground LV and service cables then feeding into the chargers. Alternatively, if the site is nearby multiple existing sub-stations, capacity could be extracted from these instead.</a:t>
          </a:r>
          <a:endParaRPr lang="en-GB" sz="1100" b="0" kern="1200"/>
        </a:p>
      </dsp:txBody>
      <dsp:txXfrm>
        <a:off x="0" y="1706440"/>
        <a:ext cx="8267744" cy="678960"/>
      </dsp:txXfrm>
    </dsp:sp>
    <dsp:sp modelId="{DC9D3D55-95CB-4119-9EB6-F14CD2297DB0}">
      <dsp:nvSpPr>
        <dsp:cNvPr id="0" name=""/>
        <dsp:cNvSpPr/>
      </dsp:nvSpPr>
      <dsp:spPr>
        <a:xfrm>
          <a:off x="0" y="2385400"/>
          <a:ext cx="8267744" cy="299520"/>
        </a:xfrm>
        <a:prstGeom prst="roundRect">
          <a:avLst/>
        </a:prstGeom>
        <a:solidFill>
          <a:schemeClr val="accent2">
            <a:hueOff val="454022"/>
            <a:satOff val="-3900"/>
            <a:lumOff val="-2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Additional Requirements</a:t>
          </a:r>
        </a:p>
      </dsp:txBody>
      <dsp:txXfrm>
        <a:off x="14621" y="2400021"/>
        <a:ext cx="8238502" cy="270278"/>
      </dsp:txXfrm>
    </dsp:sp>
    <dsp:sp modelId="{32C06118-DA2C-4CAA-A8B7-3A25CB0F71BB}">
      <dsp:nvSpPr>
        <dsp:cNvPr id="0" name=""/>
        <dsp:cNvSpPr/>
      </dsp:nvSpPr>
      <dsp:spPr>
        <a:xfrm>
          <a:off x="0" y="2684920"/>
          <a:ext cx="8267744" cy="3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Any additional requirements will also be considered, such as; does the customer anticipate similar projects at this location – can we futureproof the connection by designing for higher capacity than is being currently installed.</a:t>
          </a:r>
          <a:endParaRPr lang="en-GB" sz="1100" b="0" kern="1200"/>
        </a:p>
      </dsp:txBody>
      <dsp:txXfrm>
        <a:off x="0" y="2684920"/>
        <a:ext cx="8267744" cy="339480"/>
      </dsp:txXfrm>
    </dsp:sp>
    <dsp:sp modelId="{F38B6185-124D-4E0B-9807-8E888647490B}">
      <dsp:nvSpPr>
        <dsp:cNvPr id="0" name=""/>
        <dsp:cNvSpPr/>
      </dsp:nvSpPr>
      <dsp:spPr>
        <a:xfrm>
          <a:off x="0" y="3024400"/>
          <a:ext cx="8267744" cy="299520"/>
        </a:xfrm>
        <a:prstGeom prst="roundRect">
          <a:avLst/>
        </a:prstGeom>
        <a:solidFill>
          <a:schemeClr val="accent2">
            <a:hueOff val="605362"/>
            <a:satOff val="-5200"/>
            <a:lumOff val="-352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a:t>Customer Quote/ Design Approval</a:t>
          </a:r>
          <a:endParaRPr lang="en-GB" sz="1100" b="0" kern="1200"/>
        </a:p>
      </dsp:txBody>
      <dsp:txXfrm>
        <a:off x="14621" y="3039021"/>
        <a:ext cx="8238502" cy="270278"/>
      </dsp:txXfrm>
    </dsp:sp>
    <dsp:sp modelId="{FE7F6408-512F-476A-9AC3-1A57533A3660}">
      <dsp:nvSpPr>
        <dsp:cNvPr id="0" name=""/>
        <dsp:cNvSpPr/>
      </dsp:nvSpPr>
      <dsp:spPr>
        <a:xfrm>
          <a:off x="0" y="3336236"/>
          <a:ext cx="8267744" cy="3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lang="en-GB" sz="1100" kern="1200"/>
            <a:t>We can then cost the most appropriate design and provide a timeframe for its delivery. This will be summarised to the customer in the form of a quote. For this particular example, the cost of the connection would  be approximately £75k and take 12 months to deliver.</a:t>
          </a:r>
          <a:endParaRPr lang="en-GB" sz="1100" b="0" kern="1200"/>
        </a:p>
      </dsp:txBody>
      <dsp:txXfrm>
        <a:off x="0" y="3336236"/>
        <a:ext cx="8267744" cy="339480"/>
      </dsp:txXfrm>
    </dsp:sp>
    <dsp:sp modelId="{3324AFEB-455F-445E-905D-151B67E39775}">
      <dsp:nvSpPr>
        <dsp:cNvPr id="0" name=""/>
        <dsp:cNvSpPr/>
      </dsp:nvSpPr>
      <dsp:spPr>
        <a:xfrm>
          <a:off x="0" y="3663400"/>
          <a:ext cx="8267744" cy="299520"/>
        </a:xfrm>
        <a:prstGeom prst="roundRect">
          <a:avLst/>
        </a:prstGeom>
        <a:solidFill>
          <a:schemeClr val="accent2">
            <a:hueOff val="756703"/>
            <a:satOff val="-6500"/>
            <a:lumOff val="-441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Project Delivery</a:t>
          </a:r>
        </a:p>
      </dsp:txBody>
      <dsp:txXfrm>
        <a:off x="14621" y="3678021"/>
        <a:ext cx="8238502" cy="270278"/>
      </dsp:txXfrm>
    </dsp:sp>
    <dsp:sp modelId="{2D79EB19-A09E-4EC9-A9CB-17D50CA65175}">
      <dsp:nvSpPr>
        <dsp:cNvPr id="0" name=""/>
        <dsp:cNvSpPr/>
      </dsp:nvSpPr>
      <dsp:spPr>
        <a:xfrm>
          <a:off x="0" y="3962920"/>
          <a:ext cx="8267744" cy="37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Once the quote has been approved, the connection can then be delivered.</a:t>
          </a:r>
          <a:endParaRPr lang="en-GB" sz="1100" b="0" kern="1200"/>
        </a:p>
        <a:p>
          <a:pPr marL="57150" lvl="1" indent="-57150" algn="l" defTabSz="488950">
            <a:lnSpc>
              <a:spcPct val="90000"/>
            </a:lnSpc>
            <a:spcBef>
              <a:spcPct val="0"/>
            </a:spcBef>
            <a:spcAft>
              <a:spcPct val="20000"/>
            </a:spcAft>
            <a:buChar char="•"/>
          </a:pPr>
          <a:endParaRPr lang="en-GB" sz="1100" b="0" kern="1200"/>
        </a:p>
      </dsp:txBody>
      <dsp:txXfrm>
        <a:off x="0" y="3962920"/>
        <a:ext cx="8267744" cy="372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7A57D-7305-4F16-85C1-1EBCA040EB50}">
      <dsp:nvSpPr>
        <dsp:cNvPr id="0" name=""/>
        <dsp:cNvSpPr/>
      </dsp:nvSpPr>
      <dsp:spPr>
        <a:xfrm>
          <a:off x="0" y="446"/>
          <a:ext cx="8267744" cy="26093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Scenario</a:t>
          </a:r>
        </a:p>
      </dsp:txBody>
      <dsp:txXfrm>
        <a:off x="12738" y="13184"/>
        <a:ext cx="8242268" cy="235460"/>
      </dsp:txXfrm>
    </dsp:sp>
    <dsp:sp modelId="{5DD9DF1A-2F8D-42C1-84D8-C7FE6913DB1E}">
      <dsp:nvSpPr>
        <dsp:cNvPr id="0" name=""/>
        <dsp:cNvSpPr/>
      </dsp:nvSpPr>
      <dsp:spPr>
        <a:xfrm>
          <a:off x="0" y="261382"/>
          <a:ext cx="8267744" cy="184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lang="en-GB" sz="1100" kern="1200"/>
            <a:t>A customer (for example a shopping centre owner) wants to install 20 rapid chargers in their car park for customer use. </a:t>
          </a:r>
          <a:endParaRPr lang="en-GB" sz="1100" b="0" kern="1200"/>
        </a:p>
      </dsp:txBody>
      <dsp:txXfrm>
        <a:off x="0" y="261382"/>
        <a:ext cx="8267744" cy="184662"/>
      </dsp:txXfrm>
    </dsp:sp>
    <dsp:sp modelId="{A9F11674-02A7-475A-AC75-FC68C977F9BF}">
      <dsp:nvSpPr>
        <dsp:cNvPr id="0" name=""/>
        <dsp:cNvSpPr/>
      </dsp:nvSpPr>
      <dsp:spPr>
        <a:xfrm>
          <a:off x="0" y="446045"/>
          <a:ext cx="8267744" cy="260936"/>
        </a:xfrm>
        <a:prstGeom prst="roundRect">
          <a:avLst/>
        </a:prstGeom>
        <a:solidFill>
          <a:schemeClr val="accent2">
            <a:hueOff val="151341"/>
            <a:satOff val="-1300"/>
            <a:lumOff val="-8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GB" sz="1100" b="0" kern="1200"/>
            <a:t>Load Growth</a:t>
          </a:r>
        </a:p>
      </dsp:txBody>
      <dsp:txXfrm>
        <a:off x="12738" y="458783"/>
        <a:ext cx="8242268" cy="235460"/>
      </dsp:txXfrm>
    </dsp:sp>
    <dsp:sp modelId="{A246C087-1DA0-441D-BEC8-9AFDED0C4E03}">
      <dsp:nvSpPr>
        <dsp:cNvPr id="0" name=""/>
        <dsp:cNvSpPr/>
      </dsp:nvSpPr>
      <dsp:spPr>
        <a:xfrm>
          <a:off x="0" y="706981"/>
          <a:ext cx="8267744" cy="49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Assuming a rapid charger demands 50kW, the site’s demand would increase by 1MW. With this information we would then assess the network to determine whether there is capacity for this to be connected, or whether the network is constrained and needs to be reinforced. </a:t>
          </a:r>
          <a:r>
            <a:rPr lang="en-GB" sz="1100" b="0" kern="1200"/>
            <a:t> </a:t>
          </a:r>
        </a:p>
      </dsp:txBody>
      <dsp:txXfrm>
        <a:off x="0" y="706981"/>
        <a:ext cx="8267744" cy="492433"/>
      </dsp:txXfrm>
    </dsp:sp>
    <dsp:sp modelId="{527D6C50-771D-41AC-BE05-63A13CFBEDC8}">
      <dsp:nvSpPr>
        <dsp:cNvPr id="0" name=""/>
        <dsp:cNvSpPr/>
      </dsp:nvSpPr>
      <dsp:spPr>
        <a:xfrm>
          <a:off x="0" y="1199415"/>
          <a:ext cx="8267744" cy="260936"/>
        </a:xfrm>
        <a:prstGeom prst="roundRect">
          <a:avLst/>
        </a:prstGeom>
        <a:solidFill>
          <a:schemeClr val="accent2">
            <a:hueOff val="302681"/>
            <a:satOff val="-2600"/>
            <a:lumOff val="-1764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Network Requirements</a:t>
          </a:r>
        </a:p>
      </dsp:txBody>
      <dsp:txXfrm>
        <a:off x="12738" y="1212153"/>
        <a:ext cx="8242268" cy="235460"/>
      </dsp:txXfrm>
    </dsp:sp>
    <dsp:sp modelId="{5BA20E56-4713-414C-8A9C-97CF99E08C3A}">
      <dsp:nvSpPr>
        <dsp:cNvPr id="0" name=""/>
        <dsp:cNvSpPr/>
      </dsp:nvSpPr>
      <dsp:spPr>
        <a:xfrm>
          <a:off x="0" y="1460351"/>
          <a:ext cx="8267744" cy="67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 suitable solution for the connection is then identified, and the network requirements defined.</a:t>
          </a:r>
          <a:endParaRPr lang="en-GB" sz="1100" b="0" kern="1200"/>
        </a:p>
        <a:p>
          <a:pPr marL="57150" lvl="1" indent="-57150" algn="l" defTabSz="488950">
            <a:lnSpc>
              <a:spcPct val="90000"/>
            </a:lnSpc>
            <a:spcBef>
              <a:spcPct val="0"/>
            </a:spcBef>
            <a:spcAft>
              <a:spcPct val="20000"/>
            </a:spcAft>
            <a:buChar char="•"/>
          </a:pPr>
          <a:r>
            <a:rPr lang="en-GB" sz="1100" b="0" kern="1200"/>
            <a:t>In this case, considering charging diversity, a new 1,000 kVA secondary substation would need installed and depending on specific network requirements ether network reconfiguration or a new primary substation would also be required. On top of this new 11kV cable, LV mains and some LV service cable would be required to connect the charge points to the network and potentially 33kV cable if required. </a:t>
          </a:r>
        </a:p>
      </dsp:txBody>
      <dsp:txXfrm>
        <a:off x="0" y="1460351"/>
        <a:ext cx="8267744" cy="677096"/>
      </dsp:txXfrm>
    </dsp:sp>
    <dsp:sp modelId="{DC9D3D55-95CB-4119-9EB6-F14CD2297DB0}">
      <dsp:nvSpPr>
        <dsp:cNvPr id="0" name=""/>
        <dsp:cNvSpPr/>
      </dsp:nvSpPr>
      <dsp:spPr>
        <a:xfrm>
          <a:off x="0" y="2137447"/>
          <a:ext cx="8267744" cy="260936"/>
        </a:xfrm>
        <a:prstGeom prst="roundRect">
          <a:avLst/>
        </a:prstGeom>
        <a:solidFill>
          <a:schemeClr val="accent2">
            <a:hueOff val="454022"/>
            <a:satOff val="-3900"/>
            <a:lumOff val="-2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Additional Requirements</a:t>
          </a:r>
        </a:p>
      </dsp:txBody>
      <dsp:txXfrm>
        <a:off x="12738" y="2150185"/>
        <a:ext cx="8242268" cy="235460"/>
      </dsp:txXfrm>
    </dsp:sp>
    <dsp:sp modelId="{DCC2A026-E306-4433-9E7A-2629BD4AF529}">
      <dsp:nvSpPr>
        <dsp:cNvPr id="0" name=""/>
        <dsp:cNvSpPr/>
      </dsp:nvSpPr>
      <dsp:spPr>
        <a:xfrm>
          <a:off x="0" y="2398384"/>
          <a:ext cx="8267744" cy="338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Any additional requirements will also be considered, such as; does the customer anticipate similar projects at this location – can we futureproof the connection by designing for higher capacity than is being currently installed.</a:t>
          </a:r>
          <a:endParaRPr lang="en-GB" sz="1100" b="0" kern="1200"/>
        </a:p>
      </dsp:txBody>
      <dsp:txXfrm>
        <a:off x="0" y="2398384"/>
        <a:ext cx="8267744" cy="338548"/>
      </dsp:txXfrm>
    </dsp:sp>
    <dsp:sp modelId="{F38B6185-124D-4E0B-9807-8E888647490B}">
      <dsp:nvSpPr>
        <dsp:cNvPr id="0" name=""/>
        <dsp:cNvSpPr/>
      </dsp:nvSpPr>
      <dsp:spPr>
        <a:xfrm>
          <a:off x="0" y="2736932"/>
          <a:ext cx="8267744" cy="260936"/>
        </a:xfrm>
        <a:prstGeom prst="roundRect">
          <a:avLst/>
        </a:prstGeom>
        <a:solidFill>
          <a:schemeClr val="accent2">
            <a:hueOff val="605362"/>
            <a:satOff val="-5200"/>
            <a:lumOff val="-352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a:t>Customer Quote/ Design Approval</a:t>
          </a:r>
          <a:endParaRPr lang="en-GB" sz="1100" b="0" kern="1200"/>
        </a:p>
      </dsp:txBody>
      <dsp:txXfrm>
        <a:off x="12738" y="2749670"/>
        <a:ext cx="8242268" cy="235460"/>
      </dsp:txXfrm>
    </dsp:sp>
    <dsp:sp modelId="{A6BA46E2-01A3-4DF0-8E81-9443BE0945F9}">
      <dsp:nvSpPr>
        <dsp:cNvPr id="0" name=""/>
        <dsp:cNvSpPr/>
      </dsp:nvSpPr>
      <dsp:spPr>
        <a:xfrm>
          <a:off x="0" y="2997868"/>
          <a:ext cx="8267744" cy="49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We can then cost the most appropriate design and provide a timeframe for its delivery. This will be summarised to the customer in the form of a quote. For this example, the cost of the connection would be approximately £0.5m including upgrades to the primary substation and take 1-2 years to deliver.</a:t>
          </a:r>
          <a:endParaRPr lang="en-GB" sz="1100" b="0" kern="1200"/>
        </a:p>
      </dsp:txBody>
      <dsp:txXfrm>
        <a:off x="0" y="2997868"/>
        <a:ext cx="8267744" cy="492433"/>
      </dsp:txXfrm>
    </dsp:sp>
    <dsp:sp modelId="{3324AFEB-455F-445E-905D-151B67E39775}">
      <dsp:nvSpPr>
        <dsp:cNvPr id="0" name=""/>
        <dsp:cNvSpPr/>
      </dsp:nvSpPr>
      <dsp:spPr>
        <a:xfrm>
          <a:off x="0" y="3490301"/>
          <a:ext cx="8267744" cy="260936"/>
        </a:xfrm>
        <a:prstGeom prst="roundRect">
          <a:avLst/>
        </a:prstGeom>
        <a:solidFill>
          <a:schemeClr val="accent2">
            <a:hueOff val="756703"/>
            <a:satOff val="-6500"/>
            <a:lumOff val="-441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Project Delivery</a:t>
          </a:r>
        </a:p>
      </dsp:txBody>
      <dsp:txXfrm>
        <a:off x="12738" y="3503039"/>
        <a:ext cx="8242268" cy="235460"/>
      </dsp:txXfrm>
    </dsp:sp>
    <dsp:sp modelId="{2D79EB19-A09E-4EC9-A9CB-17D50CA65175}">
      <dsp:nvSpPr>
        <dsp:cNvPr id="0" name=""/>
        <dsp:cNvSpPr/>
      </dsp:nvSpPr>
      <dsp:spPr>
        <a:xfrm>
          <a:off x="0" y="3751238"/>
          <a:ext cx="8267744" cy="369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Once the quote has been approved, the connection can then be delivered.</a:t>
          </a:r>
          <a:endParaRPr lang="en-GB" sz="1100" b="0" kern="1200"/>
        </a:p>
        <a:p>
          <a:pPr marL="57150" lvl="1" indent="-57150" algn="l" defTabSz="488950">
            <a:lnSpc>
              <a:spcPct val="90000"/>
            </a:lnSpc>
            <a:spcBef>
              <a:spcPct val="0"/>
            </a:spcBef>
            <a:spcAft>
              <a:spcPct val="20000"/>
            </a:spcAft>
            <a:buChar char="•"/>
          </a:pPr>
          <a:endParaRPr lang="en-GB" sz="1100" b="0" kern="1200"/>
        </a:p>
      </dsp:txBody>
      <dsp:txXfrm>
        <a:off x="0" y="3751238"/>
        <a:ext cx="8267744" cy="3693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7A57D-7305-4F16-85C1-1EBCA040EB50}">
      <dsp:nvSpPr>
        <dsp:cNvPr id="0" name=""/>
        <dsp:cNvSpPr/>
      </dsp:nvSpPr>
      <dsp:spPr>
        <a:xfrm>
          <a:off x="0" y="24302"/>
          <a:ext cx="8267744" cy="29952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Scenario</a:t>
          </a:r>
        </a:p>
      </dsp:txBody>
      <dsp:txXfrm>
        <a:off x="14621" y="38923"/>
        <a:ext cx="8238502" cy="270278"/>
      </dsp:txXfrm>
    </dsp:sp>
    <dsp:sp modelId="{5DD9DF1A-2F8D-42C1-84D8-C7FE6913DB1E}">
      <dsp:nvSpPr>
        <dsp:cNvPr id="0" name=""/>
        <dsp:cNvSpPr/>
      </dsp:nvSpPr>
      <dsp:spPr>
        <a:xfrm>
          <a:off x="0" y="323822"/>
          <a:ext cx="826774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lang="en-GB" sz="1100" kern="1200"/>
            <a:t>A customer (for example a local council) wants to install 3 ultra rapid EV chargers in a layby to provide quick charging for road users. </a:t>
          </a:r>
          <a:endParaRPr lang="en-GB" sz="1100" b="0" kern="1200"/>
        </a:p>
      </dsp:txBody>
      <dsp:txXfrm>
        <a:off x="0" y="323822"/>
        <a:ext cx="8267744" cy="264960"/>
      </dsp:txXfrm>
    </dsp:sp>
    <dsp:sp modelId="{9F877771-E4BE-4477-B0D1-FFD95949272E}">
      <dsp:nvSpPr>
        <dsp:cNvPr id="0" name=""/>
        <dsp:cNvSpPr/>
      </dsp:nvSpPr>
      <dsp:spPr>
        <a:xfrm>
          <a:off x="0" y="588782"/>
          <a:ext cx="8267744" cy="299520"/>
        </a:xfrm>
        <a:prstGeom prst="roundRect">
          <a:avLst/>
        </a:prstGeom>
        <a:solidFill>
          <a:schemeClr val="accent2">
            <a:hueOff val="151341"/>
            <a:satOff val="-1300"/>
            <a:lumOff val="-8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Load Growth</a:t>
          </a:r>
        </a:p>
      </dsp:txBody>
      <dsp:txXfrm>
        <a:off x="14621" y="603403"/>
        <a:ext cx="8238502" cy="270278"/>
      </dsp:txXfrm>
    </dsp:sp>
    <dsp:sp modelId="{B67A5B7D-F884-4A9C-B5EF-CAD0D7F23679}">
      <dsp:nvSpPr>
        <dsp:cNvPr id="0" name=""/>
        <dsp:cNvSpPr/>
      </dsp:nvSpPr>
      <dsp:spPr>
        <a:xfrm>
          <a:off x="0" y="888302"/>
          <a:ext cx="8267744" cy="488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Assuming a rapid charger demands 120kW, the site’s demand would increase by 360kW. With this information we would then assess the network to determine whether there is capacity for this to be connected, or whether the network is constrained and needs to be reinforced. </a:t>
          </a:r>
          <a:endParaRPr lang="en-GB" sz="1100" b="0" kern="1200"/>
        </a:p>
      </dsp:txBody>
      <dsp:txXfrm>
        <a:off x="0" y="888302"/>
        <a:ext cx="8267744" cy="488520"/>
      </dsp:txXfrm>
    </dsp:sp>
    <dsp:sp modelId="{527D6C50-771D-41AC-BE05-63A13CFBEDC8}">
      <dsp:nvSpPr>
        <dsp:cNvPr id="0" name=""/>
        <dsp:cNvSpPr/>
      </dsp:nvSpPr>
      <dsp:spPr>
        <a:xfrm>
          <a:off x="0" y="1376822"/>
          <a:ext cx="8267744" cy="299520"/>
        </a:xfrm>
        <a:prstGeom prst="roundRect">
          <a:avLst/>
        </a:prstGeom>
        <a:solidFill>
          <a:schemeClr val="accent2">
            <a:hueOff val="302681"/>
            <a:satOff val="-2600"/>
            <a:lumOff val="-1764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Network Requirements</a:t>
          </a:r>
        </a:p>
      </dsp:txBody>
      <dsp:txXfrm>
        <a:off x="14621" y="1391443"/>
        <a:ext cx="8238502" cy="270278"/>
      </dsp:txXfrm>
    </dsp:sp>
    <dsp:sp modelId="{A1042317-0B1C-4C75-A7FC-0A46D6E63BBA}">
      <dsp:nvSpPr>
        <dsp:cNvPr id="0" name=""/>
        <dsp:cNvSpPr/>
      </dsp:nvSpPr>
      <dsp:spPr>
        <a:xfrm>
          <a:off x="0" y="1676342"/>
          <a:ext cx="8267744"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 suitable solution for the connection is then identified, and the network requirements defined.</a:t>
          </a:r>
          <a:endParaRPr lang="en-GB" sz="1100" b="0" kern="1200"/>
        </a:p>
        <a:p>
          <a:pPr marL="57150" lvl="1" indent="-57150" algn="l" defTabSz="488950">
            <a:lnSpc>
              <a:spcPct val="90000"/>
            </a:lnSpc>
            <a:spcBef>
              <a:spcPct val="0"/>
            </a:spcBef>
            <a:spcAft>
              <a:spcPct val="20000"/>
            </a:spcAft>
            <a:buChar char="•"/>
          </a:pPr>
          <a:r>
            <a:rPr lang="en-GB" sz="1100" b="0" kern="1200"/>
            <a:t>As this example is a Layby we must assume it is a rural location, and therefore any existing nearby secondary substations or transformers are of a low capacity (&lt;50kW). From this we would propose that any existing substations or transformers are uprated to 500kVA or 1000kVA depending on local load requirements, in addition to this some 11kV conductor, poles and LV cabling would also be required. </a:t>
          </a:r>
        </a:p>
      </dsp:txBody>
      <dsp:txXfrm>
        <a:off x="0" y="1676342"/>
        <a:ext cx="8267744" cy="678960"/>
      </dsp:txXfrm>
    </dsp:sp>
    <dsp:sp modelId="{DC9D3D55-95CB-4119-9EB6-F14CD2297DB0}">
      <dsp:nvSpPr>
        <dsp:cNvPr id="0" name=""/>
        <dsp:cNvSpPr/>
      </dsp:nvSpPr>
      <dsp:spPr>
        <a:xfrm>
          <a:off x="0" y="2355302"/>
          <a:ext cx="8267744" cy="299520"/>
        </a:xfrm>
        <a:prstGeom prst="roundRect">
          <a:avLst/>
        </a:prstGeom>
        <a:solidFill>
          <a:schemeClr val="accent2">
            <a:hueOff val="454022"/>
            <a:satOff val="-3900"/>
            <a:lumOff val="-2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Additional Requirements</a:t>
          </a:r>
        </a:p>
      </dsp:txBody>
      <dsp:txXfrm>
        <a:off x="14621" y="2369923"/>
        <a:ext cx="8238502" cy="270278"/>
      </dsp:txXfrm>
    </dsp:sp>
    <dsp:sp modelId="{D463E154-E4B1-4542-80AB-B2A4A3DEFA99}">
      <dsp:nvSpPr>
        <dsp:cNvPr id="0" name=""/>
        <dsp:cNvSpPr/>
      </dsp:nvSpPr>
      <dsp:spPr>
        <a:xfrm>
          <a:off x="0" y="2654822"/>
          <a:ext cx="8267744" cy="3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Any additional requirements will also be considered, such as; does the customer anticipate similar projects at this location – can we futureproof the connection by designing for higher capacity than is being currently installed.</a:t>
          </a:r>
          <a:endParaRPr lang="en-GB" sz="1100" b="0" kern="1200"/>
        </a:p>
      </dsp:txBody>
      <dsp:txXfrm>
        <a:off x="0" y="2654822"/>
        <a:ext cx="8267744" cy="339480"/>
      </dsp:txXfrm>
    </dsp:sp>
    <dsp:sp modelId="{F38B6185-124D-4E0B-9807-8E888647490B}">
      <dsp:nvSpPr>
        <dsp:cNvPr id="0" name=""/>
        <dsp:cNvSpPr/>
      </dsp:nvSpPr>
      <dsp:spPr>
        <a:xfrm>
          <a:off x="0" y="2994302"/>
          <a:ext cx="8267744" cy="299520"/>
        </a:xfrm>
        <a:prstGeom prst="roundRect">
          <a:avLst/>
        </a:prstGeom>
        <a:solidFill>
          <a:schemeClr val="accent2">
            <a:hueOff val="605362"/>
            <a:satOff val="-5200"/>
            <a:lumOff val="-352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a:t>Customer Quote/ Design Approval</a:t>
          </a:r>
          <a:endParaRPr lang="en-GB" sz="1100" b="0" kern="1200"/>
        </a:p>
      </dsp:txBody>
      <dsp:txXfrm>
        <a:off x="14621" y="3008923"/>
        <a:ext cx="8238502" cy="270278"/>
      </dsp:txXfrm>
    </dsp:sp>
    <dsp:sp modelId="{FD3098A8-E024-4552-AEF7-A36A083B89DA}">
      <dsp:nvSpPr>
        <dsp:cNvPr id="0" name=""/>
        <dsp:cNvSpPr/>
      </dsp:nvSpPr>
      <dsp:spPr>
        <a:xfrm>
          <a:off x="0" y="3293822"/>
          <a:ext cx="8267744" cy="339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We can then cost the most appropriate design and provide a timeframe for its delivery. This will be summarised to the customer in the form of a quote. For this example, the cost of the connection would be approximately £20k and take 3-6 months to deliver.</a:t>
          </a:r>
          <a:endParaRPr lang="en-GB" sz="1100" b="0" kern="1200"/>
        </a:p>
      </dsp:txBody>
      <dsp:txXfrm>
        <a:off x="0" y="3293822"/>
        <a:ext cx="8267744" cy="339480"/>
      </dsp:txXfrm>
    </dsp:sp>
    <dsp:sp modelId="{3324AFEB-455F-445E-905D-151B67E39775}">
      <dsp:nvSpPr>
        <dsp:cNvPr id="0" name=""/>
        <dsp:cNvSpPr/>
      </dsp:nvSpPr>
      <dsp:spPr>
        <a:xfrm>
          <a:off x="0" y="3633302"/>
          <a:ext cx="8267744" cy="299520"/>
        </a:xfrm>
        <a:prstGeom prst="roundRect">
          <a:avLst/>
        </a:prstGeom>
        <a:solidFill>
          <a:schemeClr val="accent2">
            <a:hueOff val="756703"/>
            <a:satOff val="-6500"/>
            <a:lumOff val="-441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Project Delivery</a:t>
          </a:r>
        </a:p>
      </dsp:txBody>
      <dsp:txXfrm>
        <a:off x="14621" y="3647923"/>
        <a:ext cx="8238502" cy="270278"/>
      </dsp:txXfrm>
    </dsp:sp>
    <dsp:sp modelId="{2D79EB19-A09E-4EC9-A9CB-17D50CA65175}">
      <dsp:nvSpPr>
        <dsp:cNvPr id="0" name=""/>
        <dsp:cNvSpPr/>
      </dsp:nvSpPr>
      <dsp:spPr>
        <a:xfrm>
          <a:off x="0" y="3932822"/>
          <a:ext cx="8267744" cy="37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Once the quote has been approved, the connection can then be delivered.</a:t>
          </a:r>
          <a:endParaRPr lang="en-GB" sz="1100" b="0" kern="1200"/>
        </a:p>
        <a:p>
          <a:pPr marL="57150" lvl="1" indent="-57150" algn="l" defTabSz="488950">
            <a:lnSpc>
              <a:spcPct val="90000"/>
            </a:lnSpc>
            <a:spcBef>
              <a:spcPct val="0"/>
            </a:spcBef>
            <a:spcAft>
              <a:spcPct val="20000"/>
            </a:spcAft>
            <a:buChar char="•"/>
          </a:pPr>
          <a:endParaRPr lang="en-GB" sz="1100" b="0" kern="1200"/>
        </a:p>
      </dsp:txBody>
      <dsp:txXfrm>
        <a:off x="0" y="3932822"/>
        <a:ext cx="8267744" cy="372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7A57D-7305-4F16-85C1-1EBCA040EB50}">
      <dsp:nvSpPr>
        <dsp:cNvPr id="0" name=""/>
        <dsp:cNvSpPr/>
      </dsp:nvSpPr>
      <dsp:spPr>
        <a:xfrm>
          <a:off x="0" y="6718"/>
          <a:ext cx="8267744" cy="2808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Scenario</a:t>
          </a:r>
        </a:p>
      </dsp:txBody>
      <dsp:txXfrm>
        <a:off x="13708" y="20426"/>
        <a:ext cx="8240328" cy="253384"/>
      </dsp:txXfrm>
    </dsp:sp>
    <dsp:sp modelId="{5DD9DF1A-2F8D-42C1-84D8-C7FE6913DB1E}">
      <dsp:nvSpPr>
        <dsp:cNvPr id="0" name=""/>
        <dsp:cNvSpPr/>
      </dsp:nvSpPr>
      <dsp:spPr>
        <a:xfrm>
          <a:off x="0" y="287518"/>
          <a:ext cx="8267744"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lang="en-GB" sz="1100" kern="1200"/>
            <a:t>A customer (for example a Housing Association) has proposed turning approximately 100 houses from natural gas heating to heat pumps. </a:t>
          </a:r>
          <a:endParaRPr lang="en-GB" sz="1100" b="0" kern="1200"/>
        </a:p>
      </dsp:txBody>
      <dsp:txXfrm>
        <a:off x="0" y="287518"/>
        <a:ext cx="8267744" cy="248400"/>
      </dsp:txXfrm>
    </dsp:sp>
    <dsp:sp modelId="{9F877771-E4BE-4477-B0D1-FFD95949272E}">
      <dsp:nvSpPr>
        <dsp:cNvPr id="0" name=""/>
        <dsp:cNvSpPr/>
      </dsp:nvSpPr>
      <dsp:spPr>
        <a:xfrm>
          <a:off x="0" y="535918"/>
          <a:ext cx="8267744" cy="280800"/>
        </a:xfrm>
        <a:prstGeom prst="roundRect">
          <a:avLst/>
        </a:prstGeom>
        <a:solidFill>
          <a:schemeClr val="accent2">
            <a:hueOff val="151341"/>
            <a:satOff val="-1300"/>
            <a:lumOff val="-8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Load Growth</a:t>
          </a:r>
        </a:p>
      </dsp:txBody>
      <dsp:txXfrm>
        <a:off x="13708" y="549626"/>
        <a:ext cx="8240328" cy="253384"/>
      </dsp:txXfrm>
    </dsp:sp>
    <dsp:sp modelId="{B67A5B7D-F884-4A9C-B5EF-CAD0D7F23679}">
      <dsp:nvSpPr>
        <dsp:cNvPr id="0" name=""/>
        <dsp:cNvSpPr/>
      </dsp:nvSpPr>
      <dsp:spPr>
        <a:xfrm>
          <a:off x="0" y="816718"/>
          <a:ext cx="8267744" cy="489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Assuming a HP demands 8kW,  this would increase the load on the local network by 800kW. With this information we would then assess the network to determine whether there is capacity for this to be connected, or whether the network is constrained and needs to be reinforced. </a:t>
          </a:r>
          <a:endParaRPr lang="en-GB" sz="1100" b="0" kern="1200"/>
        </a:p>
      </dsp:txBody>
      <dsp:txXfrm>
        <a:off x="0" y="816718"/>
        <a:ext cx="8267744" cy="489037"/>
      </dsp:txXfrm>
    </dsp:sp>
    <dsp:sp modelId="{527D6C50-771D-41AC-BE05-63A13CFBEDC8}">
      <dsp:nvSpPr>
        <dsp:cNvPr id="0" name=""/>
        <dsp:cNvSpPr/>
      </dsp:nvSpPr>
      <dsp:spPr>
        <a:xfrm>
          <a:off x="0" y="1305756"/>
          <a:ext cx="8267744" cy="280800"/>
        </a:xfrm>
        <a:prstGeom prst="roundRect">
          <a:avLst/>
        </a:prstGeom>
        <a:solidFill>
          <a:schemeClr val="accent2">
            <a:hueOff val="302681"/>
            <a:satOff val="-2600"/>
            <a:lumOff val="-1764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Network Requirements</a:t>
          </a:r>
        </a:p>
      </dsp:txBody>
      <dsp:txXfrm>
        <a:off x="13708" y="1319464"/>
        <a:ext cx="8240328" cy="253384"/>
      </dsp:txXfrm>
    </dsp:sp>
    <dsp:sp modelId="{A1042317-0B1C-4C75-A7FC-0A46D6E63BBA}">
      <dsp:nvSpPr>
        <dsp:cNvPr id="0" name=""/>
        <dsp:cNvSpPr/>
      </dsp:nvSpPr>
      <dsp:spPr>
        <a:xfrm>
          <a:off x="0" y="1586556"/>
          <a:ext cx="8267744" cy="83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 suitable solution for the connection is then identified, and the network requirements defined.</a:t>
          </a:r>
          <a:endParaRPr lang="en-GB" sz="1100" b="0" kern="1200"/>
        </a:p>
        <a:p>
          <a:pPr marL="57150" lvl="1" indent="-57150" algn="l" defTabSz="488950">
            <a:lnSpc>
              <a:spcPct val="90000"/>
            </a:lnSpc>
            <a:spcBef>
              <a:spcPct val="0"/>
            </a:spcBef>
            <a:spcAft>
              <a:spcPct val="20000"/>
            </a:spcAft>
            <a:buChar char="•"/>
          </a:pPr>
          <a:r>
            <a:rPr lang="en-GB" sz="1100" b="0" kern="1200"/>
            <a:t>Under this scenario existing secondary substations would require uprating. Assuming an existing demand of 150kW (after diversity) and the existing substation is 800kW, the new load would be 950kW. Therefore the existing substation would require uprating to 1000kVA. In addition the LV mains cable might also require upgrading or the local network reconfigured to better share the load between two substations.</a:t>
          </a:r>
        </a:p>
      </dsp:txBody>
      <dsp:txXfrm>
        <a:off x="0" y="1586556"/>
        <a:ext cx="8267744" cy="838350"/>
      </dsp:txXfrm>
    </dsp:sp>
    <dsp:sp modelId="{DC9D3D55-95CB-4119-9EB6-F14CD2297DB0}">
      <dsp:nvSpPr>
        <dsp:cNvPr id="0" name=""/>
        <dsp:cNvSpPr/>
      </dsp:nvSpPr>
      <dsp:spPr>
        <a:xfrm>
          <a:off x="0" y="2424906"/>
          <a:ext cx="8267744" cy="280800"/>
        </a:xfrm>
        <a:prstGeom prst="roundRect">
          <a:avLst/>
        </a:prstGeom>
        <a:solidFill>
          <a:schemeClr val="accent2">
            <a:hueOff val="454022"/>
            <a:satOff val="-3900"/>
            <a:lumOff val="-2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Additional Requirements</a:t>
          </a:r>
        </a:p>
      </dsp:txBody>
      <dsp:txXfrm>
        <a:off x="13708" y="2438614"/>
        <a:ext cx="8240328" cy="253384"/>
      </dsp:txXfrm>
    </dsp:sp>
    <dsp:sp modelId="{D463E154-E4B1-4542-80AB-B2A4A3DEFA99}">
      <dsp:nvSpPr>
        <dsp:cNvPr id="0" name=""/>
        <dsp:cNvSpPr/>
      </dsp:nvSpPr>
      <dsp:spPr>
        <a:xfrm>
          <a:off x="0" y="2705706"/>
          <a:ext cx="8267744" cy="341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Any additional requirements will also be considered, such as; does the customer anticipate similar projects at this location – can we futureproof the connection by designing for higher capacity than is being currently installed.</a:t>
          </a:r>
          <a:endParaRPr lang="en-GB" sz="1100" b="0" kern="1200"/>
        </a:p>
      </dsp:txBody>
      <dsp:txXfrm>
        <a:off x="0" y="2705706"/>
        <a:ext cx="8267744" cy="341550"/>
      </dsp:txXfrm>
    </dsp:sp>
    <dsp:sp modelId="{F38B6185-124D-4E0B-9807-8E888647490B}">
      <dsp:nvSpPr>
        <dsp:cNvPr id="0" name=""/>
        <dsp:cNvSpPr/>
      </dsp:nvSpPr>
      <dsp:spPr>
        <a:xfrm>
          <a:off x="0" y="3047256"/>
          <a:ext cx="8267744" cy="280800"/>
        </a:xfrm>
        <a:prstGeom prst="roundRect">
          <a:avLst/>
        </a:prstGeom>
        <a:solidFill>
          <a:schemeClr val="accent2">
            <a:hueOff val="605362"/>
            <a:satOff val="-5200"/>
            <a:lumOff val="-352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a:t>Customer Quote/ Design Approval</a:t>
          </a:r>
          <a:endParaRPr lang="en-GB" sz="1100" b="0" kern="1200"/>
        </a:p>
      </dsp:txBody>
      <dsp:txXfrm>
        <a:off x="13708" y="3060964"/>
        <a:ext cx="8240328" cy="253384"/>
      </dsp:txXfrm>
    </dsp:sp>
    <dsp:sp modelId="{FD3098A8-E024-4552-AEF7-A36A083B89DA}">
      <dsp:nvSpPr>
        <dsp:cNvPr id="0" name=""/>
        <dsp:cNvSpPr/>
      </dsp:nvSpPr>
      <dsp:spPr>
        <a:xfrm>
          <a:off x="0" y="3328056"/>
          <a:ext cx="8267744" cy="341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lang="en-GB" sz="1100" kern="1200"/>
            <a:t>We can then cost the most appropriate design and provide a timeframe for its delivery. This will be summarised to the customer in the form of a quote. For this example, the cost of the connection would be approximately £100k and take 1-2 years to deliver.</a:t>
          </a:r>
          <a:endParaRPr lang="en-GB" sz="1100" b="0" kern="1200"/>
        </a:p>
      </dsp:txBody>
      <dsp:txXfrm>
        <a:off x="0" y="3328056"/>
        <a:ext cx="8267744" cy="341550"/>
      </dsp:txXfrm>
    </dsp:sp>
    <dsp:sp modelId="{3324AFEB-455F-445E-905D-151B67E39775}">
      <dsp:nvSpPr>
        <dsp:cNvPr id="0" name=""/>
        <dsp:cNvSpPr/>
      </dsp:nvSpPr>
      <dsp:spPr>
        <a:xfrm>
          <a:off x="0" y="3669606"/>
          <a:ext cx="8267744" cy="280800"/>
        </a:xfrm>
        <a:prstGeom prst="roundRect">
          <a:avLst/>
        </a:prstGeom>
        <a:solidFill>
          <a:schemeClr val="accent2">
            <a:hueOff val="756703"/>
            <a:satOff val="-6500"/>
            <a:lumOff val="-441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Project Delivery</a:t>
          </a:r>
        </a:p>
      </dsp:txBody>
      <dsp:txXfrm>
        <a:off x="13708" y="3683314"/>
        <a:ext cx="8240328" cy="253384"/>
      </dsp:txXfrm>
    </dsp:sp>
    <dsp:sp modelId="{2D79EB19-A09E-4EC9-A9CB-17D50CA65175}">
      <dsp:nvSpPr>
        <dsp:cNvPr id="0" name=""/>
        <dsp:cNvSpPr/>
      </dsp:nvSpPr>
      <dsp:spPr>
        <a:xfrm>
          <a:off x="0" y="3950406"/>
          <a:ext cx="8267744" cy="37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Once the quote has been approved, the connection can then be delivered.</a:t>
          </a:r>
          <a:endParaRPr lang="en-GB" sz="1100" b="0" kern="1200"/>
        </a:p>
        <a:p>
          <a:pPr marL="57150" lvl="1" indent="-57150" algn="l" defTabSz="488950">
            <a:lnSpc>
              <a:spcPct val="90000"/>
            </a:lnSpc>
            <a:spcBef>
              <a:spcPct val="0"/>
            </a:spcBef>
            <a:spcAft>
              <a:spcPct val="20000"/>
            </a:spcAft>
            <a:buChar char="•"/>
          </a:pPr>
          <a:endParaRPr lang="en-GB" sz="1100" b="0" kern="1200"/>
        </a:p>
      </dsp:txBody>
      <dsp:txXfrm>
        <a:off x="0" y="3950406"/>
        <a:ext cx="8267744" cy="372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7A57D-7305-4F16-85C1-1EBCA040EB50}">
      <dsp:nvSpPr>
        <dsp:cNvPr id="0" name=""/>
        <dsp:cNvSpPr/>
      </dsp:nvSpPr>
      <dsp:spPr>
        <a:xfrm>
          <a:off x="0" y="2235"/>
          <a:ext cx="8267744" cy="25554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Scenario</a:t>
          </a:r>
        </a:p>
      </dsp:txBody>
      <dsp:txXfrm>
        <a:off x="12475" y="14710"/>
        <a:ext cx="8242794" cy="230594"/>
      </dsp:txXfrm>
    </dsp:sp>
    <dsp:sp modelId="{5DD9DF1A-2F8D-42C1-84D8-C7FE6913DB1E}">
      <dsp:nvSpPr>
        <dsp:cNvPr id="0" name=""/>
        <dsp:cNvSpPr/>
      </dsp:nvSpPr>
      <dsp:spPr>
        <a:xfrm>
          <a:off x="0" y="257780"/>
          <a:ext cx="8267744" cy="180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lang="en-GB" sz="1100" kern="1200"/>
            <a:t>A customer (for example a Housing Association) has proposed turning approximately 600 houses from natural gas heating to heat pumps. </a:t>
          </a:r>
          <a:endParaRPr lang="en-GB" sz="1100" b="0" kern="1200"/>
        </a:p>
      </dsp:txBody>
      <dsp:txXfrm>
        <a:off x="0" y="257780"/>
        <a:ext cx="8267744" cy="180847"/>
      </dsp:txXfrm>
    </dsp:sp>
    <dsp:sp modelId="{9F877771-E4BE-4477-B0D1-FFD95949272E}">
      <dsp:nvSpPr>
        <dsp:cNvPr id="0" name=""/>
        <dsp:cNvSpPr/>
      </dsp:nvSpPr>
      <dsp:spPr>
        <a:xfrm>
          <a:off x="0" y="438627"/>
          <a:ext cx="8267744" cy="255544"/>
        </a:xfrm>
        <a:prstGeom prst="roundRect">
          <a:avLst/>
        </a:prstGeom>
        <a:solidFill>
          <a:schemeClr val="accent2">
            <a:hueOff val="151341"/>
            <a:satOff val="-1300"/>
            <a:lumOff val="-8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Load Growth</a:t>
          </a:r>
        </a:p>
      </dsp:txBody>
      <dsp:txXfrm>
        <a:off x="12475" y="451102"/>
        <a:ext cx="8242794" cy="230594"/>
      </dsp:txXfrm>
    </dsp:sp>
    <dsp:sp modelId="{B67A5B7D-F884-4A9C-B5EF-CAD0D7F23679}">
      <dsp:nvSpPr>
        <dsp:cNvPr id="0" name=""/>
        <dsp:cNvSpPr/>
      </dsp:nvSpPr>
      <dsp:spPr>
        <a:xfrm>
          <a:off x="0" y="694172"/>
          <a:ext cx="8267744" cy="482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Assuming a HP demands 8kW,  this would increase the load on the local network by 4.8MW. With this information we would then assess the network to determine whether there is capacity for this to be connected, or whether the network is constrained and needs to be reinforced. </a:t>
          </a:r>
          <a:endParaRPr lang="en-GB" sz="1100" b="0" kern="1200"/>
        </a:p>
      </dsp:txBody>
      <dsp:txXfrm>
        <a:off x="0" y="694172"/>
        <a:ext cx="8267744" cy="482259"/>
      </dsp:txXfrm>
    </dsp:sp>
    <dsp:sp modelId="{527D6C50-771D-41AC-BE05-63A13CFBEDC8}">
      <dsp:nvSpPr>
        <dsp:cNvPr id="0" name=""/>
        <dsp:cNvSpPr/>
      </dsp:nvSpPr>
      <dsp:spPr>
        <a:xfrm>
          <a:off x="0" y="1176431"/>
          <a:ext cx="8267744" cy="255544"/>
        </a:xfrm>
        <a:prstGeom prst="roundRect">
          <a:avLst/>
        </a:prstGeom>
        <a:solidFill>
          <a:schemeClr val="accent2">
            <a:hueOff val="302681"/>
            <a:satOff val="-2600"/>
            <a:lumOff val="-1764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Network Requirements</a:t>
          </a:r>
        </a:p>
      </dsp:txBody>
      <dsp:txXfrm>
        <a:off x="12475" y="1188906"/>
        <a:ext cx="8242794" cy="230594"/>
      </dsp:txXfrm>
    </dsp:sp>
    <dsp:sp modelId="{A1042317-0B1C-4C75-A7FC-0A46D6E63BBA}">
      <dsp:nvSpPr>
        <dsp:cNvPr id="0" name=""/>
        <dsp:cNvSpPr/>
      </dsp:nvSpPr>
      <dsp:spPr>
        <a:xfrm>
          <a:off x="0" y="1431976"/>
          <a:ext cx="8267744" cy="96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 suitable solution for the connection is then identified, and the network requirements defined.</a:t>
          </a:r>
          <a:endParaRPr lang="en-GB" sz="1100" b="0" kern="1200"/>
        </a:p>
        <a:p>
          <a:pPr marL="57150" lvl="1" indent="-57150" algn="l" defTabSz="488950">
            <a:lnSpc>
              <a:spcPct val="90000"/>
            </a:lnSpc>
            <a:spcBef>
              <a:spcPct val="0"/>
            </a:spcBef>
            <a:spcAft>
              <a:spcPct val="20000"/>
            </a:spcAft>
            <a:buChar char="•"/>
          </a:pPr>
          <a:r>
            <a:rPr lang="en-GB" sz="1100" b="0" kern="1200"/>
            <a:t>Under this scenario existing secondary substations would require uprating. Assuming an existing demand of 900kW (after diversity) and the existing 11kV network comprises of two 500kVA transformers, the new maximum load would be 5.7MW. Therefore the existing substation would require uprating to 1000kVA, and an additional four 1000kVA installed. In addition the LV mains cable might also require upgrading and new LV cables installed to connect in the new secondary substations. It can also be reasonably assumed that reinforcement would be required at the primary substation. </a:t>
          </a:r>
        </a:p>
      </dsp:txBody>
      <dsp:txXfrm>
        <a:off x="0" y="1431976"/>
        <a:ext cx="8267744" cy="964518"/>
      </dsp:txXfrm>
    </dsp:sp>
    <dsp:sp modelId="{DC9D3D55-95CB-4119-9EB6-F14CD2297DB0}">
      <dsp:nvSpPr>
        <dsp:cNvPr id="0" name=""/>
        <dsp:cNvSpPr/>
      </dsp:nvSpPr>
      <dsp:spPr>
        <a:xfrm>
          <a:off x="0" y="2396494"/>
          <a:ext cx="8267744" cy="255544"/>
        </a:xfrm>
        <a:prstGeom prst="roundRect">
          <a:avLst/>
        </a:prstGeom>
        <a:solidFill>
          <a:schemeClr val="accent2">
            <a:hueOff val="454022"/>
            <a:satOff val="-3900"/>
            <a:lumOff val="-2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Additional Requirements</a:t>
          </a:r>
        </a:p>
      </dsp:txBody>
      <dsp:txXfrm>
        <a:off x="12475" y="2408969"/>
        <a:ext cx="8242794" cy="230594"/>
      </dsp:txXfrm>
    </dsp:sp>
    <dsp:sp modelId="{D463E154-E4B1-4542-80AB-B2A4A3DEFA99}">
      <dsp:nvSpPr>
        <dsp:cNvPr id="0" name=""/>
        <dsp:cNvSpPr/>
      </dsp:nvSpPr>
      <dsp:spPr>
        <a:xfrm>
          <a:off x="0" y="2652039"/>
          <a:ext cx="8267744" cy="331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Any additional requirements will also be considered, such as; does the customer anticipate similar projects at this location – can we futureproof the connection by designing for higher capacity than is being currently installed.</a:t>
          </a:r>
          <a:endParaRPr lang="en-GB" sz="1100" b="0" kern="1200"/>
        </a:p>
      </dsp:txBody>
      <dsp:txXfrm>
        <a:off x="0" y="2652039"/>
        <a:ext cx="8267744" cy="331553"/>
      </dsp:txXfrm>
    </dsp:sp>
    <dsp:sp modelId="{F38B6185-124D-4E0B-9807-8E888647490B}">
      <dsp:nvSpPr>
        <dsp:cNvPr id="0" name=""/>
        <dsp:cNvSpPr/>
      </dsp:nvSpPr>
      <dsp:spPr>
        <a:xfrm>
          <a:off x="0" y="2983592"/>
          <a:ext cx="8267744" cy="255544"/>
        </a:xfrm>
        <a:prstGeom prst="roundRect">
          <a:avLst/>
        </a:prstGeom>
        <a:solidFill>
          <a:schemeClr val="accent2">
            <a:hueOff val="605362"/>
            <a:satOff val="-5200"/>
            <a:lumOff val="-352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a:t>Customer Quote/ Design Approval</a:t>
          </a:r>
          <a:endParaRPr lang="en-GB" sz="1100" b="0" kern="1200"/>
        </a:p>
      </dsp:txBody>
      <dsp:txXfrm>
        <a:off x="12475" y="2996067"/>
        <a:ext cx="8242794" cy="230594"/>
      </dsp:txXfrm>
    </dsp:sp>
    <dsp:sp modelId="{FD3098A8-E024-4552-AEF7-A36A083B89DA}">
      <dsp:nvSpPr>
        <dsp:cNvPr id="0" name=""/>
        <dsp:cNvSpPr/>
      </dsp:nvSpPr>
      <dsp:spPr>
        <a:xfrm>
          <a:off x="0" y="3239137"/>
          <a:ext cx="8267744" cy="51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lang="en-GB" sz="1100" kern="1200"/>
            <a:t>We then cost the best design solution to provide the customer with a quote as to the scale of the required works and also the cost. </a:t>
          </a:r>
          <a:endParaRPr lang="en-GB" sz="1100" b="0" kern="1200"/>
        </a:p>
        <a:p>
          <a:pPr marL="57150" lvl="1" indent="-57150" algn="l" defTabSz="488950">
            <a:lnSpc>
              <a:spcPct val="90000"/>
            </a:lnSpc>
            <a:spcBef>
              <a:spcPct val="0"/>
            </a:spcBef>
            <a:spcAft>
              <a:spcPct val="20000"/>
            </a:spcAft>
            <a:buChar char="•"/>
          </a:pPr>
          <a:r>
            <a:rPr lang="en-GB" sz="1100" kern="1200"/>
            <a:t>Considering primary reinforcement and 6 new secondary substations along with cabling this example would be in the region of £0.5-1m and take 2-3 years to deliver.</a:t>
          </a:r>
          <a:endParaRPr lang="en-GB" sz="1100" b="0" kern="1200"/>
        </a:p>
      </dsp:txBody>
      <dsp:txXfrm>
        <a:off x="0" y="3239137"/>
        <a:ext cx="8267744" cy="512400"/>
      </dsp:txXfrm>
    </dsp:sp>
    <dsp:sp modelId="{3324AFEB-455F-445E-905D-151B67E39775}">
      <dsp:nvSpPr>
        <dsp:cNvPr id="0" name=""/>
        <dsp:cNvSpPr/>
      </dsp:nvSpPr>
      <dsp:spPr>
        <a:xfrm>
          <a:off x="0" y="3751537"/>
          <a:ext cx="8267744" cy="255544"/>
        </a:xfrm>
        <a:prstGeom prst="roundRect">
          <a:avLst/>
        </a:prstGeom>
        <a:solidFill>
          <a:schemeClr val="accent2">
            <a:hueOff val="756703"/>
            <a:satOff val="-6500"/>
            <a:lumOff val="-441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Project Delivery</a:t>
          </a:r>
        </a:p>
      </dsp:txBody>
      <dsp:txXfrm>
        <a:off x="12475" y="3764012"/>
        <a:ext cx="8242794" cy="230594"/>
      </dsp:txXfrm>
    </dsp:sp>
    <dsp:sp modelId="{2D79EB19-A09E-4EC9-A9CB-17D50CA65175}">
      <dsp:nvSpPr>
        <dsp:cNvPr id="0" name=""/>
        <dsp:cNvSpPr/>
      </dsp:nvSpPr>
      <dsp:spPr>
        <a:xfrm>
          <a:off x="0" y="4007082"/>
          <a:ext cx="8267744" cy="361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50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Once the quote has been approved, the connection can then be delivered.</a:t>
          </a:r>
          <a:endParaRPr lang="en-GB" sz="1100" b="0" kern="1200"/>
        </a:p>
        <a:p>
          <a:pPr marL="57150" lvl="1" indent="-57150" algn="l" defTabSz="488950">
            <a:lnSpc>
              <a:spcPct val="90000"/>
            </a:lnSpc>
            <a:spcBef>
              <a:spcPct val="0"/>
            </a:spcBef>
            <a:spcAft>
              <a:spcPct val="20000"/>
            </a:spcAft>
            <a:buChar char="•"/>
          </a:pPr>
          <a:endParaRPr lang="en-GB" sz="1100" b="0" kern="1200"/>
        </a:p>
      </dsp:txBody>
      <dsp:txXfrm>
        <a:off x="0" y="4007082"/>
        <a:ext cx="8267744" cy="3616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7A57D-7305-4F16-85C1-1EBCA040EB50}">
      <dsp:nvSpPr>
        <dsp:cNvPr id="0" name=""/>
        <dsp:cNvSpPr/>
      </dsp:nvSpPr>
      <dsp:spPr>
        <a:xfrm>
          <a:off x="0" y="2340"/>
          <a:ext cx="8489487" cy="260167"/>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Scenario</a:t>
          </a:r>
        </a:p>
      </dsp:txBody>
      <dsp:txXfrm>
        <a:off x="12700" y="15040"/>
        <a:ext cx="8464087" cy="234767"/>
      </dsp:txXfrm>
    </dsp:sp>
    <dsp:sp modelId="{5DD9DF1A-2F8D-42C1-84D8-C7FE6913DB1E}">
      <dsp:nvSpPr>
        <dsp:cNvPr id="0" name=""/>
        <dsp:cNvSpPr/>
      </dsp:nvSpPr>
      <dsp:spPr>
        <a:xfrm>
          <a:off x="0" y="262507"/>
          <a:ext cx="8489487" cy="18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541" tIns="13970" rIns="78232" bIns="1397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lang="en-GB" sz="1100" kern="1200"/>
            <a:t>A customer (for example a Housing Association) has proposed turning approximately 1,200 houses from natural gas heating to heat pumps. </a:t>
          </a:r>
          <a:endParaRPr lang="en-GB" sz="1100" b="0" kern="1200"/>
        </a:p>
      </dsp:txBody>
      <dsp:txXfrm>
        <a:off x="0" y="262507"/>
        <a:ext cx="8489487" cy="184118"/>
      </dsp:txXfrm>
    </dsp:sp>
    <dsp:sp modelId="{9F877771-E4BE-4477-B0D1-FFD95949272E}">
      <dsp:nvSpPr>
        <dsp:cNvPr id="0" name=""/>
        <dsp:cNvSpPr/>
      </dsp:nvSpPr>
      <dsp:spPr>
        <a:xfrm>
          <a:off x="0" y="446626"/>
          <a:ext cx="8489487" cy="260167"/>
        </a:xfrm>
        <a:prstGeom prst="roundRect">
          <a:avLst/>
        </a:prstGeom>
        <a:solidFill>
          <a:schemeClr val="accent2">
            <a:hueOff val="151341"/>
            <a:satOff val="-1300"/>
            <a:lumOff val="-8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Load Growth</a:t>
          </a:r>
        </a:p>
      </dsp:txBody>
      <dsp:txXfrm>
        <a:off x="12700" y="459326"/>
        <a:ext cx="8464087" cy="234767"/>
      </dsp:txXfrm>
    </dsp:sp>
    <dsp:sp modelId="{B67A5B7D-F884-4A9C-B5EF-CAD0D7F23679}">
      <dsp:nvSpPr>
        <dsp:cNvPr id="0" name=""/>
        <dsp:cNvSpPr/>
      </dsp:nvSpPr>
      <dsp:spPr>
        <a:xfrm>
          <a:off x="0" y="706794"/>
          <a:ext cx="8489487" cy="337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54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Assuming a HP demands 8kW,  this would increase the load on the local network by 9.6MW. With this information we would then assess the network to determine whether there is capacity for this to be connected, or whether the network is constrained and needs to be reinforced. </a:t>
          </a:r>
          <a:endParaRPr lang="en-GB" sz="1100" b="0" kern="1200"/>
        </a:p>
      </dsp:txBody>
      <dsp:txXfrm>
        <a:off x="0" y="706794"/>
        <a:ext cx="8489487" cy="337551"/>
      </dsp:txXfrm>
    </dsp:sp>
    <dsp:sp modelId="{527D6C50-771D-41AC-BE05-63A13CFBEDC8}">
      <dsp:nvSpPr>
        <dsp:cNvPr id="0" name=""/>
        <dsp:cNvSpPr/>
      </dsp:nvSpPr>
      <dsp:spPr>
        <a:xfrm>
          <a:off x="0" y="1044345"/>
          <a:ext cx="8489487" cy="260167"/>
        </a:xfrm>
        <a:prstGeom prst="roundRect">
          <a:avLst/>
        </a:prstGeom>
        <a:solidFill>
          <a:schemeClr val="accent2">
            <a:hueOff val="302681"/>
            <a:satOff val="-2600"/>
            <a:lumOff val="-1764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Network Requirements</a:t>
          </a:r>
        </a:p>
      </dsp:txBody>
      <dsp:txXfrm>
        <a:off x="12700" y="1057045"/>
        <a:ext cx="8464087" cy="234767"/>
      </dsp:txXfrm>
    </dsp:sp>
    <dsp:sp modelId="{A1042317-0B1C-4C75-A7FC-0A46D6E63BBA}">
      <dsp:nvSpPr>
        <dsp:cNvPr id="0" name=""/>
        <dsp:cNvSpPr/>
      </dsp:nvSpPr>
      <dsp:spPr>
        <a:xfrm>
          <a:off x="0" y="1304513"/>
          <a:ext cx="8489487" cy="981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54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 suitable solution for the connection is then identified, and the network requirements defined.</a:t>
          </a:r>
          <a:endParaRPr lang="en-GB" sz="1100" b="0" kern="1200"/>
        </a:p>
        <a:p>
          <a:pPr marL="57150" lvl="1" indent="-57150" algn="l" defTabSz="488950">
            <a:lnSpc>
              <a:spcPct val="90000"/>
            </a:lnSpc>
            <a:spcBef>
              <a:spcPct val="0"/>
            </a:spcBef>
            <a:spcAft>
              <a:spcPct val="20000"/>
            </a:spcAft>
            <a:buChar char="•"/>
          </a:pPr>
          <a:r>
            <a:rPr lang="en-GB" sz="1100" b="0" kern="1200"/>
            <a:t>Under this scenario the existing secondary substations would require uprating. Assuming an existing demand of 1,800kW (after diversity) and the existing 11kV network comprising of four 500kVA transformers, the new maximum load would be 11.4MW. Therefore the existing substations would require uprating to 1000kVA, and an additional eight 1000kVA substations installed. In addition the LV mains cable might also require upgrading and new LV cables installed to connect in the new secondary substations. Reinforcement would be required at the primary substation due to the increase in demand. </a:t>
          </a:r>
        </a:p>
      </dsp:txBody>
      <dsp:txXfrm>
        <a:off x="0" y="1304513"/>
        <a:ext cx="8489487" cy="981966"/>
      </dsp:txXfrm>
    </dsp:sp>
    <dsp:sp modelId="{DC9D3D55-95CB-4119-9EB6-F14CD2297DB0}">
      <dsp:nvSpPr>
        <dsp:cNvPr id="0" name=""/>
        <dsp:cNvSpPr/>
      </dsp:nvSpPr>
      <dsp:spPr>
        <a:xfrm>
          <a:off x="0" y="2286480"/>
          <a:ext cx="8489487" cy="260167"/>
        </a:xfrm>
        <a:prstGeom prst="roundRect">
          <a:avLst/>
        </a:prstGeom>
        <a:solidFill>
          <a:schemeClr val="accent2">
            <a:hueOff val="454022"/>
            <a:satOff val="-3900"/>
            <a:lumOff val="-2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Additional Requirements</a:t>
          </a:r>
        </a:p>
      </dsp:txBody>
      <dsp:txXfrm>
        <a:off x="12700" y="2299180"/>
        <a:ext cx="8464087" cy="234767"/>
      </dsp:txXfrm>
    </dsp:sp>
    <dsp:sp modelId="{D463E154-E4B1-4542-80AB-B2A4A3DEFA99}">
      <dsp:nvSpPr>
        <dsp:cNvPr id="0" name=""/>
        <dsp:cNvSpPr/>
      </dsp:nvSpPr>
      <dsp:spPr>
        <a:xfrm>
          <a:off x="0" y="2546647"/>
          <a:ext cx="8489487" cy="337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54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Any additional requirements will also be considered, such as; does the customer anticipate similar projects at this location – can we futureproof the connection by designing for higher capacity than is being currently installed.</a:t>
          </a:r>
          <a:endParaRPr lang="en-GB" sz="1100" b="0" kern="1200"/>
        </a:p>
      </dsp:txBody>
      <dsp:txXfrm>
        <a:off x="0" y="2546647"/>
        <a:ext cx="8489487" cy="337551"/>
      </dsp:txXfrm>
    </dsp:sp>
    <dsp:sp modelId="{F38B6185-124D-4E0B-9807-8E888647490B}">
      <dsp:nvSpPr>
        <dsp:cNvPr id="0" name=""/>
        <dsp:cNvSpPr/>
      </dsp:nvSpPr>
      <dsp:spPr>
        <a:xfrm>
          <a:off x="0" y="2884198"/>
          <a:ext cx="8489487" cy="260167"/>
        </a:xfrm>
        <a:prstGeom prst="roundRect">
          <a:avLst/>
        </a:prstGeom>
        <a:solidFill>
          <a:schemeClr val="accent2">
            <a:hueOff val="605362"/>
            <a:satOff val="-5200"/>
            <a:lumOff val="-352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kern="1200"/>
            <a:t>Customer Quote/ Design Approval</a:t>
          </a:r>
          <a:endParaRPr lang="en-GB" sz="1100" b="0" kern="1200"/>
        </a:p>
      </dsp:txBody>
      <dsp:txXfrm>
        <a:off x="12700" y="2896898"/>
        <a:ext cx="8464087" cy="234767"/>
      </dsp:txXfrm>
    </dsp:sp>
    <dsp:sp modelId="{FD3098A8-E024-4552-AEF7-A36A083B89DA}">
      <dsp:nvSpPr>
        <dsp:cNvPr id="0" name=""/>
        <dsp:cNvSpPr/>
      </dsp:nvSpPr>
      <dsp:spPr>
        <a:xfrm>
          <a:off x="0" y="3144366"/>
          <a:ext cx="8489487" cy="521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541" tIns="13970" rIns="78232" bIns="13970" numCol="1" spcCol="1270" anchor="t" anchorCtr="0">
          <a:noAutofit/>
        </a:bodyPr>
        <a:lstStyle/>
        <a:p>
          <a:pPr marL="57150" lvl="1" indent="-57150" algn="l" defTabSz="488950">
            <a:lnSpc>
              <a:spcPct val="90000"/>
            </a:lnSpc>
            <a:spcBef>
              <a:spcPct val="0"/>
            </a:spcBef>
            <a:spcAft>
              <a:spcPct val="20000"/>
            </a:spcAft>
            <a:buFont typeface="Arial" panose="020B0604020202020204" pitchFamily="34" charset="0"/>
            <a:buChar char="•"/>
          </a:pPr>
          <a:r>
            <a:rPr lang="en-GB" sz="1100" kern="1200"/>
            <a:t>We then cost the best design solution to provide the customer with a quote as to the scale of the required works and also the cost. </a:t>
          </a:r>
          <a:endParaRPr lang="en-GB" sz="1100" b="0" kern="1200"/>
        </a:p>
        <a:p>
          <a:pPr marL="57150" lvl="1" indent="-57150" algn="l" defTabSz="488950">
            <a:lnSpc>
              <a:spcPct val="90000"/>
            </a:lnSpc>
            <a:spcBef>
              <a:spcPct val="0"/>
            </a:spcBef>
            <a:spcAft>
              <a:spcPct val="20000"/>
            </a:spcAft>
            <a:buChar char="•"/>
          </a:pPr>
          <a:r>
            <a:rPr lang="en-GB" sz="1100" kern="1200"/>
            <a:t>Considering primary reinforcement and 12 new secondary substations along with cabling this example would be in the region of £10-15m and take 3-5 years to deliver.</a:t>
          </a:r>
          <a:endParaRPr lang="en-GB" sz="1100" b="0" kern="1200"/>
        </a:p>
      </dsp:txBody>
      <dsp:txXfrm>
        <a:off x="0" y="3144366"/>
        <a:ext cx="8489487" cy="521669"/>
      </dsp:txXfrm>
    </dsp:sp>
    <dsp:sp modelId="{3324AFEB-455F-445E-905D-151B67E39775}">
      <dsp:nvSpPr>
        <dsp:cNvPr id="0" name=""/>
        <dsp:cNvSpPr/>
      </dsp:nvSpPr>
      <dsp:spPr>
        <a:xfrm>
          <a:off x="0" y="3666036"/>
          <a:ext cx="8489487" cy="260167"/>
        </a:xfrm>
        <a:prstGeom prst="roundRect">
          <a:avLst/>
        </a:prstGeom>
        <a:solidFill>
          <a:schemeClr val="accent2">
            <a:hueOff val="756703"/>
            <a:satOff val="-6500"/>
            <a:lumOff val="-441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GB" sz="1100" b="0" kern="1200"/>
            <a:t>Project Delivery</a:t>
          </a:r>
        </a:p>
      </dsp:txBody>
      <dsp:txXfrm>
        <a:off x="12700" y="3678736"/>
        <a:ext cx="8464087" cy="234767"/>
      </dsp:txXfrm>
    </dsp:sp>
    <dsp:sp modelId="{2D79EB19-A09E-4EC9-A9CB-17D50CA65175}">
      <dsp:nvSpPr>
        <dsp:cNvPr id="0" name=""/>
        <dsp:cNvSpPr/>
      </dsp:nvSpPr>
      <dsp:spPr>
        <a:xfrm>
          <a:off x="0" y="3926204"/>
          <a:ext cx="8489487" cy="36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541" tIns="13970" rIns="78232" bIns="13970" numCol="1" spcCol="1270" anchor="t" anchorCtr="0">
          <a:noAutofit/>
        </a:bodyPr>
        <a:lstStyle/>
        <a:p>
          <a:pPr marL="57150" lvl="1" indent="-57150" algn="l" defTabSz="488950">
            <a:lnSpc>
              <a:spcPct val="90000"/>
            </a:lnSpc>
            <a:spcBef>
              <a:spcPct val="0"/>
            </a:spcBef>
            <a:spcAft>
              <a:spcPct val="20000"/>
            </a:spcAft>
            <a:buChar char="•"/>
          </a:pPr>
          <a:r>
            <a:rPr lang="en-GB" sz="1100" kern="1200"/>
            <a:t>Once the quote has been approved, the connection can then be delivered.</a:t>
          </a:r>
          <a:endParaRPr lang="en-GB" sz="1100" b="0" kern="1200"/>
        </a:p>
        <a:p>
          <a:pPr marL="57150" lvl="1" indent="-57150" algn="l" defTabSz="488950">
            <a:lnSpc>
              <a:spcPct val="90000"/>
            </a:lnSpc>
            <a:spcBef>
              <a:spcPct val="0"/>
            </a:spcBef>
            <a:spcAft>
              <a:spcPct val="20000"/>
            </a:spcAft>
            <a:buChar char="•"/>
          </a:pPr>
          <a:endParaRPr lang="en-GB" sz="1100" b="0" kern="1200"/>
        </a:p>
      </dsp:txBody>
      <dsp:txXfrm>
        <a:off x="0" y="3926204"/>
        <a:ext cx="8489487" cy="36823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17788"/>
          </a:xfrm>
          <a:prstGeom prst="rect">
            <a:avLst/>
          </a:prstGeom>
        </p:spPr>
        <p:txBody>
          <a:bodyPr vert="horz" lIns="138751" tIns="69376" rIns="138751" bIns="69376" rtlCol="0"/>
          <a:lstStyle>
            <a:lvl1pPr algn="l">
              <a:defRPr sz="1800"/>
            </a:lvl1pPr>
          </a:lstStyle>
          <a:p>
            <a:endParaRPr lang="en-GB"/>
          </a:p>
        </p:txBody>
      </p:sp>
      <p:sp>
        <p:nvSpPr>
          <p:cNvPr id="3" name="Date Placeholder 2"/>
          <p:cNvSpPr>
            <a:spLocks noGrp="1"/>
          </p:cNvSpPr>
          <p:nvPr>
            <p:ph type="dt" idx="1"/>
          </p:nvPr>
        </p:nvSpPr>
        <p:spPr>
          <a:xfrm>
            <a:off x="5622798" y="0"/>
            <a:ext cx="4301543" cy="717788"/>
          </a:xfrm>
          <a:prstGeom prst="rect">
            <a:avLst/>
          </a:prstGeom>
        </p:spPr>
        <p:txBody>
          <a:bodyPr vert="horz" lIns="138751" tIns="69376" rIns="138751" bIns="69376" rtlCol="0"/>
          <a:lstStyle>
            <a:lvl1pPr algn="r">
              <a:defRPr sz="1800"/>
            </a:lvl1pPr>
          </a:lstStyle>
          <a:p>
            <a:fld id="{136505C3-65DA-4958-8D23-99BCCF6C33EE}" type="datetimeFigureOut">
              <a:rPr lang="en-GB" smtClean="0"/>
              <a:t>15/06/2022</a:t>
            </a:fld>
            <a:endParaRPr lang="en-GB"/>
          </a:p>
        </p:txBody>
      </p:sp>
      <p:sp>
        <p:nvSpPr>
          <p:cNvPr id="4" name="Slide Image Placeholder 3"/>
          <p:cNvSpPr>
            <a:spLocks noGrp="1" noRot="1" noChangeAspect="1"/>
          </p:cNvSpPr>
          <p:nvPr>
            <p:ph type="sldImg" idx="2"/>
          </p:nvPr>
        </p:nvSpPr>
        <p:spPr>
          <a:xfrm>
            <a:off x="179388" y="1076325"/>
            <a:ext cx="9567862" cy="5383213"/>
          </a:xfrm>
          <a:prstGeom prst="rect">
            <a:avLst/>
          </a:prstGeom>
          <a:noFill/>
          <a:ln w="12700">
            <a:solidFill>
              <a:prstClr val="black"/>
            </a:solidFill>
          </a:ln>
        </p:spPr>
        <p:txBody>
          <a:bodyPr vert="horz" lIns="138751" tIns="69376" rIns="138751" bIns="69376" rtlCol="0" anchor="ctr"/>
          <a:lstStyle/>
          <a:p>
            <a:endParaRPr lang="en-GB"/>
          </a:p>
        </p:txBody>
      </p:sp>
      <p:sp>
        <p:nvSpPr>
          <p:cNvPr id="5" name="Notes Placeholder 4"/>
          <p:cNvSpPr>
            <a:spLocks noGrp="1"/>
          </p:cNvSpPr>
          <p:nvPr>
            <p:ph type="body" sz="quarter" idx="3"/>
          </p:nvPr>
        </p:nvSpPr>
        <p:spPr>
          <a:xfrm>
            <a:off x="992664" y="6818988"/>
            <a:ext cx="7941310" cy="6460093"/>
          </a:xfrm>
          <a:prstGeom prst="rect">
            <a:avLst/>
          </a:prstGeom>
        </p:spPr>
        <p:txBody>
          <a:bodyPr vert="horz" lIns="138751" tIns="69376" rIns="138751" bIns="693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3635483"/>
            <a:ext cx="4301543" cy="717788"/>
          </a:xfrm>
          <a:prstGeom prst="rect">
            <a:avLst/>
          </a:prstGeom>
        </p:spPr>
        <p:txBody>
          <a:bodyPr vert="horz" lIns="138751" tIns="69376" rIns="138751" bIns="69376" rtlCol="0" anchor="b"/>
          <a:lstStyle>
            <a:lvl1pPr algn="l">
              <a:defRPr sz="1800"/>
            </a:lvl1pPr>
          </a:lstStyle>
          <a:p>
            <a:endParaRPr lang="en-GB"/>
          </a:p>
        </p:txBody>
      </p:sp>
      <p:sp>
        <p:nvSpPr>
          <p:cNvPr id="7" name="Slide Number Placeholder 6"/>
          <p:cNvSpPr>
            <a:spLocks noGrp="1"/>
          </p:cNvSpPr>
          <p:nvPr>
            <p:ph type="sldNum" sz="quarter" idx="5"/>
          </p:nvPr>
        </p:nvSpPr>
        <p:spPr>
          <a:xfrm>
            <a:off x="5622798" y="13635483"/>
            <a:ext cx="4301543" cy="717788"/>
          </a:xfrm>
          <a:prstGeom prst="rect">
            <a:avLst/>
          </a:prstGeom>
        </p:spPr>
        <p:txBody>
          <a:bodyPr vert="horz" lIns="138751" tIns="69376" rIns="138751" bIns="69376" rtlCol="0" anchor="b"/>
          <a:lstStyle>
            <a:lvl1pPr algn="r">
              <a:defRPr sz="1800"/>
            </a:lvl1pPr>
          </a:lstStyle>
          <a:p>
            <a:fld id="{2B9B9A38-0203-447B-882E-262B43AFB47D}" type="slidenum">
              <a:rPr lang="en-GB" smtClean="0"/>
              <a:t>‹#›</a:t>
            </a:fld>
            <a:endParaRPr lang="en-GB"/>
          </a:p>
        </p:txBody>
      </p:sp>
    </p:spTree>
    <p:extLst>
      <p:ext uri="{BB962C8B-B14F-4D97-AF65-F5344CB8AC3E}">
        <p14:creationId xmlns:p14="http://schemas.microsoft.com/office/powerpoint/2010/main" val="5707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 y="1076325"/>
            <a:ext cx="9571038" cy="53848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8C5BA5-04F9-4B34-92AF-B1F66124DD9E}" type="slidenum">
              <a:rPr lang="en-GB" smtClean="0"/>
              <a:t>1</a:t>
            </a:fld>
            <a:endParaRPr lang="en-GB"/>
          </a:p>
        </p:txBody>
      </p:sp>
    </p:spTree>
    <p:extLst>
      <p:ext uri="{BB962C8B-B14F-4D97-AF65-F5344CB8AC3E}">
        <p14:creationId xmlns:p14="http://schemas.microsoft.com/office/powerpoint/2010/main" val="44431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B9A38-0203-447B-882E-262B43AFB47D}" type="slidenum">
              <a:rPr lang="en-GB" smtClean="0"/>
              <a:t>10</a:t>
            </a:fld>
            <a:endParaRPr lang="en-GB"/>
          </a:p>
        </p:txBody>
      </p:sp>
    </p:spTree>
    <p:extLst>
      <p:ext uri="{BB962C8B-B14F-4D97-AF65-F5344CB8AC3E}">
        <p14:creationId xmlns:p14="http://schemas.microsoft.com/office/powerpoint/2010/main" val="190897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B9A38-0203-447B-882E-262B43AFB47D}" type="slidenum">
              <a:rPr lang="en-GB" smtClean="0"/>
              <a:t>11</a:t>
            </a:fld>
            <a:endParaRPr lang="en-GB"/>
          </a:p>
        </p:txBody>
      </p:sp>
    </p:spTree>
    <p:extLst>
      <p:ext uri="{BB962C8B-B14F-4D97-AF65-F5344CB8AC3E}">
        <p14:creationId xmlns:p14="http://schemas.microsoft.com/office/powerpoint/2010/main" val="1383011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B9A38-0203-447B-882E-262B43AFB47D}" type="slidenum">
              <a:rPr lang="en-GB" smtClean="0"/>
              <a:t>12</a:t>
            </a:fld>
            <a:endParaRPr lang="en-GB"/>
          </a:p>
        </p:txBody>
      </p:sp>
    </p:spTree>
    <p:extLst>
      <p:ext uri="{BB962C8B-B14F-4D97-AF65-F5344CB8AC3E}">
        <p14:creationId xmlns:p14="http://schemas.microsoft.com/office/powerpoint/2010/main" val="2908766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B9A38-0203-447B-882E-262B43AFB47D}" type="slidenum">
              <a:rPr lang="en-GB" smtClean="0"/>
              <a:t>13</a:t>
            </a:fld>
            <a:endParaRPr lang="en-GB"/>
          </a:p>
        </p:txBody>
      </p:sp>
    </p:spTree>
    <p:extLst>
      <p:ext uri="{BB962C8B-B14F-4D97-AF65-F5344CB8AC3E}">
        <p14:creationId xmlns:p14="http://schemas.microsoft.com/office/powerpoint/2010/main" val="210740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B9A38-0203-447B-882E-262B43AFB47D}" type="slidenum">
              <a:rPr lang="en-GB" smtClean="0"/>
              <a:t>2</a:t>
            </a:fld>
            <a:endParaRPr lang="en-GB"/>
          </a:p>
        </p:txBody>
      </p:sp>
    </p:spTree>
    <p:extLst>
      <p:ext uri="{BB962C8B-B14F-4D97-AF65-F5344CB8AC3E}">
        <p14:creationId xmlns:p14="http://schemas.microsoft.com/office/powerpoint/2010/main" val="314414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B9A38-0203-447B-882E-262B43AFB47D}" type="slidenum">
              <a:rPr lang="en-GB" smtClean="0"/>
              <a:t>3</a:t>
            </a:fld>
            <a:endParaRPr lang="en-GB"/>
          </a:p>
        </p:txBody>
      </p:sp>
    </p:spTree>
    <p:extLst>
      <p:ext uri="{BB962C8B-B14F-4D97-AF65-F5344CB8AC3E}">
        <p14:creationId xmlns:p14="http://schemas.microsoft.com/office/powerpoint/2010/main" val="786870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B9A38-0203-447B-882E-262B43AFB47D}" type="slidenum">
              <a:rPr lang="en-GB" smtClean="0"/>
              <a:t>4</a:t>
            </a:fld>
            <a:endParaRPr lang="en-GB"/>
          </a:p>
        </p:txBody>
      </p:sp>
    </p:spTree>
    <p:extLst>
      <p:ext uri="{BB962C8B-B14F-4D97-AF65-F5344CB8AC3E}">
        <p14:creationId xmlns:p14="http://schemas.microsoft.com/office/powerpoint/2010/main" val="322442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B9A38-0203-447B-882E-262B43AFB47D}" type="slidenum">
              <a:rPr lang="en-GB" smtClean="0"/>
              <a:t>5</a:t>
            </a:fld>
            <a:endParaRPr lang="en-GB"/>
          </a:p>
        </p:txBody>
      </p:sp>
    </p:spTree>
    <p:extLst>
      <p:ext uri="{BB962C8B-B14F-4D97-AF65-F5344CB8AC3E}">
        <p14:creationId xmlns:p14="http://schemas.microsoft.com/office/powerpoint/2010/main" val="4116562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B9A38-0203-447B-882E-262B43AFB47D}" type="slidenum">
              <a:rPr lang="en-GB" smtClean="0"/>
              <a:t>6</a:t>
            </a:fld>
            <a:endParaRPr lang="en-GB"/>
          </a:p>
        </p:txBody>
      </p:sp>
    </p:spTree>
    <p:extLst>
      <p:ext uri="{BB962C8B-B14F-4D97-AF65-F5344CB8AC3E}">
        <p14:creationId xmlns:p14="http://schemas.microsoft.com/office/powerpoint/2010/main" val="389822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B9A38-0203-447B-882E-262B43AFB47D}" type="slidenum">
              <a:rPr lang="en-GB" smtClean="0"/>
              <a:t>7</a:t>
            </a:fld>
            <a:endParaRPr lang="en-GB"/>
          </a:p>
        </p:txBody>
      </p:sp>
    </p:spTree>
    <p:extLst>
      <p:ext uri="{BB962C8B-B14F-4D97-AF65-F5344CB8AC3E}">
        <p14:creationId xmlns:p14="http://schemas.microsoft.com/office/powerpoint/2010/main" val="143811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B9A38-0203-447B-882E-262B43AFB47D}" type="slidenum">
              <a:rPr lang="en-GB" smtClean="0"/>
              <a:t>8</a:t>
            </a:fld>
            <a:endParaRPr lang="en-GB"/>
          </a:p>
        </p:txBody>
      </p:sp>
    </p:spTree>
    <p:extLst>
      <p:ext uri="{BB962C8B-B14F-4D97-AF65-F5344CB8AC3E}">
        <p14:creationId xmlns:p14="http://schemas.microsoft.com/office/powerpoint/2010/main" val="1744877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B9A38-0203-447B-882E-262B43AFB47D}" type="slidenum">
              <a:rPr lang="en-GB" smtClean="0"/>
              <a:t>9</a:t>
            </a:fld>
            <a:endParaRPr lang="en-GB"/>
          </a:p>
        </p:txBody>
      </p:sp>
    </p:spTree>
    <p:extLst>
      <p:ext uri="{BB962C8B-B14F-4D97-AF65-F5344CB8AC3E}">
        <p14:creationId xmlns:p14="http://schemas.microsoft.com/office/powerpoint/2010/main" val="3873434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3" name="2 Rectángulo"/>
          <p:cNvSpPr/>
          <p:nvPr/>
        </p:nvSpPr>
        <p:spPr>
          <a:xfrm>
            <a:off x="-25540" y="0"/>
            <a:ext cx="9169545"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panose="020B0604020202020204" pitchFamily="34" charset="0"/>
              <a:buNone/>
            </a:pPr>
            <a:endParaRPr lang="en-GB"/>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58" y="1003053"/>
            <a:ext cx="1680601" cy="934043"/>
          </a:xfrm>
          <a:prstGeom prst="rect">
            <a:avLst/>
          </a:prstGeom>
        </p:spPr>
      </p:pic>
      <p:sp>
        <p:nvSpPr>
          <p:cNvPr id="5" name="4 Rectángulo"/>
          <p:cNvSpPr/>
          <p:nvPr/>
        </p:nvSpPr>
        <p:spPr>
          <a:xfrm rot="5400000">
            <a:off x="4545000" y="-2156562"/>
            <a:ext cx="54013" cy="824132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2 Marcador de texto"/>
          <p:cNvSpPr>
            <a:spLocks noGrp="1"/>
          </p:cNvSpPr>
          <p:nvPr>
            <p:ph type="body" sz="quarter" idx="10" hasCustomPrompt="1"/>
          </p:nvPr>
        </p:nvSpPr>
        <p:spPr>
          <a:xfrm>
            <a:off x="4239659" y="1329612"/>
            <a:ext cx="4442918" cy="324036"/>
          </a:xfrm>
          <a:prstGeom prst="rect">
            <a:avLst/>
          </a:prstGeom>
        </p:spPr>
        <p:txBody>
          <a:bodyPr lIns="0" bIns="46800" anchor="ctr" anchorCtr="0"/>
          <a:lstStyle>
            <a:lvl1pPr marL="0" indent="0">
              <a:buNone/>
              <a:defRPr sz="1800" b="1" baseline="0">
                <a:solidFill>
                  <a:srgbClr val="5C881A"/>
                </a:solidFill>
                <a:latin typeface="Arial" panose="020B0604020202020204" pitchFamily="34" charset="0"/>
                <a:cs typeface="Arial" panose="020B0604020202020204" pitchFamily="34" charset="0"/>
              </a:defRPr>
            </a:lvl1pPr>
          </a:lstStyle>
          <a:p>
            <a:pPr lvl="0"/>
            <a:r>
              <a:rPr lang="en-GB">
                <a:effectLst/>
              </a:rPr>
              <a:t>Business Management or Corporate</a:t>
            </a:r>
            <a:endParaRPr lang="en-GB"/>
          </a:p>
        </p:txBody>
      </p:sp>
      <p:sp>
        <p:nvSpPr>
          <p:cNvPr id="7" name="6 Título"/>
          <p:cNvSpPr>
            <a:spLocks noGrp="1"/>
          </p:cNvSpPr>
          <p:nvPr>
            <p:ph type="title" hasCustomPrompt="1"/>
          </p:nvPr>
        </p:nvSpPr>
        <p:spPr>
          <a:xfrm>
            <a:off x="4239363" y="1991115"/>
            <a:ext cx="4453302" cy="3118832"/>
          </a:xfrm>
          <a:prstGeom prst="rect">
            <a:avLst/>
          </a:prstGeom>
        </p:spPr>
        <p:txBody>
          <a:bodyPr lIns="0" tIns="108000" rIns="91419" bIns="45709"/>
          <a:lstStyle>
            <a:lvl1pPr algn="l">
              <a:defRPr sz="4400" b="1" baseline="0">
                <a:solidFill>
                  <a:srgbClr val="5C881A"/>
                </a:solidFill>
                <a:latin typeface="Arial" pitchFamily="34" charset="0"/>
                <a:cs typeface="Arial" pitchFamily="34" charset="0"/>
              </a:defRPr>
            </a:lvl1pPr>
          </a:lstStyle>
          <a:p>
            <a:r>
              <a:rPr lang="en-GB">
                <a:effectLst/>
              </a:rPr>
              <a:t>Title</a:t>
            </a:r>
            <a:endParaRPr lang="en-US"/>
          </a:p>
        </p:txBody>
      </p:sp>
      <p:sp>
        <p:nvSpPr>
          <p:cNvPr id="9" name="8 Marcador de texto"/>
          <p:cNvSpPr>
            <a:spLocks noGrp="1"/>
          </p:cNvSpPr>
          <p:nvPr>
            <p:ph type="body" sz="quarter" idx="12" hasCustomPrompt="1"/>
          </p:nvPr>
        </p:nvSpPr>
        <p:spPr>
          <a:xfrm>
            <a:off x="4239655" y="1653656"/>
            <a:ext cx="4453008" cy="283445"/>
          </a:xfrm>
          <a:prstGeom prst="rect">
            <a:avLst/>
          </a:prstGeom>
        </p:spPr>
        <p:txBody>
          <a:bodyPr lIns="0"/>
          <a:lstStyle>
            <a:lvl1pPr marL="342822" indent="-342822">
              <a:buNone/>
              <a:defRPr lang="en-GB" sz="18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a:t>Date</a:t>
            </a:r>
            <a:endParaRPr lang="en-GB"/>
          </a:p>
        </p:txBody>
      </p:sp>
    </p:spTree>
    <p:extLst>
      <p:ext uri="{BB962C8B-B14F-4D97-AF65-F5344CB8AC3E}">
        <p14:creationId xmlns:p14="http://schemas.microsoft.com/office/powerpoint/2010/main" val="234271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PHOTO">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posición de imagen"/>
          <p:cNvSpPr>
            <a:spLocks noGrp="1"/>
          </p:cNvSpPr>
          <p:nvPr>
            <p:ph type="pic" sz="quarter" idx="13" hasCustomPrompt="1"/>
          </p:nvPr>
        </p:nvSpPr>
        <p:spPr>
          <a:xfrm>
            <a:off x="451340" y="573531"/>
            <a:ext cx="8241323" cy="4212782"/>
          </a:xfrm>
          <a:prstGeom prst="rect">
            <a:avLst/>
          </a:prstGeom>
        </p:spPr>
        <p:txBody>
          <a:bodyPr/>
          <a:lstStyle>
            <a:lvl1pPr>
              <a:defRPr/>
            </a:lvl1pPr>
          </a:lstStyle>
          <a:p>
            <a:r>
              <a:rPr lang="es-ES" err="1"/>
              <a:t>Image</a:t>
            </a:r>
            <a:endParaRPr lang="en-GB"/>
          </a:p>
        </p:txBody>
      </p:sp>
      <p:sp>
        <p:nvSpPr>
          <p:cNvPr id="7"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8"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641642946"/>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VERTICAL TEXT IN TWO BLOCKS">
    <p:spTree>
      <p:nvGrpSpPr>
        <p:cNvPr id="1" name=""/>
        <p:cNvGrpSpPr/>
        <p:nvPr/>
      </p:nvGrpSpPr>
      <p:grpSpPr>
        <a:xfrm>
          <a:off x="0" y="0"/>
          <a:ext cx="0" cy="0"/>
          <a:chOff x="0" y="0"/>
          <a:chExt cx="0" cy="0"/>
        </a:xfrm>
      </p:grpSpPr>
      <p:sp>
        <p:nvSpPr>
          <p:cNvPr id="7" name="6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9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exto"/>
          <p:cNvSpPr>
            <a:spLocks noGrp="1"/>
          </p:cNvSpPr>
          <p:nvPr>
            <p:ph type="body" sz="quarter" idx="10" hasCustomPrompt="1"/>
          </p:nvPr>
        </p:nvSpPr>
        <p:spPr>
          <a:xfrm>
            <a:off x="451338" y="627459"/>
            <a:ext cx="3921370" cy="405201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1 Marcador de texto"/>
          <p:cNvSpPr>
            <a:spLocks noGrp="1"/>
          </p:cNvSpPr>
          <p:nvPr>
            <p:ph type="body" sz="quarter" idx="11" hasCustomPrompt="1"/>
          </p:nvPr>
        </p:nvSpPr>
        <p:spPr>
          <a:xfrm>
            <a:off x="4771293" y="627459"/>
            <a:ext cx="3921370" cy="4050524"/>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2897715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451341" y="627463"/>
            <a:ext cx="3921368"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4" y="627463"/>
            <a:ext cx="392178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8" name="6 Marcador de texto"/>
          <p:cNvSpPr>
            <a:spLocks noGrp="1"/>
          </p:cNvSpPr>
          <p:nvPr>
            <p:ph type="body" sz="quarter" idx="13"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cxnSp>
        <p:nvCxnSpPr>
          <p:cNvPr id="9" name="8 Conector recto"/>
          <p:cNvCxnSpPr/>
          <p:nvPr/>
        </p:nvCxnSpPr>
        <p:spPr>
          <a:xfrm flipH="1">
            <a:off x="451338" y="1221600"/>
            <a:ext cx="392137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H="1">
            <a:off x="4764242" y="1221600"/>
            <a:ext cx="3921368"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451341" y="1275606"/>
            <a:ext cx="3921368" cy="334837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4771294" y="1275606"/>
            <a:ext cx="3921782" cy="3348372"/>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4" name="13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14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7144952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VERTICAL TEXT IN TWO BLOCKS WITH FRAME">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1" y="627463"/>
            <a:ext cx="824132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8" name="6 Marcador de texto"/>
          <p:cNvSpPr>
            <a:spLocks noGrp="1"/>
          </p:cNvSpPr>
          <p:nvPr>
            <p:ph type="body" sz="quarter" idx="13"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sp>
        <p:nvSpPr>
          <p:cNvPr id="11" name="16 Marcador de texto"/>
          <p:cNvSpPr>
            <a:spLocks noGrp="1"/>
          </p:cNvSpPr>
          <p:nvPr>
            <p:ph type="body" sz="quarter" idx="14" hasCustomPrompt="1"/>
          </p:nvPr>
        </p:nvSpPr>
        <p:spPr>
          <a:xfrm>
            <a:off x="451341" y="1275606"/>
            <a:ext cx="3921368" cy="3348372"/>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4771294" y="1275606"/>
            <a:ext cx="3921782" cy="3348372"/>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614750420"/>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VERTICAL TEXT IN TWO BLOCKS-2E">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1" y="627463"/>
            <a:ext cx="3921368"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4" y="627463"/>
            <a:ext cx="392178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12" name="18 Marcador de texto"/>
          <p:cNvSpPr>
            <a:spLocks noGrp="1"/>
          </p:cNvSpPr>
          <p:nvPr>
            <p:ph type="body" sz="quarter" idx="15" hasCustomPrompt="1"/>
          </p:nvPr>
        </p:nvSpPr>
        <p:spPr>
          <a:xfrm>
            <a:off x="4771294" y="1275606"/>
            <a:ext cx="3921782" cy="3348372"/>
          </a:xfrm>
          <a:prstGeom prst="rect">
            <a:avLst/>
          </a:prstGeom>
          <a:ln w="28575">
            <a:solidFill>
              <a:srgbClr val="5C881A"/>
            </a:solidFill>
          </a:ln>
        </p:spPr>
        <p:txBody>
          <a:bodyPr lIns="108000" tIns="3600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16 Marcador de texto"/>
          <p:cNvSpPr>
            <a:spLocks noGrp="1"/>
          </p:cNvSpPr>
          <p:nvPr>
            <p:ph type="body" sz="quarter" idx="14" hasCustomPrompt="1"/>
          </p:nvPr>
        </p:nvSpPr>
        <p:spPr>
          <a:xfrm>
            <a:off x="451341" y="1275606"/>
            <a:ext cx="3921368" cy="334837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0"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580679904"/>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40" y="1761660"/>
            <a:ext cx="3921369" cy="286231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4771293" y="1762125"/>
            <a:ext cx="3921369" cy="2862263"/>
          </a:xfrm>
          <a:prstGeom prst="rect">
            <a:avLst/>
          </a:prstGeom>
        </p:spPr>
        <p:txBody>
          <a:bodyPr/>
          <a:lstStyle>
            <a:lvl1pPr>
              <a:defRPr/>
            </a:lvl1pPr>
          </a:lstStyle>
          <a:p>
            <a:r>
              <a:rPr lang="es-ES" err="1"/>
              <a:t>Graphic</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1"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4"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9217257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40" y="1761660"/>
            <a:ext cx="3921369"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4771293" y="1762128"/>
            <a:ext cx="3921369" cy="221420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Graphic</a:t>
            </a:r>
          </a:p>
          <a:p>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2"/>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a:t>Cuarto bloque de texto</a:t>
            </a:r>
            <a:endParaRPr lang="en-GB"/>
          </a:p>
        </p:txBody>
      </p:sp>
      <p:sp>
        <p:nvSpPr>
          <p:cNvPr id="16"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1"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4"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247288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40" y="1761660"/>
            <a:ext cx="3921369"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2"/>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5" name="4 Marcador de tabla"/>
          <p:cNvSpPr>
            <a:spLocks noGrp="1"/>
          </p:cNvSpPr>
          <p:nvPr>
            <p:ph type="tbl" sz="quarter" idx="16" hasCustomPrompt="1"/>
          </p:nvPr>
        </p:nvSpPr>
        <p:spPr>
          <a:xfrm>
            <a:off x="4771293" y="1762125"/>
            <a:ext cx="3921369" cy="2213781"/>
          </a:xfrm>
          <a:prstGeom prst="rect">
            <a:avLst/>
          </a:prstGeom>
        </p:spPr>
        <p:txBody>
          <a:bodyPr/>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1"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4"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4116352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3" y="1761660"/>
            <a:ext cx="3921369" cy="286231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451340" y="1762125"/>
            <a:ext cx="3921369" cy="2862263"/>
          </a:xfrm>
          <a:prstGeom prst="rect">
            <a:avLst/>
          </a:prstGeom>
        </p:spPr>
        <p:txBody>
          <a:bodyPr/>
          <a:lstStyle>
            <a:lvl1pPr>
              <a:defRPr/>
            </a:lvl1pPr>
          </a:lstStyle>
          <a:p>
            <a:r>
              <a:rPr lang="es-ES" err="1"/>
              <a:t>Graph</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1"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4"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9973025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3" y="1761660"/>
            <a:ext cx="3921370"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451338" y="1762127"/>
            <a:ext cx="3921370" cy="2214203"/>
          </a:xfrm>
          <a:prstGeom prst="rect">
            <a:avLst/>
          </a:prstGeom>
        </p:spPr>
        <p:txBody>
          <a:bodyPr/>
          <a:lstStyle>
            <a:lvl1pPr>
              <a:defRPr/>
            </a:lvl1pPr>
          </a:lstStyle>
          <a:p>
            <a:r>
              <a:rPr lang="es-ES" err="1"/>
              <a:t>Graph</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2"/>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6"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1"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4"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864553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3" y="1761660"/>
            <a:ext cx="3921370" cy="221424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451340" y="1761662"/>
            <a:ext cx="3921369" cy="2213837"/>
          </a:xfrm>
          <a:prstGeom prst="rect">
            <a:avLst/>
          </a:prstGeom>
        </p:spPr>
        <p:txBody>
          <a:bodyPr/>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6 Marcador de texto"/>
          <p:cNvSpPr>
            <a:spLocks noGrp="1"/>
          </p:cNvSpPr>
          <p:nvPr>
            <p:ph type="body" sz="quarter" idx="15" hasCustomPrompt="1"/>
          </p:nvPr>
        </p:nvSpPr>
        <p:spPr>
          <a:xfrm>
            <a:off x="451340" y="4191932"/>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9" name="16 Marcador de texto"/>
          <p:cNvSpPr>
            <a:spLocks noGrp="1"/>
          </p:cNvSpPr>
          <p:nvPr>
            <p:ph type="body" sz="quarter" idx="14" hasCustomPrompt="1"/>
          </p:nvPr>
        </p:nvSpPr>
        <p:spPr>
          <a:xfrm>
            <a:off x="451341"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20" name="18 Marcador de texto"/>
          <p:cNvSpPr>
            <a:spLocks noGrp="1"/>
          </p:cNvSpPr>
          <p:nvPr>
            <p:ph type="body" sz="quarter" idx="11" hasCustomPrompt="1"/>
          </p:nvPr>
        </p:nvSpPr>
        <p:spPr>
          <a:xfrm>
            <a:off x="4771294"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55540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0" y="519522"/>
            <a:ext cx="9144000" cy="4266791"/>
          </a:xfrm>
          <a:prstGeom prst="rect">
            <a:avLst/>
          </a:prstGeom>
          <a:ln w="28575">
            <a:noFill/>
          </a:ln>
        </p:spPr>
        <p:txBody>
          <a:bodyPr/>
          <a:lstStyle>
            <a:lvl1pPr>
              <a:defRPr/>
            </a:lvl1pPr>
          </a:lstStyle>
          <a:p>
            <a:r>
              <a:rPr lang="es-ES" err="1"/>
              <a:t>Image</a:t>
            </a:r>
            <a:endParaRPr lang="en-GB"/>
          </a:p>
        </p:txBody>
      </p:sp>
      <p:cxnSp>
        <p:nvCxnSpPr>
          <p:cNvPr id="7" name="6 Conector recto"/>
          <p:cNvCxnSpPr/>
          <p:nvPr/>
        </p:nvCxnSpPr>
        <p:spPr>
          <a:xfrm flipV="1">
            <a:off x="0" y="4785996"/>
            <a:ext cx="9144000" cy="317"/>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flipV="1">
            <a:off x="-19986" y="519522"/>
            <a:ext cx="9144000" cy="317"/>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867318934"/>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4771293" y="1762125"/>
            <a:ext cx="3921369" cy="2862263"/>
          </a:xfrm>
          <a:prstGeom prst="rect">
            <a:avLst/>
          </a:prstGeom>
        </p:spPr>
        <p:txBody>
          <a:bodyPr/>
          <a:lstStyle>
            <a:lvl1pPr>
              <a:defRPr/>
            </a:lvl1pPr>
          </a:lstStyle>
          <a:p>
            <a:r>
              <a:rPr lang="es-ES" err="1"/>
              <a:t>Graph</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40" y="1762125"/>
            <a:ext cx="3921369" cy="2862263"/>
          </a:xfrm>
          <a:prstGeom prst="rect">
            <a:avLst/>
          </a:prstGeom>
        </p:spPr>
        <p:txBody>
          <a:bodyPr/>
          <a:lstStyle>
            <a:lvl1pPr>
              <a:defRPr/>
            </a:lvl1pPr>
          </a:lstStyle>
          <a:p>
            <a:r>
              <a:rPr lang="es-ES" err="1"/>
              <a:t>Graph</a:t>
            </a:r>
            <a:endParaRPr lang="en-GB"/>
          </a:p>
        </p:txBody>
      </p: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1"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4"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62728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EXT IN A BLOCK WITH TWO TABLES">
    <p:spTree>
      <p:nvGrpSpPr>
        <p:cNvPr id="1" name=""/>
        <p:cNvGrpSpPr/>
        <p:nvPr/>
      </p:nvGrpSpPr>
      <p:grpSpPr>
        <a:xfrm>
          <a:off x="0" y="0"/>
          <a:ext cx="0" cy="0"/>
          <a:chOff x="0" y="0"/>
          <a:chExt cx="0" cy="0"/>
        </a:xfrm>
      </p:grpSpPr>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abla"/>
          <p:cNvSpPr>
            <a:spLocks noGrp="1"/>
          </p:cNvSpPr>
          <p:nvPr>
            <p:ph type="tbl" sz="quarter" idx="16" hasCustomPrompt="1"/>
          </p:nvPr>
        </p:nvSpPr>
        <p:spPr>
          <a:xfrm>
            <a:off x="451340" y="1762125"/>
            <a:ext cx="3921369" cy="2862263"/>
          </a:xfrm>
          <a:prstGeom prst="rect">
            <a:avLst/>
          </a:prstGeom>
        </p:spPr>
        <p:txBody>
          <a:bodyPr/>
          <a:lstStyle>
            <a:lvl1pPr>
              <a:defRPr/>
            </a:lvl1pPr>
          </a:lstStyle>
          <a:p>
            <a:r>
              <a:rPr lang="es-ES" err="1"/>
              <a:t>Table</a:t>
            </a:r>
            <a:endParaRPr lang="en-GB"/>
          </a:p>
        </p:txBody>
      </p:sp>
      <p:sp>
        <p:nvSpPr>
          <p:cNvPr id="15" name="2 Marcador de tabla"/>
          <p:cNvSpPr>
            <a:spLocks noGrp="1"/>
          </p:cNvSpPr>
          <p:nvPr>
            <p:ph type="tbl" sz="quarter" idx="17" hasCustomPrompt="1"/>
          </p:nvPr>
        </p:nvSpPr>
        <p:spPr>
          <a:xfrm>
            <a:off x="4755163" y="1761660"/>
            <a:ext cx="3921369" cy="2862263"/>
          </a:xfrm>
          <a:prstGeom prst="rect">
            <a:avLst/>
          </a:prstGeom>
        </p:spPr>
        <p:txBody>
          <a:bodyPr/>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7" name="16 Marcador de texto"/>
          <p:cNvSpPr>
            <a:spLocks noGrp="1"/>
          </p:cNvSpPr>
          <p:nvPr>
            <p:ph type="body" sz="quarter" idx="14" hasCustomPrompt="1"/>
          </p:nvPr>
        </p:nvSpPr>
        <p:spPr>
          <a:xfrm>
            <a:off x="451341"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8" name="18 Marcador de texto"/>
          <p:cNvSpPr>
            <a:spLocks noGrp="1"/>
          </p:cNvSpPr>
          <p:nvPr>
            <p:ph type="body" sz="quarter" idx="11" hasCustomPrompt="1"/>
          </p:nvPr>
        </p:nvSpPr>
        <p:spPr>
          <a:xfrm>
            <a:off x="4771294"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9572104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EXT IN A BLOCK WITH A GRAPHIC AND A TABLE">
    <p:spTree>
      <p:nvGrpSpPr>
        <p:cNvPr id="1" name=""/>
        <p:cNvGrpSpPr/>
        <p:nvPr/>
      </p:nvGrpSpPr>
      <p:grpSpPr>
        <a:xfrm>
          <a:off x="0" y="0"/>
          <a:ext cx="0" cy="0"/>
          <a:chOff x="0" y="0"/>
          <a:chExt cx="0" cy="0"/>
        </a:xfrm>
      </p:grpSpPr>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40" y="1762125"/>
            <a:ext cx="3921369" cy="2862263"/>
          </a:xfrm>
          <a:prstGeom prst="rect">
            <a:avLst/>
          </a:prstGeom>
        </p:spPr>
        <p:txBody>
          <a:bodyPr/>
          <a:lstStyle>
            <a:lvl1pPr>
              <a:defRPr/>
            </a:lvl1pPr>
          </a:lstStyle>
          <a:p>
            <a:r>
              <a:rPr lang="es-ES" err="1"/>
              <a:t>Graph</a:t>
            </a:r>
            <a:endParaRPr lang="en-GB"/>
          </a:p>
        </p:txBody>
      </p: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abla"/>
          <p:cNvSpPr>
            <a:spLocks noGrp="1"/>
          </p:cNvSpPr>
          <p:nvPr>
            <p:ph type="tbl" sz="quarter" idx="16" hasCustomPrompt="1"/>
          </p:nvPr>
        </p:nvSpPr>
        <p:spPr>
          <a:xfrm>
            <a:off x="4771293" y="1761660"/>
            <a:ext cx="3921369" cy="2862728"/>
          </a:xfrm>
          <a:prstGeom prst="rect">
            <a:avLst/>
          </a:prstGeom>
        </p:spPr>
        <p:txBody>
          <a:bodyPr/>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1"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4"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1489123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39" y="627463"/>
            <a:ext cx="8241735" cy="70215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p:nvCxnSpPr>
        <p:spPr>
          <a:xfrm flipH="1">
            <a:off x="477610" y="143762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1" y="1545636"/>
            <a:ext cx="8241322" cy="3078752"/>
          </a:xfrm>
          <a:prstGeom prst="rect">
            <a:avLst/>
          </a:prstGeom>
        </p:spPr>
        <p:txBody>
          <a:bodyPr/>
          <a:lstStyle>
            <a:lvl1pPr>
              <a:defRPr/>
            </a:lvl1pPr>
          </a:lstStyle>
          <a:p>
            <a:r>
              <a:rPr lang="es-ES" err="1"/>
              <a:t>Table</a:t>
            </a:r>
            <a:endParaRPr lang="en-GB"/>
          </a:p>
        </p:txBody>
      </p:sp>
      <p:sp>
        <p:nvSpPr>
          <p:cNvPr id="14" name="13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42511630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39" y="627463"/>
            <a:ext cx="8241735" cy="648146"/>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p:nvCxnSpPr>
        <p:spPr>
          <a:xfrm flipH="1">
            <a:off x="451340" y="138361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1" y="1437624"/>
            <a:ext cx="8241322" cy="2538282"/>
          </a:xfrm>
          <a:prstGeom prst="rect">
            <a:avLst/>
          </a:prstGeom>
        </p:spPr>
        <p:txBody>
          <a:bodyPr/>
          <a:lstStyle>
            <a:lvl1pPr>
              <a:defRPr/>
            </a:lvl1pPr>
          </a:lstStyle>
          <a:p>
            <a:r>
              <a:rPr lang="es-ES" err="1"/>
              <a:t>Table</a:t>
            </a:r>
            <a:endParaRPr lang="en-GB"/>
          </a:p>
        </p:txBody>
      </p:sp>
      <p:sp>
        <p:nvSpPr>
          <p:cNvPr id="14" name="13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7 Conector recto"/>
          <p:cNvCxnSpPr/>
          <p:nvPr/>
        </p:nvCxnSpPr>
        <p:spPr>
          <a:xfrm>
            <a:off x="451340" y="402991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451340" y="4083919"/>
            <a:ext cx="8241323" cy="64762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2"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1338751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1" y="0"/>
            <a:ext cx="9139698" cy="5143500"/>
          </a:xfrm>
          <a:prstGeom prst="rect">
            <a:avLst/>
          </a:prstGeom>
        </p:spPr>
      </p:pic>
      <p:sp>
        <p:nvSpPr>
          <p:cNvPr id="2" name="Title 1"/>
          <p:cNvSpPr>
            <a:spLocks noGrp="1"/>
          </p:cNvSpPr>
          <p:nvPr>
            <p:ph type="ctrTitle"/>
          </p:nvPr>
        </p:nvSpPr>
        <p:spPr>
          <a:xfrm>
            <a:off x="813670" y="2198806"/>
            <a:ext cx="5621641" cy="1102519"/>
          </a:xfrm>
          <a:prstGeom prst="rect">
            <a:avLst/>
          </a:prstGeom>
        </p:spPr>
        <p:txBody>
          <a:bodyPr>
            <a:normAutofit/>
          </a:bodyPr>
          <a:lstStyle>
            <a:lvl1pPr algn="l">
              <a:lnSpc>
                <a:spcPts val="4800"/>
              </a:lnSpc>
              <a:defRPr sz="4400" b="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813669" y="3791316"/>
            <a:ext cx="3758335" cy="1138312"/>
          </a:xfrm>
          <a:prstGeom prst="rect">
            <a:avLst/>
          </a:prstGeom>
        </p:spPr>
        <p:txBody>
          <a:bodyPr>
            <a:normAutofit/>
          </a:bodyPr>
          <a:lstStyle>
            <a:lvl1pPr marL="0" indent="0" algn="l">
              <a:buNone/>
              <a:defRPr sz="200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a:xfrm>
            <a:off x="-28575" y="4824419"/>
            <a:ext cx="2895600" cy="273844"/>
          </a:xfrm>
          <a:prstGeom prst="rect">
            <a:avLst/>
          </a:prstGeom>
        </p:spPr>
        <p:txBody>
          <a:bodyPr/>
          <a:lstStyle>
            <a:lvl1pPr>
              <a:defRPr sz="900">
                <a:solidFill>
                  <a:schemeClr val="bg1"/>
                </a:solidFill>
                <a:latin typeface="+mn-lt"/>
              </a:defRPr>
            </a:lvl1pPr>
          </a:lstStyle>
          <a:p>
            <a:endParaRPr lang="en-GB"/>
          </a:p>
        </p:txBody>
      </p:sp>
      <p:sp>
        <p:nvSpPr>
          <p:cNvPr id="6" name="Slide Number Placeholder 5"/>
          <p:cNvSpPr>
            <a:spLocks noGrp="1"/>
          </p:cNvSpPr>
          <p:nvPr>
            <p:ph type="sldNum" sz="quarter" idx="12"/>
          </p:nvPr>
        </p:nvSpPr>
        <p:spPr>
          <a:xfrm>
            <a:off x="7010400" y="4727438"/>
            <a:ext cx="2133600" cy="273844"/>
          </a:xfrm>
          <a:prstGeom prst="rect">
            <a:avLst/>
          </a:prstGeom>
        </p:spPr>
        <p:txBody>
          <a:bodyPr/>
          <a:lstStyle>
            <a:lvl1pPr>
              <a:defRPr sz="900">
                <a:solidFill>
                  <a:schemeClr val="bg1"/>
                </a:solidFill>
                <a:latin typeface="+mn-lt"/>
              </a:defRPr>
            </a:lvl1pPr>
          </a:lstStyle>
          <a:p>
            <a:fld id="{A9899059-08E4-4B81-8F8F-987EFD6C91C6}" type="slidenum">
              <a:rPr lang="en-GB" smtClean="0"/>
              <a:pPr/>
              <a:t>‹#›</a:t>
            </a:fld>
            <a:endParaRPr lang="en-GB"/>
          </a:p>
        </p:txBody>
      </p:sp>
    </p:spTree>
    <p:extLst>
      <p:ext uri="{BB962C8B-B14F-4D97-AF65-F5344CB8AC3E}">
        <p14:creationId xmlns:p14="http://schemas.microsoft.com/office/powerpoint/2010/main" val="34526449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550" y="412479"/>
            <a:ext cx="7253432" cy="44291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209550" y="886545"/>
            <a:ext cx="8229600" cy="3394472"/>
          </a:xfrm>
          <a:prstGeom prst="rect">
            <a:avLst/>
          </a:prstGeo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28575" y="4824419"/>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7010400" y="4727438"/>
            <a:ext cx="2133600" cy="273844"/>
          </a:xfrm>
          <a:prstGeom prst="rect">
            <a:avLst/>
          </a:prstGeom>
        </p:spPr>
        <p:txBody>
          <a:bodyPr/>
          <a:lstStyle/>
          <a:p>
            <a:fld id="{A9899059-08E4-4B81-8F8F-987EFD6C91C6}" type="slidenum">
              <a:rPr lang="en-GB" smtClean="0"/>
              <a:pPr/>
              <a:t>‹#›</a:t>
            </a:fld>
            <a:endParaRPr lang="en-GB"/>
          </a:p>
        </p:txBody>
      </p:sp>
    </p:spTree>
    <p:extLst>
      <p:ext uri="{BB962C8B-B14F-4D97-AF65-F5344CB8AC3E}">
        <p14:creationId xmlns:p14="http://schemas.microsoft.com/office/powerpoint/2010/main" val="1594312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2844" y="202506"/>
            <a:ext cx="7215560" cy="606799"/>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5"/>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5"/>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14400" y="4299949"/>
            <a:ext cx="2133600" cy="273844"/>
          </a:xfrm>
          <a:prstGeom prst="rect">
            <a:avLst/>
          </a:prstGeom>
        </p:spPr>
        <p:txBody>
          <a:bodyPr lIns="91429" tIns="45715" rIns="91429" bIns="45715"/>
          <a:lstStyle/>
          <a:p>
            <a:fld id="{5C84C31F-D077-4E66-B1E9-4E87EE06DA9C}" type="datetimeFigureOut">
              <a:rPr lang="en-GB" smtClean="0"/>
              <a:t>15/06/2022</a:t>
            </a:fld>
            <a:endParaRPr lang="en-GB"/>
          </a:p>
        </p:txBody>
      </p:sp>
      <p:sp>
        <p:nvSpPr>
          <p:cNvPr id="6" name="Footer Placeholder 5"/>
          <p:cNvSpPr>
            <a:spLocks noGrp="1"/>
          </p:cNvSpPr>
          <p:nvPr>
            <p:ph type="ftr" sz="quarter" idx="11"/>
          </p:nvPr>
        </p:nvSpPr>
        <p:spPr>
          <a:xfrm>
            <a:off x="0" y="4407961"/>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7010400" y="4407961"/>
            <a:ext cx="2133600" cy="273844"/>
          </a:xfrm>
          <a:prstGeom prst="rect">
            <a:avLst/>
          </a:prstGeom>
        </p:spPr>
        <p:txBody>
          <a:bodyPr/>
          <a:lstStyle/>
          <a:p>
            <a:fld id="{B85321C4-B05D-447E-90A2-DBE158F2E401}" type="slidenum">
              <a:rPr lang="en-GB" smtClean="0"/>
              <a:t>‹#›</a:t>
            </a:fld>
            <a:endParaRPr lang="en-GB"/>
          </a:p>
        </p:txBody>
      </p:sp>
    </p:spTree>
    <p:extLst>
      <p:ext uri="{BB962C8B-B14F-4D97-AF65-F5344CB8AC3E}">
        <p14:creationId xmlns:p14="http://schemas.microsoft.com/office/powerpoint/2010/main" val="20457394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COVER START OR CLOSE">
    <p:spTree>
      <p:nvGrpSpPr>
        <p:cNvPr id="1" name=""/>
        <p:cNvGrpSpPr/>
        <p:nvPr/>
      </p:nvGrpSpPr>
      <p:grpSpPr>
        <a:xfrm>
          <a:off x="0" y="0"/>
          <a:ext cx="0" cy="0"/>
          <a:chOff x="0" y="0"/>
          <a:chExt cx="0" cy="0"/>
        </a:xfrm>
      </p:grpSpPr>
      <p:sp>
        <p:nvSpPr>
          <p:cNvPr id="3" name="2 Rectángulo"/>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11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053" y="1003053"/>
            <a:ext cx="1680601" cy="934043"/>
          </a:xfrm>
          <a:prstGeom prst="rect">
            <a:avLst/>
          </a:prstGeom>
        </p:spPr>
      </p:pic>
      <p:sp>
        <p:nvSpPr>
          <p:cNvPr id="5" name="4 Rectángulo"/>
          <p:cNvSpPr/>
          <p:nvPr userDrawn="1"/>
        </p:nvSpPr>
        <p:spPr>
          <a:xfrm rot="5400000">
            <a:off x="4544996" y="-2156563"/>
            <a:ext cx="54013" cy="824132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2 Marcador de texto"/>
          <p:cNvSpPr>
            <a:spLocks noGrp="1"/>
          </p:cNvSpPr>
          <p:nvPr>
            <p:ph type="body" sz="quarter" idx="10"/>
          </p:nvPr>
        </p:nvSpPr>
        <p:spPr>
          <a:xfrm>
            <a:off x="4239303" y="1491630"/>
            <a:ext cx="4453770" cy="432048"/>
          </a:xfrm>
          <a:prstGeom prst="rect">
            <a:avLst/>
          </a:prstGeom>
        </p:spPr>
        <p:txBody>
          <a:bodyPr lIns="0" bIns="46800" anchor="ctr" anchorCtr="0"/>
          <a:lstStyle>
            <a:lvl1pPr marL="0" indent="0">
              <a:buNone/>
              <a:defRPr sz="1800" b="1">
                <a:solidFill>
                  <a:srgbClr val="5C881A"/>
                </a:solidFill>
                <a:latin typeface="Arial" panose="020B0604020202020204" pitchFamily="34" charset="0"/>
                <a:cs typeface="Arial" panose="020B0604020202020204" pitchFamily="34" charset="0"/>
              </a:defRPr>
            </a:lvl1pPr>
          </a:lstStyle>
          <a:p>
            <a:pPr lvl="0"/>
            <a:r>
              <a:rPr lang="en-GB">
                <a:effectLst/>
              </a:rPr>
              <a:t>Click to edit the text style</a:t>
            </a:r>
            <a:endParaRPr lang="en-GB" noProof="0"/>
          </a:p>
        </p:txBody>
      </p:sp>
      <p:sp>
        <p:nvSpPr>
          <p:cNvPr id="7" name="6 Título"/>
          <p:cNvSpPr>
            <a:spLocks noGrp="1"/>
          </p:cNvSpPr>
          <p:nvPr>
            <p:ph type="title"/>
          </p:nvPr>
        </p:nvSpPr>
        <p:spPr>
          <a:xfrm>
            <a:off x="4239360" y="1977684"/>
            <a:ext cx="4453302" cy="3132255"/>
          </a:xfrm>
          <a:prstGeom prst="rect">
            <a:avLst/>
          </a:prstGeom>
        </p:spPr>
        <p:txBody>
          <a:bodyPr lIns="0" tIns="108000" rIns="91419" bIns="45709"/>
          <a:lstStyle>
            <a:lvl1pPr algn="l">
              <a:defRPr sz="4400" b="1">
                <a:solidFill>
                  <a:srgbClr val="5C881A"/>
                </a:solidFill>
                <a:latin typeface="Arial" pitchFamily="34" charset="0"/>
                <a:cs typeface="Arial" pitchFamily="34" charset="0"/>
              </a:defRPr>
            </a:lvl1pPr>
          </a:lstStyle>
          <a:p>
            <a:r>
              <a:rPr lang="en-GB">
                <a:effectLst/>
              </a:rPr>
              <a:t>Click to edit the text style</a:t>
            </a:r>
            <a:endParaRPr lang="en-US"/>
          </a:p>
        </p:txBody>
      </p:sp>
    </p:spTree>
    <p:extLst>
      <p:ext uri="{BB962C8B-B14F-4D97-AF65-F5344CB8AC3E}">
        <p14:creationId xmlns:p14="http://schemas.microsoft.com/office/powerpoint/2010/main" val="41306215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3" name="2 Rectángulo"/>
          <p:cNvSpPr/>
          <p:nvPr/>
        </p:nvSpPr>
        <p:spPr>
          <a:xfrm>
            <a:off x="-25544" y="0"/>
            <a:ext cx="9169545"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panose="020B0604020202020204" pitchFamily="34" charset="0"/>
              <a:buNone/>
            </a:pPr>
            <a:endParaRPr lang="en-GB"/>
          </a:p>
        </p:txBody>
      </p:sp>
      <p:sp>
        <p:nvSpPr>
          <p:cNvPr id="5" name="4 Rectángulo"/>
          <p:cNvSpPr/>
          <p:nvPr/>
        </p:nvSpPr>
        <p:spPr>
          <a:xfrm rot="5400000">
            <a:off x="4544995" y="-2156563"/>
            <a:ext cx="54013" cy="824132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2 Marcador de texto"/>
          <p:cNvSpPr>
            <a:spLocks noGrp="1"/>
          </p:cNvSpPr>
          <p:nvPr>
            <p:ph type="body" sz="quarter" idx="10" hasCustomPrompt="1"/>
          </p:nvPr>
        </p:nvSpPr>
        <p:spPr>
          <a:xfrm>
            <a:off x="4239656" y="1203598"/>
            <a:ext cx="4442918" cy="324036"/>
          </a:xfrm>
          <a:prstGeom prst="rect">
            <a:avLst/>
          </a:prstGeom>
        </p:spPr>
        <p:txBody>
          <a:bodyPr lIns="0" bIns="46800" anchor="ctr" anchorCtr="0"/>
          <a:lstStyle>
            <a:lvl1pPr marL="0" indent="0">
              <a:buNone/>
              <a:defRPr sz="1800" b="1" baseline="0">
                <a:solidFill>
                  <a:srgbClr val="5C881A"/>
                </a:solidFill>
                <a:latin typeface="Arial" panose="020B0604020202020204" pitchFamily="34" charset="0"/>
                <a:cs typeface="Arial" panose="020B0604020202020204" pitchFamily="34" charset="0"/>
              </a:defRPr>
            </a:lvl1pPr>
          </a:lstStyle>
          <a:p>
            <a:pPr lvl="0"/>
            <a:r>
              <a:rPr lang="en-GB">
                <a:effectLst/>
              </a:rPr>
              <a:t>Business Management or Corporate</a:t>
            </a:r>
            <a:endParaRPr lang="en-GB"/>
          </a:p>
        </p:txBody>
      </p:sp>
      <p:sp>
        <p:nvSpPr>
          <p:cNvPr id="7" name="6 Título"/>
          <p:cNvSpPr>
            <a:spLocks noGrp="1"/>
          </p:cNvSpPr>
          <p:nvPr>
            <p:ph type="title" hasCustomPrompt="1"/>
          </p:nvPr>
        </p:nvSpPr>
        <p:spPr>
          <a:xfrm>
            <a:off x="4239359" y="1991107"/>
            <a:ext cx="4453302" cy="3118832"/>
          </a:xfrm>
          <a:prstGeom prst="rect">
            <a:avLst/>
          </a:prstGeom>
        </p:spPr>
        <p:txBody>
          <a:bodyPr lIns="0" tIns="108000" rIns="91419" bIns="45709"/>
          <a:lstStyle>
            <a:lvl1pPr algn="l">
              <a:defRPr sz="4400" b="1" baseline="0">
                <a:solidFill>
                  <a:srgbClr val="5C881A"/>
                </a:solidFill>
                <a:latin typeface="Arial" pitchFamily="34" charset="0"/>
                <a:cs typeface="Arial" pitchFamily="34" charset="0"/>
              </a:defRPr>
            </a:lvl1pPr>
          </a:lstStyle>
          <a:p>
            <a:r>
              <a:rPr lang="en-GB">
                <a:effectLst/>
              </a:rPr>
              <a:t>Title</a:t>
            </a:r>
            <a:endParaRPr lang="en-US"/>
          </a:p>
        </p:txBody>
      </p:sp>
      <p:sp>
        <p:nvSpPr>
          <p:cNvPr id="9" name="8 Marcador de texto"/>
          <p:cNvSpPr>
            <a:spLocks noGrp="1"/>
          </p:cNvSpPr>
          <p:nvPr>
            <p:ph type="body" sz="quarter" idx="12" hasCustomPrompt="1"/>
          </p:nvPr>
        </p:nvSpPr>
        <p:spPr>
          <a:xfrm>
            <a:off x="4239655" y="1563638"/>
            <a:ext cx="4453008" cy="283445"/>
          </a:xfrm>
          <a:prstGeom prst="rect">
            <a:avLst/>
          </a:prstGeom>
        </p:spPr>
        <p:txBody>
          <a:bodyPr lIns="0"/>
          <a:lstStyle>
            <a:lvl1pPr marL="342822" indent="-342822">
              <a:buNone/>
              <a:defRPr lang="en-GB" sz="18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a:t>Date</a:t>
            </a:r>
            <a:endParaRPr lang="en-GB"/>
          </a:p>
        </p:txBody>
      </p:sp>
      <p:pic>
        <p:nvPicPr>
          <p:cNvPr id="10"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629" y="627534"/>
            <a:ext cx="1680601" cy="1245391"/>
          </a:xfrm>
          <a:prstGeom prst="rect">
            <a:avLst/>
          </a:prstGeom>
        </p:spPr>
      </p:pic>
    </p:spTree>
    <p:extLst>
      <p:ext uri="{BB962C8B-B14F-4D97-AF65-F5344CB8AC3E}">
        <p14:creationId xmlns:p14="http://schemas.microsoft.com/office/powerpoint/2010/main" val="234271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IN TWO BLOCKS-1">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7"/>
            <a:ext cx="8241323" cy="70215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p:nvCxnSpPr>
        <p:spPr>
          <a:xfrm flipH="1">
            <a:off x="451340" y="138361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45" y="1437629"/>
            <a:ext cx="8308731" cy="3131995"/>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sp>
        <p:nvSpPr>
          <p:cNvPr id="10"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336093962"/>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1" y="87476"/>
            <a:ext cx="3921782" cy="432047"/>
          </a:xfrm>
          <a:prstGeom prst="rect">
            <a:avLst/>
          </a:prstGeom>
        </p:spPr>
        <p:txBody>
          <a:bodyPr lIns="0" anchor="ctr" anchorCtr="0"/>
          <a:lstStyle>
            <a:lvl1pPr marL="0" indent="0">
              <a:buNone/>
              <a:defRPr sz="1800" b="1">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4" name="6 Título"/>
          <p:cNvSpPr>
            <a:spLocks noGrp="1"/>
          </p:cNvSpPr>
          <p:nvPr>
            <p:ph type="title" hasCustomPrompt="1"/>
          </p:nvPr>
        </p:nvSpPr>
        <p:spPr>
          <a:xfrm>
            <a:off x="4771291" y="573532"/>
            <a:ext cx="3921370" cy="4212781"/>
          </a:xfrm>
          <a:prstGeom prst="rect">
            <a:avLst/>
          </a:prstGeom>
        </p:spPr>
        <p:txBody>
          <a:bodyPr lIns="0" tIns="108000" rIns="91419" bIns="45709"/>
          <a:lstStyle>
            <a:lvl1pPr algn="l">
              <a:defRPr sz="4400" b="1">
                <a:solidFill>
                  <a:srgbClr val="5C881A"/>
                </a:solidFill>
                <a:latin typeface="Arial" pitchFamily="34" charset="0"/>
                <a:cs typeface="Arial" pitchFamily="34" charset="0"/>
              </a:defRPr>
            </a:lvl1pPr>
          </a:lstStyle>
          <a:p>
            <a:r>
              <a:rPr lang="en-GB">
                <a:effectLst/>
              </a:rPr>
              <a:t>Title Chapter</a:t>
            </a:r>
            <a:endParaRPr lang="en-US"/>
          </a:p>
        </p:txBody>
      </p:sp>
      <p:sp>
        <p:nvSpPr>
          <p:cNvPr id="5" name="4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11144307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A PHOTO RIGHT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0"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3"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3" name="2 Marcador de posición de imagen"/>
          <p:cNvSpPr>
            <a:spLocks noGrp="1"/>
          </p:cNvSpPr>
          <p:nvPr>
            <p:ph type="pic" sz="quarter" idx="14" hasCustomPrompt="1"/>
          </p:nvPr>
        </p:nvSpPr>
        <p:spPr>
          <a:xfrm>
            <a:off x="451339" y="1600201"/>
            <a:ext cx="3921369" cy="2807494"/>
          </a:xfrm>
          <a:prstGeom prst="rect">
            <a:avLst/>
          </a:prstGeom>
        </p:spPr>
        <p:txBody>
          <a:bodyPr/>
          <a:lstStyle>
            <a:lvl1pPr>
              <a:defRPr/>
            </a:lvl1pPr>
          </a:lstStyle>
          <a:p>
            <a:r>
              <a:rPr lang="es-ES" err="1"/>
              <a:t>Image</a:t>
            </a:r>
            <a:endParaRPr lang="en-GB"/>
          </a:p>
        </p:txBody>
      </p:sp>
      <p:sp>
        <p:nvSpPr>
          <p:cNvPr id="5" name="4 Marcador de texto"/>
          <p:cNvSpPr>
            <a:spLocks noGrp="1"/>
          </p:cNvSpPr>
          <p:nvPr>
            <p:ph type="body" sz="quarter" idx="15" hasCustomPrompt="1"/>
          </p:nvPr>
        </p:nvSpPr>
        <p:spPr>
          <a:xfrm>
            <a:off x="4771293" y="1600201"/>
            <a:ext cx="3921369" cy="2807494"/>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
        <p:nvSpPr>
          <p:cNvPr id="12" name="8 Marcador de texto"/>
          <p:cNvSpPr>
            <a:spLocks noGrp="1"/>
          </p:cNvSpPr>
          <p:nvPr>
            <p:ph type="body" sz="quarter" idx="16" hasCustomPrompt="1"/>
          </p:nvPr>
        </p:nvSpPr>
        <p:spPr>
          <a:xfrm>
            <a:off x="451339" y="4462464"/>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1091080662"/>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A PHOTO LEFT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39"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7"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3" name="2 Marcador de posición de imagen"/>
          <p:cNvSpPr>
            <a:spLocks noGrp="1"/>
          </p:cNvSpPr>
          <p:nvPr>
            <p:ph type="pic" sz="quarter" idx="14" hasCustomPrompt="1"/>
          </p:nvPr>
        </p:nvSpPr>
        <p:spPr>
          <a:xfrm>
            <a:off x="4771293" y="1600201"/>
            <a:ext cx="3921369" cy="2807494"/>
          </a:xfrm>
          <a:prstGeom prst="rect">
            <a:avLst/>
          </a:prstGeom>
        </p:spPr>
        <p:txBody>
          <a:bodyPr/>
          <a:lstStyle>
            <a:lvl1pPr>
              <a:defRPr/>
            </a:lvl1pPr>
          </a:lstStyle>
          <a:p>
            <a:r>
              <a:rPr lang="es-ES" err="1"/>
              <a:t>Image</a:t>
            </a:r>
            <a:endParaRPr lang="en-GB"/>
          </a:p>
        </p:txBody>
      </p:sp>
      <p:sp>
        <p:nvSpPr>
          <p:cNvPr id="12" name="8 Marcador de texto"/>
          <p:cNvSpPr>
            <a:spLocks noGrp="1"/>
          </p:cNvSpPr>
          <p:nvPr>
            <p:ph type="body" sz="quarter" idx="16" hasCustomPrompt="1"/>
          </p:nvPr>
        </p:nvSpPr>
        <p:spPr>
          <a:xfrm>
            <a:off x="4771706" y="4462464"/>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0" name="18 Marcador de texto"/>
          <p:cNvSpPr>
            <a:spLocks noGrp="1"/>
          </p:cNvSpPr>
          <p:nvPr>
            <p:ph type="body" sz="quarter" idx="11" hasCustomPrompt="1"/>
          </p:nvPr>
        </p:nvSpPr>
        <p:spPr>
          <a:xfrm>
            <a:off x="4774360"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11" name="4 Marcador de texto"/>
          <p:cNvSpPr>
            <a:spLocks noGrp="1"/>
          </p:cNvSpPr>
          <p:nvPr>
            <p:ph type="body" sz="quarter" idx="15" hasCustomPrompt="1"/>
          </p:nvPr>
        </p:nvSpPr>
        <p:spPr>
          <a:xfrm>
            <a:off x="450926" y="1600201"/>
            <a:ext cx="3921369" cy="2807494"/>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Tree>
    <p:extLst>
      <p:ext uri="{BB962C8B-B14F-4D97-AF65-F5344CB8AC3E}">
        <p14:creationId xmlns:p14="http://schemas.microsoft.com/office/powerpoint/2010/main" val="2120011742"/>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A PHOTO ABOVE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6"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7" name="2 Marcador de texto"/>
          <p:cNvSpPr>
            <a:spLocks noGrp="1"/>
          </p:cNvSpPr>
          <p:nvPr>
            <p:ph type="body" sz="quarter" idx="10" hasCustomPrompt="1"/>
          </p:nvPr>
        </p:nvSpPr>
        <p:spPr>
          <a:xfrm>
            <a:off x="451340" y="627461"/>
            <a:ext cx="8241323" cy="183627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451340" y="2571750"/>
            <a:ext cx="8241323" cy="1836204"/>
          </a:xfrm>
          <a:prstGeom prst="rect">
            <a:avLst/>
          </a:prstGeom>
        </p:spPr>
        <p:txBody>
          <a:bodyPr/>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451340" y="4462464"/>
            <a:ext cx="8241323"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341379731"/>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WO PHOTOS AND TWO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0"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3"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51339" y="1600201"/>
            <a:ext cx="3921369" cy="2807494"/>
          </a:xfrm>
          <a:prstGeom prst="rect">
            <a:avLst/>
          </a:prstGeom>
        </p:spPr>
        <p:txBody>
          <a:bodyPr/>
          <a:lstStyle>
            <a:lvl1pPr>
              <a:defRPr/>
            </a:lvl1pPr>
          </a:lstStyle>
          <a:p>
            <a:r>
              <a:rPr lang="es-ES" err="1"/>
              <a:t>Image</a:t>
            </a:r>
            <a:endParaRPr lang="en-GB"/>
          </a:p>
        </p:txBody>
      </p:sp>
      <p:sp>
        <p:nvSpPr>
          <p:cNvPr id="4" name="3 Marcador de posición de imagen"/>
          <p:cNvSpPr>
            <a:spLocks noGrp="1"/>
          </p:cNvSpPr>
          <p:nvPr>
            <p:ph type="pic" sz="quarter" idx="15" hasCustomPrompt="1"/>
          </p:nvPr>
        </p:nvSpPr>
        <p:spPr>
          <a:xfrm>
            <a:off x="4771293" y="1600201"/>
            <a:ext cx="3921369" cy="2807494"/>
          </a:xfrm>
          <a:prstGeom prst="rect">
            <a:avLst/>
          </a:prstGeom>
        </p:spPr>
        <p:txBody>
          <a:bodyPr/>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4774637" y="4461961"/>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4" name="8 Marcador de texto"/>
          <p:cNvSpPr>
            <a:spLocks noGrp="1"/>
          </p:cNvSpPr>
          <p:nvPr>
            <p:ph type="body" sz="quarter" idx="17" hasCustomPrompt="1"/>
          </p:nvPr>
        </p:nvSpPr>
        <p:spPr>
          <a:xfrm>
            <a:off x="451340" y="4461961"/>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1"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1164986861"/>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FOUR PHOTOS AND TWO TEXT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0"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3"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51339" y="1600202"/>
            <a:ext cx="3921369" cy="1241579"/>
          </a:xfrm>
          <a:prstGeom prst="rect">
            <a:avLst/>
          </a:prstGeom>
        </p:spPr>
        <p:txBody>
          <a:bodyPr/>
          <a:lstStyle>
            <a:lvl1pPr>
              <a:defRPr/>
            </a:lvl1pPr>
          </a:lstStyle>
          <a:p>
            <a:r>
              <a:rPr lang="es-ES" err="1"/>
              <a:t>Image</a:t>
            </a:r>
            <a:endParaRPr lang="en-GB"/>
          </a:p>
        </p:txBody>
      </p:sp>
      <p:sp>
        <p:nvSpPr>
          <p:cNvPr id="18" name="8 Marcador de texto"/>
          <p:cNvSpPr>
            <a:spLocks noGrp="1"/>
          </p:cNvSpPr>
          <p:nvPr>
            <p:ph type="body" sz="quarter" idx="18" hasCustomPrompt="1"/>
          </p:nvPr>
        </p:nvSpPr>
        <p:spPr>
          <a:xfrm>
            <a:off x="451340" y="2895786"/>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0" name="2 Marcador de posición de imagen"/>
          <p:cNvSpPr>
            <a:spLocks noGrp="1"/>
          </p:cNvSpPr>
          <p:nvPr>
            <p:ph type="pic" sz="quarter" idx="19" hasCustomPrompt="1"/>
          </p:nvPr>
        </p:nvSpPr>
        <p:spPr>
          <a:xfrm>
            <a:off x="451339" y="3219823"/>
            <a:ext cx="3921369" cy="118705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1" name="8 Marcador de texto"/>
          <p:cNvSpPr>
            <a:spLocks noGrp="1"/>
          </p:cNvSpPr>
          <p:nvPr>
            <p:ph type="body" sz="quarter" idx="20" hasCustomPrompt="1"/>
          </p:nvPr>
        </p:nvSpPr>
        <p:spPr>
          <a:xfrm>
            <a:off x="451339" y="4461961"/>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2" name="2 Marcador de posición de imagen"/>
          <p:cNvSpPr>
            <a:spLocks noGrp="1"/>
          </p:cNvSpPr>
          <p:nvPr>
            <p:ph type="pic" sz="quarter" idx="21" hasCustomPrompt="1"/>
          </p:nvPr>
        </p:nvSpPr>
        <p:spPr>
          <a:xfrm>
            <a:off x="4771293" y="1599643"/>
            <a:ext cx="3921369"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3" name="8 Marcador de texto"/>
          <p:cNvSpPr>
            <a:spLocks noGrp="1"/>
          </p:cNvSpPr>
          <p:nvPr>
            <p:ph type="body" sz="quarter" idx="22" hasCustomPrompt="1"/>
          </p:nvPr>
        </p:nvSpPr>
        <p:spPr>
          <a:xfrm>
            <a:off x="4771293" y="2895229"/>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4" name="2 Marcador de posición de imagen"/>
          <p:cNvSpPr>
            <a:spLocks noGrp="1"/>
          </p:cNvSpPr>
          <p:nvPr>
            <p:ph type="pic" sz="quarter" idx="23" hasCustomPrompt="1"/>
          </p:nvPr>
        </p:nvSpPr>
        <p:spPr>
          <a:xfrm>
            <a:off x="4771292" y="3219264"/>
            <a:ext cx="3921369" cy="118705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5" name="8 Marcador de texto"/>
          <p:cNvSpPr>
            <a:spLocks noGrp="1"/>
          </p:cNvSpPr>
          <p:nvPr>
            <p:ph type="body" sz="quarter" idx="24" hasCustomPrompt="1"/>
          </p:nvPr>
        </p:nvSpPr>
        <p:spPr>
          <a:xfrm>
            <a:off x="4771293" y="4461403"/>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5"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3172367811"/>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EIGHT PHOTOS AND TWO  TEXT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0"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3"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3" name="2 Marcador de posición de imagen"/>
          <p:cNvSpPr>
            <a:spLocks noGrp="1"/>
          </p:cNvSpPr>
          <p:nvPr>
            <p:ph type="pic" sz="quarter" idx="14" hasCustomPrompt="1"/>
          </p:nvPr>
        </p:nvSpPr>
        <p:spPr>
          <a:xfrm>
            <a:off x="451339" y="1600202"/>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18" name="8 Marcador de texto"/>
          <p:cNvSpPr>
            <a:spLocks noGrp="1"/>
          </p:cNvSpPr>
          <p:nvPr>
            <p:ph type="body" sz="quarter" idx="18" hasCustomPrompt="1"/>
          </p:nvPr>
        </p:nvSpPr>
        <p:spPr>
          <a:xfrm>
            <a:off x="451339" y="2896736"/>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6" name="2 Marcador de posición de imagen"/>
          <p:cNvSpPr>
            <a:spLocks noGrp="1"/>
          </p:cNvSpPr>
          <p:nvPr>
            <p:ph type="pic" sz="quarter" idx="25" hasCustomPrompt="1"/>
          </p:nvPr>
        </p:nvSpPr>
        <p:spPr>
          <a:xfrm>
            <a:off x="2511990" y="1599643"/>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7" name="8 Marcador de texto"/>
          <p:cNvSpPr>
            <a:spLocks noGrp="1"/>
          </p:cNvSpPr>
          <p:nvPr>
            <p:ph type="body" sz="quarter" idx="26" hasCustomPrompt="1"/>
          </p:nvPr>
        </p:nvSpPr>
        <p:spPr>
          <a:xfrm>
            <a:off x="2511991" y="2896177"/>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6" name="2 Marcador de posición de imagen"/>
          <p:cNvSpPr>
            <a:spLocks noGrp="1"/>
          </p:cNvSpPr>
          <p:nvPr>
            <p:ph type="pic" sz="quarter" idx="27" hasCustomPrompt="1"/>
          </p:nvPr>
        </p:nvSpPr>
        <p:spPr>
          <a:xfrm>
            <a:off x="451339" y="3165817"/>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7" name="8 Marcador de texto"/>
          <p:cNvSpPr>
            <a:spLocks noGrp="1"/>
          </p:cNvSpPr>
          <p:nvPr>
            <p:ph type="body" sz="quarter" idx="28" hasCustomPrompt="1"/>
          </p:nvPr>
        </p:nvSpPr>
        <p:spPr>
          <a:xfrm>
            <a:off x="451340" y="4462351"/>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8" name="2 Marcador de posición de imagen"/>
          <p:cNvSpPr>
            <a:spLocks noGrp="1"/>
          </p:cNvSpPr>
          <p:nvPr>
            <p:ph type="pic" sz="quarter" idx="29" hasCustomPrompt="1"/>
          </p:nvPr>
        </p:nvSpPr>
        <p:spPr>
          <a:xfrm>
            <a:off x="2511991" y="3165259"/>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9" name="8 Marcador de texto"/>
          <p:cNvSpPr>
            <a:spLocks noGrp="1"/>
          </p:cNvSpPr>
          <p:nvPr>
            <p:ph type="body" sz="quarter" idx="30" hasCustomPrompt="1"/>
          </p:nvPr>
        </p:nvSpPr>
        <p:spPr>
          <a:xfrm>
            <a:off x="2511991" y="4461793"/>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0" name="2 Marcador de posición de imagen"/>
          <p:cNvSpPr>
            <a:spLocks noGrp="1"/>
          </p:cNvSpPr>
          <p:nvPr>
            <p:ph type="pic" sz="quarter" idx="31" hasCustomPrompt="1"/>
          </p:nvPr>
        </p:nvSpPr>
        <p:spPr>
          <a:xfrm>
            <a:off x="4771292" y="1599643"/>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1" name="8 Marcador de texto"/>
          <p:cNvSpPr>
            <a:spLocks noGrp="1"/>
          </p:cNvSpPr>
          <p:nvPr>
            <p:ph type="body" sz="quarter" idx="32" hasCustomPrompt="1"/>
          </p:nvPr>
        </p:nvSpPr>
        <p:spPr>
          <a:xfrm>
            <a:off x="4771293" y="2896177"/>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2" name="2 Marcador de posición de imagen"/>
          <p:cNvSpPr>
            <a:spLocks noGrp="1"/>
          </p:cNvSpPr>
          <p:nvPr>
            <p:ph type="pic" sz="quarter" idx="33" hasCustomPrompt="1"/>
          </p:nvPr>
        </p:nvSpPr>
        <p:spPr>
          <a:xfrm>
            <a:off x="6831943" y="1599085"/>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3" name="8 Marcador de texto"/>
          <p:cNvSpPr>
            <a:spLocks noGrp="1"/>
          </p:cNvSpPr>
          <p:nvPr>
            <p:ph type="body" sz="quarter" idx="34" hasCustomPrompt="1"/>
          </p:nvPr>
        </p:nvSpPr>
        <p:spPr>
          <a:xfrm>
            <a:off x="6831944" y="2895619"/>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4" name="2 Marcador de posición de imagen"/>
          <p:cNvSpPr>
            <a:spLocks noGrp="1"/>
          </p:cNvSpPr>
          <p:nvPr>
            <p:ph type="pic" sz="quarter" idx="35" hasCustomPrompt="1"/>
          </p:nvPr>
        </p:nvSpPr>
        <p:spPr>
          <a:xfrm>
            <a:off x="4771293" y="3165259"/>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5" name="8 Marcador de texto"/>
          <p:cNvSpPr>
            <a:spLocks noGrp="1"/>
          </p:cNvSpPr>
          <p:nvPr>
            <p:ph type="body" sz="quarter" idx="36" hasCustomPrompt="1"/>
          </p:nvPr>
        </p:nvSpPr>
        <p:spPr>
          <a:xfrm>
            <a:off x="4771294" y="4461793"/>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6" name="2 Marcador de posición de imagen"/>
          <p:cNvSpPr>
            <a:spLocks noGrp="1"/>
          </p:cNvSpPr>
          <p:nvPr>
            <p:ph type="pic" sz="quarter" idx="37" hasCustomPrompt="1"/>
          </p:nvPr>
        </p:nvSpPr>
        <p:spPr>
          <a:xfrm>
            <a:off x="6831944" y="3164700"/>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7" name="8 Marcador de texto"/>
          <p:cNvSpPr>
            <a:spLocks noGrp="1"/>
          </p:cNvSpPr>
          <p:nvPr>
            <p:ph type="body" sz="quarter" idx="38" hasCustomPrompt="1"/>
          </p:nvPr>
        </p:nvSpPr>
        <p:spPr>
          <a:xfrm>
            <a:off x="6831945" y="4461234"/>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3"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24"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771181183"/>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A BIG PHOTO AND TEXT ABOVE">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2 Marcador de texto"/>
          <p:cNvSpPr>
            <a:spLocks noGrp="1"/>
          </p:cNvSpPr>
          <p:nvPr>
            <p:ph type="body" sz="quarter" idx="10" hasCustomPrompt="1"/>
          </p:nvPr>
        </p:nvSpPr>
        <p:spPr>
          <a:xfrm>
            <a:off x="451340" y="627461"/>
            <a:ext cx="8241323" cy="43212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451340" y="1113588"/>
            <a:ext cx="8241323" cy="3294366"/>
          </a:xfrm>
          <a:prstGeom prst="rect">
            <a:avLst/>
          </a:prstGeom>
        </p:spPr>
        <p:txBody>
          <a:bodyPr/>
          <a:lstStyle>
            <a:lvl1pPr>
              <a:defRPr/>
            </a:lvl1pPr>
          </a:lstStyle>
          <a:p>
            <a:r>
              <a:rPr lang="es-ES" err="1"/>
              <a:t>Image</a:t>
            </a:r>
            <a:endParaRPr lang="en-GB"/>
          </a:p>
        </p:txBody>
      </p:sp>
      <p:sp>
        <p:nvSpPr>
          <p:cNvPr id="8" name="8 Marcador de texto"/>
          <p:cNvSpPr>
            <a:spLocks noGrp="1"/>
          </p:cNvSpPr>
          <p:nvPr>
            <p:ph type="body" sz="quarter" idx="16" hasCustomPrompt="1"/>
          </p:nvPr>
        </p:nvSpPr>
        <p:spPr>
          <a:xfrm>
            <a:off x="451340" y="4462464"/>
            <a:ext cx="8241323"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9"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31565662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ONE PHOTO">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posición de imagen"/>
          <p:cNvSpPr>
            <a:spLocks noGrp="1"/>
          </p:cNvSpPr>
          <p:nvPr>
            <p:ph type="pic" sz="quarter" idx="13" hasCustomPrompt="1"/>
          </p:nvPr>
        </p:nvSpPr>
        <p:spPr>
          <a:xfrm>
            <a:off x="451340" y="573531"/>
            <a:ext cx="8241323" cy="4212782"/>
          </a:xfrm>
          <a:prstGeom prst="rect">
            <a:avLst/>
          </a:prstGeom>
        </p:spPr>
        <p:txBody>
          <a:bodyPr/>
          <a:lstStyle>
            <a:lvl1pPr>
              <a:defRPr/>
            </a:lvl1pPr>
          </a:lstStyle>
          <a:p>
            <a:r>
              <a:rPr lang="es-ES" err="1"/>
              <a:t>Image</a:t>
            </a:r>
            <a:endParaRPr lang="en-GB"/>
          </a:p>
        </p:txBody>
      </p:sp>
      <p:sp>
        <p:nvSpPr>
          <p:cNvPr id="7"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8"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641642946"/>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0" y="519522"/>
            <a:ext cx="9144000" cy="4266791"/>
          </a:xfrm>
          <a:prstGeom prst="rect">
            <a:avLst/>
          </a:prstGeom>
          <a:ln w="28575">
            <a:noFill/>
          </a:ln>
        </p:spPr>
        <p:txBody>
          <a:bodyPr/>
          <a:lstStyle>
            <a:lvl1pPr>
              <a:defRPr/>
            </a:lvl1pPr>
          </a:lstStyle>
          <a:p>
            <a:r>
              <a:rPr lang="es-ES" err="1"/>
              <a:t>Image</a:t>
            </a:r>
            <a:endParaRPr lang="en-GB"/>
          </a:p>
        </p:txBody>
      </p:sp>
      <p:cxnSp>
        <p:nvCxnSpPr>
          <p:cNvPr id="7" name="6 Conector recto"/>
          <p:cNvCxnSpPr/>
          <p:nvPr/>
        </p:nvCxnSpPr>
        <p:spPr>
          <a:xfrm flipV="1">
            <a:off x="0" y="4785996"/>
            <a:ext cx="9144000" cy="317"/>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flipV="1">
            <a:off x="-19986" y="519522"/>
            <a:ext cx="9144000" cy="317"/>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8673189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IN TWO BLOCKS-2">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0"/>
            <a:ext cx="8241323" cy="2106309"/>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p:nvCxnSpPr>
        <p:spPr>
          <a:xfrm flipH="1">
            <a:off x="451340" y="278777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45" y="2841789"/>
            <a:ext cx="8308731" cy="172783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sp>
        <p:nvSpPr>
          <p:cNvPr id="10"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81070004"/>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EXT IN TWO BLOCKS-1">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1"/>
            <a:ext cx="8241323" cy="70215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p:nvCxnSpPr>
        <p:spPr>
          <a:xfrm flipH="1">
            <a:off x="451339" y="138361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40" y="1437625"/>
            <a:ext cx="8308731" cy="3131995"/>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sp>
        <p:nvSpPr>
          <p:cNvPr id="10"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336093962"/>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EXT IN TWO BLOCKS-2">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0"/>
            <a:ext cx="8241323" cy="2106309"/>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p:nvCxnSpPr>
        <p:spPr>
          <a:xfrm flipH="1">
            <a:off x="451339" y="278777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40" y="2841781"/>
            <a:ext cx="8308731" cy="172783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sp>
        <p:nvSpPr>
          <p:cNvPr id="10"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8107000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EXT IN THREE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1"/>
            <a:ext cx="8241323" cy="118820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39" y="1923335"/>
            <a:ext cx="8241736" cy="1350494"/>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86967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32783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381840"/>
            <a:ext cx="8241323" cy="1349704"/>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4" name="6 Título"/>
          <p:cNvSpPr>
            <a:spLocks noGrp="1"/>
          </p:cNvSpPr>
          <p:nvPr>
            <p:ph type="title" hasCustomPrompt="1"/>
          </p:nvPr>
        </p:nvSpPr>
        <p:spPr>
          <a:xfrm>
            <a:off x="451338" y="87474"/>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08871964"/>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EXT COLOR IN THREE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1"/>
            <a:ext cx="8241323" cy="1188206"/>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39" y="1923335"/>
            <a:ext cx="8241736" cy="1350494"/>
          </a:xfrm>
          <a:prstGeom prst="rect">
            <a:avLst/>
          </a:prstGeom>
        </p:spPr>
        <p:txBody>
          <a:bodyPr lIns="0" rIns="0"/>
          <a:lstStyle>
            <a:lvl1pPr marL="342900" indent="-342900">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86967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32783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381840"/>
            <a:ext cx="8241323" cy="1349704"/>
          </a:xfrm>
          <a:prstGeom prst="rect">
            <a:avLst/>
          </a:prstGeom>
        </p:spPr>
        <p:txBody>
          <a:bodyPr lIns="0" rIns="0"/>
          <a:lstStyle>
            <a:lvl1pPr marL="0" indent="0" algn="l" defTabSz="457097" rtl="0" eaLnBrk="0" fontAlgn="base" hangingPunct="0">
              <a:spcBef>
                <a:spcPct val="20000"/>
              </a:spcBef>
              <a:spcAft>
                <a:spcPct val="0"/>
              </a:spcAft>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4"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977546362"/>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EXT IN FOUR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1"/>
            <a:ext cx="8241323" cy="864170"/>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39" y="1599644"/>
            <a:ext cx="8241736" cy="1026113"/>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54563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70587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42"/>
            <a:ext cx="8241323" cy="922529"/>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a:t>
            </a:r>
            <a:r>
              <a:rPr lang="en-GB" err="1">
                <a:effectLst/>
              </a:rPr>
              <a:t>tetx</a:t>
            </a:r>
            <a:endParaRPr lang="en-GB"/>
          </a:p>
        </p:txBody>
      </p:sp>
      <p:cxnSp>
        <p:nvCxnSpPr>
          <p:cNvPr id="12" name="11 Conector recto"/>
          <p:cNvCxnSpPr/>
          <p:nvPr/>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59994"/>
            <a:ext cx="8241323" cy="971550"/>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Fourth text</a:t>
            </a:r>
            <a:endParaRPr lang="en-GB"/>
          </a:p>
        </p:txBody>
      </p:sp>
      <p:sp>
        <p:nvSpPr>
          <p:cNvPr id="14"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563362908"/>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EXT COLOR IN FOUR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1"/>
            <a:ext cx="8241323"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39" y="1599644"/>
            <a:ext cx="8241736" cy="1026113"/>
          </a:xfrm>
          <a:prstGeom prst="rect">
            <a:avLst/>
          </a:prstGeom>
        </p:spPr>
        <p:txBody>
          <a:bodyPr lIns="0" rIns="0"/>
          <a:lstStyle>
            <a:lvl1pPr marL="342900" indent="-342900">
              <a:buNone/>
              <a:defRPr lang="en-GB" sz="24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54563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70587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42"/>
            <a:ext cx="8241323" cy="922529"/>
          </a:xfrm>
          <a:prstGeom prst="rect">
            <a:avLst/>
          </a:prstGeom>
        </p:spPr>
        <p:txBody>
          <a:bodyPr lIns="0" rIns="0"/>
          <a:lstStyle>
            <a:lvl1pPr marL="342822" indent="-342822">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59994"/>
            <a:ext cx="8241323" cy="971550"/>
          </a:xfrm>
          <a:prstGeom prst="rect">
            <a:avLst/>
          </a:prstGeom>
        </p:spPr>
        <p:txBody>
          <a:bodyPr lIns="0" rIns="0"/>
          <a:lstStyle>
            <a:lvl1pPr marL="342822" indent="-342822">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4"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629504125"/>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EXT IN FOUR BLOCKS-2">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480" y="627461"/>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451339" y="1761660"/>
            <a:ext cx="8241736" cy="864097"/>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42"/>
            <a:ext cx="8241323" cy="868523"/>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05877"/>
            <a:ext cx="8241323" cy="918102"/>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4" name="2 Marcador de texto"/>
          <p:cNvSpPr>
            <a:spLocks noGrp="1"/>
          </p:cNvSpPr>
          <p:nvPr>
            <p:ph type="body" sz="quarter" idx="16" hasCustomPrompt="1"/>
          </p:nvPr>
        </p:nvSpPr>
        <p:spPr>
          <a:xfrm>
            <a:off x="4771292" y="681467"/>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p:nvCxnSpPr>
        <p:spPr>
          <a:xfrm flipH="1">
            <a:off x="451340" y="36518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flipH="1">
            <a:off x="451752" y="467798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8"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850613656"/>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451480" y="627461"/>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451339" y="1761660"/>
            <a:ext cx="8241736" cy="1890211"/>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813889"/>
            <a:ext cx="8241323" cy="868523"/>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sp>
        <p:nvSpPr>
          <p:cNvPr id="14" name="2 Marcador de texto"/>
          <p:cNvSpPr>
            <a:spLocks noGrp="1"/>
          </p:cNvSpPr>
          <p:nvPr>
            <p:ph type="body" sz="quarter" idx="16" hasCustomPrompt="1"/>
          </p:nvPr>
        </p:nvSpPr>
        <p:spPr>
          <a:xfrm>
            <a:off x="4771292" y="681467"/>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p:nvCxnSpPr>
        <p:spPr>
          <a:xfrm flipH="1">
            <a:off x="451340" y="375988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17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011192994"/>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EXT IN TWO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exto"/>
          <p:cNvSpPr>
            <a:spLocks noGrp="1"/>
          </p:cNvSpPr>
          <p:nvPr>
            <p:ph type="body" sz="quarter" idx="13" hasCustomPrompt="1"/>
          </p:nvPr>
        </p:nvSpPr>
        <p:spPr>
          <a:xfrm>
            <a:off x="451339" y="1761660"/>
            <a:ext cx="8241736" cy="2970331"/>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2" name="2 Marcador de texto"/>
          <p:cNvSpPr>
            <a:spLocks noGrp="1"/>
          </p:cNvSpPr>
          <p:nvPr>
            <p:ph type="body" sz="quarter" idx="10" hasCustomPrompt="1"/>
          </p:nvPr>
        </p:nvSpPr>
        <p:spPr>
          <a:xfrm>
            <a:off x="451480" y="627461"/>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5" name="2 Marcador de texto"/>
          <p:cNvSpPr>
            <a:spLocks noGrp="1"/>
          </p:cNvSpPr>
          <p:nvPr>
            <p:ph type="body" sz="quarter" idx="16" hasCustomPrompt="1"/>
          </p:nvPr>
        </p:nvSpPr>
        <p:spPr>
          <a:xfrm>
            <a:off x="4771292" y="681467"/>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1132240765"/>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451339" y="1761660"/>
            <a:ext cx="8241736" cy="70207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451340" y="2517744"/>
            <a:ext cx="3921368" cy="2106234"/>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1" name="18 Marcador de texto"/>
          <p:cNvSpPr>
            <a:spLocks noGrp="1"/>
          </p:cNvSpPr>
          <p:nvPr>
            <p:ph type="body" sz="quarter" idx="15" hasCustomPrompt="1"/>
          </p:nvPr>
        </p:nvSpPr>
        <p:spPr>
          <a:xfrm>
            <a:off x="4771293" y="2517744"/>
            <a:ext cx="3921782" cy="2106234"/>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14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7" name="2 Marcador de texto"/>
          <p:cNvSpPr>
            <a:spLocks noGrp="1"/>
          </p:cNvSpPr>
          <p:nvPr>
            <p:ph type="body" sz="quarter" idx="10" hasCustomPrompt="1"/>
          </p:nvPr>
        </p:nvSpPr>
        <p:spPr>
          <a:xfrm>
            <a:off x="451480" y="627461"/>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8" name="2 Marcador de texto"/>
          <p:cNvSpPr>
            <a:spLocks noGrp="1"/>
          </p:cNvSpPr>
          <p:nvPr>
            <p:ph type="body" sz="quarter" idx="16" hasCustomPrompt="1"/>
          </p:nvPr>
        </p:nvSpPr>
        <p:spPr>
          <a:xfrm>
            <a:off x="4771292" y="681467"/>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51118857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IN THREE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8"/>
            <a:ext cx="8241323" cy="118820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2" y="1923338"/>
            <a:ext cx="8241736" cy="1350494"/>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86967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32783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381848"/>
            <a:ext cx="8241323" cy="1349704"/>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4" name="6 Título"/>
          <p:cNvSpPr>
            <a:spLocks noGrp="1"/>
          </p:cNvSpPr>
          <p:nvPr>
            <p:ph type="title" hasCustomPrompt="1"/>
          </p:nvPr>
        </p:nvSpPr>
        <p:spPr>
          <a:xfrm>
            <a:off x="451343" y="87474"/>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08871964"/>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VERTICAL TEXT IN TWO BLOCKS">
    <p:spTree>
      <p:nvGrpSpPr>
        <p:cNvPr id="1" name=""/>
        <p:cNvGrpSpPr/>
        <p:nvPr/>
      </p:nvGrpSpPr>
      <p:grpSpPr>
        <a:xfrm>
          <a:off x="0" y="0"/>
          <a:ext cx="0" cy="0"/>
          <a:chOff x="0" y="0"/>
          <a:chExt cx="0" cy="0"/>
        </a:xfrm>
      </p:grpSpPr>
      <p:sp>
        <p:nvSpPr>
          <p:cNvPr id="7" name="6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9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exto"/>
          <p:cNvSpPr>
            <a:spLocks noGrp="1"/>
          </p:cNvSpPr>
          <p:nvPr>
            <p:ph type="body" sz="quarter" idx="10" hasCustomPrompt="1"/>
          </p:nvPr>
        </p:nvSpPr>
        <p:spPr>
          <a:xfrm>
            <a:off x="451338" y="627459"/>
            <a:ext cx="3921370" cy="405201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1 Marcador de texto"/>
          <p:cNvSpPr>
            <a:spLocks noGrp="1"/>
          </p:cNvSpPr>
          <p:nvPr>
            <p:ph type="body" sz="quarter" idx="11" hasCustomPrompt="1"/>
          </p:nvPr>
        </p:nvSpPr>
        <p:spPr>
          <a:xfrm>
            <a:off x="4771292" y="627459"/>
            <a:ext cx="3921370" cy="4050524"/>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2897715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451340" y="627461"/>
            <a:ext cx="3921368"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3" y="627461"/>
            <a:ext cx="392178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8" name="6 Marcador de texto"/>
          <p:cNvSpPr>
            <a:spLocks noGrp="1"/>
          </p:cNvSpPr>
          <p:nvPr>
            <p:ph type="body" sz="quarter" idx="13"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cxnSp>
        <p:nvCxnSpPr>
          <p:cNvPr id="9" name="8 Conector recto"/>
          <p:cNvCxnSpPr/>
          <p:nvPr/>
        </p:nvCxnSpPr>
        <p:spPr>
          <a:xfrm flipH="1">
            <a:off x="451338" y="1221600"/>
            <a:ext cx="392137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H="1">
            <a:off x="4764242" y="1221600"/>
            <a:ext cx="3921368"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451340" y="1275606"/>
            <a:ext cx="3921368" cy="334837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4771293" y="1275606"/>
            <a:ext cx="3921782" cy="3348372"/>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4" name="13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14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714495211"/>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VERTICAL TEXT IN TWO BLOCKS WITH FRAME">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0" y="627461"/>
            <a:ext cx="824132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8" name="6 Marcador de texto"/>
          <p:cNvSpPr>
            <a:spLocks noGrp="1"/>
          </p:cNvSpPr>
          <p:nvPr>
            <p:ph type="body" sz="quarter" idx="13"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sp>
        <p:nvSpPr>
          <p:cNvPr id="11" name="16 Marcador de texto"/>
          <p:cNvSpPr>
            <a:spLocks noGrp="1"/>
          </p:cNvSpPr>
          <p:nvPr>
            <p:ph type="body" sz="quarter" idx="14" hasCustomPrompt="1"/>
          </p:nvPr>
        </p:nvSpPr>
        <p:spPr>
          <a:xfrm>
            <a:off x="451340" y="1275606"/>
            <a:ext cx="3921368" cy="3348372"/>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4771293" y="1275606"/>
            <a:ext cx="3921782" cy="3348372"/>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614750420"/>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VERTICAL TEXT IN TWO BLOCKS-2E">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0" y="627461"/>
            <a:ext cx="3921368"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3" y="627461"/>
            <a:ext cx="392178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12" name="18 Marcador de texto"/>
          <p:cNvSpPr>
            <a:spLocks noGrp="1"/>
          </p:cNvSpPr>
          <p:nvPr>
            <p:ph type="body" sz="quarter" idx="15" hasCustomPrompt="1"/>
          </p:nvPr>
        </p:nvSpPr>
        <p:spPr>
          <a:xfrm>
            <a:off x="4771293" y="1275606"/>
            <a:ext cx="3921782" cy="3348372"/>
          </a:xfrm>
          <a:prstGeom prst="rect">
            <a:avLst/>
          </a:prstGeom>
          <a:ln w="28575">
            <a:solidFill>
              <a:srgbClr val="5C881A"/>
            </a:solidFill>
          </a:ln>
        </p:spPr>
        <p:txBody>
          <a:bodyPr lIns="108000" tIns="3600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16 Marcador de texto"/>
          <p:cNvSpPr>
            <a:spLocks noGrp="1"/>
          </p:cNvSpPr>
          <p:nvPr>
            <p:ph type="body" sz="quarter" idx="14" hasCustomPrompt="1"/>
          </p:nvPr>
        </p:nvSpPr>
        <p:spPr>
          <a:xfrm>
            <a:off x="451340" y="1275606"/>
            <a:ext cx="3921368" cy="334837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0"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580679904"/>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39" y="1761660"/>
            <a:ext cx="3921369" cy="286231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4771293" y="1762125"/>
            <a:ext cx="3921369" cy="2862263"/>
          </a:xfrm>
          <a:prstGeom prst="rect">
            <a:avLst/>
          </a:prstGeom>
        </p:spPr>
        <p:txBody>
          <a:bodyPr/>
          <a:lstStyle>
            <a:lvl1pPr>
              <a:defRPr/>
            </a:lvl1pPr>
          </a:lstStyle>
          <a:p>
            <a:r>
              <a:rPr lang="es-ES" err="1"/>
              <a:t>Graphic</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9217257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39" y="1761660"/>
            <a:ext cx="3921369"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4771293" y="1762126"/>
            <a:ext cx="3921369" cy="221420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Graphic</a:t>
            </a:r>
          </a:p>
          <a:p>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0"/>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a:t>Cuarto bloque de texto</a:t>
            </a:r>
            <a:endParaRPr lang="en-GB"/>
          </a:p>
        </p:txBody>
      </p:sp>
      <p:sp>
        <p:nvSpPr>
          <p:cNvPr id="16"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2472886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39" y="1761660"/>
            <a:ext cx="3921369"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0"/>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5" name="4 Marcador de tabla"/>
          <p:cNvSpPr>
            <a:spLocks noGrp="1"/>
          </p:cNvSpPr>
          <p:nvPr>
            <p:ph type="tbl" sz="quarter" idx="16" hasCustomPrompt="1"/>
          </p:nvPr>
        </p:nvSpPr>
        <p:spPr>
          <a:xfrm>
            <a:off x="4771293" y="1762125"/>
            <a:ext cx="3921369" cy="2213781"/>
          </a:xfrm>
          <a:prstGeom prst="rect">
            <a:avLst/>
          </a:prstGeom>
        </p:spPr>
        <p:txBody>
          <a:bodyPr/>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4116352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3" y="1761660"/>
            <a:ext cx="3921369" cy="286231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451339" y="1762125"/>
            <a:ext cx="3921369" cy="2862263"/>
          </a:xfrm>
          <a:prstGeom prst="rect">
            <a:avLst/>
          </a:prstGeom>
        </p:spPr>
        <p:txBody>
          <a:bodyPr/>
          <a:lstStyle>
            <a:lvl1pPr>
              <a:defRPr/>
            </a:lvl1pPr>
          </a:lstStyle>
          <a:p>
            <a:r>
              <a:rPr lang="es-ES" err="1"/>
              <a:t>Graph</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9973025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2" y="1761660"/>
            <a:ext cx="3921370"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451338" y="1762126"/>
            <a:ext cx="3921370" cy="2214203"/>
          </a:xfrm>
          <a:prstGeom prst="rect">
            <a:avLst/>
          </a:prstGeom>
        </p:spPr>
        <p:txBody>
          <a:bodyPr/>
          <a:lstStyle>
            <a:lvl1pPr>
              <a:defRPr/>
            </a:lvl1pPr>
          </a:lstStyle>
          <a:p>
            <a:r>
              <a:rPr lang="es-ES" err="1"/>
              <a:t>Graph</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0"/>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6"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864553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2" y="1761660"/>
            <a:ext cx="3921370" cy="221424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451339" y="1761661"/>
            <a:ext cx="3921369" cy="2213837"/>
          </a:xfrm>
          <a:prstGeom prst="rect">
            <a:avLst/>
          </a:prstGeom>
        </p:spPr>
        <p:txBody>
          <a:bodyPr/>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6 Marcador de texto"/>
          <p:cNvSpPr>
            <a:spLocks noGrp="1"/>
          </p:cNvSpPr>
          <p:nvPr>
            <p:ph type="body" sz="quarter" idx="15" hasCustomPrompt="1"/>
          </p:nvPr>
        </p:nvSpPr>
        <p:spPr>
          <a:xfrm>
            <a:off x="451340" y="4191930"/>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9"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20"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555404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COLOR IN THREE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8"/>
            <a:ext cx="8241323" cy="1188206"/>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2" y="1923338"/>
            <a:ext cx="8241736" cy="1350494"/>
          </a:xfrm>
          <a:prstGeom prst="rect">
            <a:avLst/>
          </a:prstGeom>
        </p:spPr>
        <p:txBody>
          <a:bodyPr lIns="0" rIns="0"/>
          <a:lstStyle>
            <a:lvl1pPr marL="342900" indent="-342900">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86967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32783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381848"/>
            <a:ext cx="8241323" cy="1349704"/>
          </a:xfrm>
          <a:prstGeom prst="rect">
            <a:avLst/>
          </a:prstGeom>
        </p:spPr>
        <p:txBody>
          <a:bodyPr lIns="0" rIns="0"/>
          <a:lstStyle>
            <a:lvl1pPr marL="0" indent="0" algn="l" defTabSz="457097" rtl="0" eaLnBrk="0" fontAlgn="base" hangingPunct="0">
              <a:spcBef>
                <a:spcPct val="20000"/>
              </a:spcBef>
              <a:spcAft>
                <a:spcPct val="0"/>
              </a:spcAft>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4"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977546362"/>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4771293" y="1762125"/>
            <a:ext cx="3921369" cy="2862263"/>
          </a:xfrm>
          <a:prstGeom prst="rect">
            <a:avLst/>
          </a:prstGeom>
        </p:spPr>
        <p:txBody>
          <a:bodyPr/>
          <a:lstStyle>
            <a:lvl1pPr>
              <a:defRPr/>
            </a:lvl1pPr>
          </a:lstStyle>
          <a:p>
            <a:r>
              <a:rPr lang="es-ES" err="1"/>
              <a:t>Graph</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39" y="1762125"/>
            <a:ext cx="3921369" cy="2862263"/>
          </a:xfrm>
          <a:prstGeom prst="rect">
            <a:avLst/>
          </a:prstGeom>
        </p:spPr>
        <p:txBody>
          <a:bodyPr/>
          <a:lstStyle>
            <a:lvl1pPr>
              <a:defRPr/>
            </a:lvl1pPr>
          </a:lstStyle>
          <a:p>
            <a:r>
              <a:rPr lang="es-ES" err="1"/>
              <a:t>Graph</a:t>
            </a:r>
            <a:endParaRPr lang="en-GB"/>
          </a:p>
        </p:txBody>
      </p: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62728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EXT IN A BLOCK WITH TWO TABLES">
    <p:spTree>
      <p:nvGrpSpPr>
        <p:cNvPr id="1" name=""/>
        <p:cNvGrpSpPr/>
        <p:nvPr/>
      </p:nvGrpSpPr>
      <p:grpSpPr>
        <a:xfrm>
          <a:off x="0" y="0"/>
          <a:ext cx="0" cy="0"/>
          <a:chOff x="0" y="0"/>
          <a:chExt cx="0" cy="0"/>
        </a:xfrm>
      </p:grpSpPr>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abla"/>
          <p:cNvSpPr>
            <a:spLocks noGrp="1"/>
          </p:cNvSpPr>
          <p:nvPr>
            <p:ph type="tbl" sz="quarter" idx="16" hasCustomPrompt="1"/>
          </p:nvPr>
        </p:nvSpPr>
        <p:spPr>
          <a:xfrm>
            <a:off x="451339" y="1762125"/>
            <a:ext cx="3921369" cy="2862263"/>
          </a:xfrm>
          <a:prstGeom prst="rect">
            <a:avLst/>
          </a:prstGeom>
        </p:spPr>
        <p:txBody>
          <a:bodyPr/>
          <a:lstStyle>
            <a:lvl1pPr>
              <a:defRPr/>
            </a:lvl1pPr>
          </a:lstStyle>
          <a:p>
            <a:r>
              <a:rPr lang="es-ES" err="1"/>
              <a:t>Table</a:t>
            </a:r>
            <a:endParaRPr lang="en-GB"/>
          </a:p>
        </p:txBody>
      </p:sp>
      <p:sp>
        <p:nvSpPr>
          <p:cNvPr id="15" name="2 Marcador de tabla"/>
          <p:cNvSpPr>
            <a:spLocks noGrp="1"/>
          </p:cNvSpPr>
          <p:nvPr>
            <p:ph type="tbl" sz="quarter" idx="17" hasCustomPrompt="1"/>
          </p:nvPr>
        </p:nvSpPr>
        <p:spPr>
          <a:xfrm>
            <a:off x="4755162" y="1761660"/>
            <a:ext cx="3921369" cy="2862263"/>
          </a:xfrm>
          <a:prstGeom prst="rect">
            <a:avLst/>
          </a:prstGeom>
        </p:spPr>
        <p:txBody>
          <a:bodyPr/>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7"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8"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9572104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EXT IN A BLOCK WITH A GRAPHIC AND A TABLE">
    <p:spTree>
      <p:nvGrpSpPr>
        <p:cNvPr id="1" name=""/>
        <p:cNvGrpSpPr/>
        <p:nvPr/>
      </p:nvGrpSpPr>
      <p:grpSpPr>
        <a:xfrm>
          <a:off x="0" y="0"/>
          <a:ext cx="0" cy="0"/>
          <a:chOff x="0" y="0"/>
          <a:chExt cx="0" cy="0"/>
        </a:xfrm>
      </p:grpSpPr>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39" y="1762125"/>
            <a:ext cx="3921369" cy="2862263"/>
          </a:xfrm>
          <a:prstGeom prst="rect">
            <a:avLst/>
          </a:prstGeom>
        </p:spPr>
        <p:txBody>
          <a:bodyPr/>
          <a:lstStyle>
            <a:lvl1pPr>
              <a:defRPr/>
            </a:lvl1pPr>
          </a:lstStyle>
          <a:p>
            <a:r>
              <a:rPr lang="es-ES" err="1"/>
              <a:t>Graph</a:t>
            </a:r>
            <a:endParaRPr lang="en-GB"/>
          </a:p>
        </p:txBody>
      </p: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abla"/>
          <p:cNvSpPr>
            <a:spLocks noGrp="1"/>
          </p:cNvSpPr>
          <p:nvPr>
            <p:ph type="tbl" sz="quarter" idx="16" hasCustomPrompt="1"/>
          </p:nvPr>
        </p:nvSpPr>
        <p:spPr>
          <a:xfrm>
            <a:off x="4771293" y="1761660"/>
            <a:ext cx="3921369" cy="2862728"/>
          </a:xfrm>
          <a:prstGeom prst="rect">
            <a:avLst/>
          </a:prstGeom>
        </p:spPr>
        <p:txBody>
          <a:bodyPr/>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1489123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39" y="627461"/>
            <a:ext cx="8241735" cy="70215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p:nvCxnSpPr>
        <p:spPr>
          <a:xfrm flipH="1">
            <a:off x="477610" y="143762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0" y="1545636"/>
            <a:ext cx="8241322" cy="3078752"/>
          </a:xfrm>
          <a:prstGeom prst="rect">
            <a:avLst/>
          </a:prstGeom>
        </p:spPr>
        <p:txBody>
          <a:bodyPr/>
          <a:lstStyle>
            <a:lvl1pPr>
              <a:defRPr/>
            </a:lvl1pPr>
          </a:lstStyle>
          <a:p>
            <a:r>
              <a:rPr lang="es-ES" err="1"/>
              <a:t>Table</a:t>
            </a:r>
            <a:endParaRPr lang="en-GB"/>
          </a:p>
        </p:txBody>
      </p:sp>
      <p:sp>
        <p:nvSpPr>
          <p:cNvPr id="14" name="13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42511630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39" y="627461"/>
            <a:ext cx="8241735" cy="648146"/>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p:nvCxnSpPr>
        <p:spPr>
          <a:xfrm flipH="1">
            <a:off x="451340" y="138361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0" y="1437624"/>
            <a:ext cx="8241322" cy="2538282"/>
          </a:xfrm>
          <a:prstGeom prst="rect">
            <a:avLst/>
          </a:prstGeom>
        </p:spPr>
        <p:txBody>
          <a:bodyPr/>
          <a:lstStyle>
            <a:lvl1pPr>
              <a:defRPr/>
            </a:lvl1pPr>
          </a:lstStyle>
          <a:p>
            <a:r>
              <a:rPr lang="es-ES" err="1"/>
              <a:t>Table</a:t>
            </a:r>
            <a:endParaRPr lang="en-GB"/>
          </a:p>
        </p:txBody>
      </p:sp>
      <p:sp>
        <p:nvSpPr>
          <p:cNvPr id="14" name="13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7 Conector recto"/>
          <p:cNvCxnSpPr/>
          <p:nvPr/>
        </p:nvCxnSpPr>
        <p:spPr>
          <a:xfrm>
            <a:off x="451340" y="402991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451340" y="4083919"/>
            <a:ext cx="8241323" cy="64762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2"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1338751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3" name="2 Rectángulo"/>
          <p:cNvSpPr/>
          <p:nvPr/>
        </p:nvSpPr>
        <p:spPr>
          <a:xfrm>
            <a:off x="-25543" y="0"/>
            <a:ext cx="9169545"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endParaRPr lang="en-GB" sz="2800">
              <a:solidFill>
                <a:prstClr val="white"/>
              </a:solidFill>
            </a:endParaRPr>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55" y="1003053"/>
            <a:ext cx="1680601" cy="934043"/>
          </a:xfrm>
          <a:prstGeom prst="rect">
            <a:avLst/>
          </a:prstGeom>
        </p:spPr>
      </p:pic>
      <p:sp>
        <p:nvSpPr>
          <p:cNvPr id="5" name="4 Rectángulo"/>
          <p:cNvSpPr/>
          <p:nvPr/>
        </p:nvSpPr>
        <p:spPr>
          <a:xfrm rot="5400000">
            <a:off x="4544997" y="-2156562"/>
            <a:ext cx="54013" cy="824132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6" name="2 Marcador de texto"/>
          <p:cNvSpPr>
            <a:spLocks noGrp="1"/>
          </p:cNvSpPr>
          <p:nvPr>
            <p:ph type="body" sz="quarter" idx="10" hasCustomPrompt="1"/>
          </p:nvPr>
        </p:nvSpPr>
        <p:spPr>
          <a:xfrm>
            <a:off x="4239658" y="1329612"/>
            <a:ext cx="4442918" cy="324036"/>
          </a:xfrm>
          <a:prstGeom prst="rect">
            <a:avLst/>
          </a:prstGeom>
        </p:spPr>
        <p:txBody>
          <a:bodyPr lIns="0" bIns="46800" anchor="ctr" anchorCtr="0"/>
          <a:lstStyle>
            <a:lvl1pPr marL="0" indent="0">
              <a:buNone/>
              <a:defRPr sz="1800" b="1" baseline="0">
                <a:solidFill>
                  <a:srgbClr val="5C881A"/>
                </a:solidFill>
                <a:latin typeface="Arial" panose="020B0604020202020204" pitchFamily="34" charset="0"/>
                <a:cs typeface="Arial" panose="020B0604020202020204" pitchFamily="34" charset="0"/>
              </a:defRPr>
            </a:lvl1pPr>
          </a:lstStyle>
          <a:p>
            <a:pPr lvl="0"/>
            <a:r>
              <a:rPr lang="en-GB">
                <a:effectLst/>
              </a:rPr>
              <a:t>Business Management or Corporate</a:t>
            </a:r>
            <a:endParaRPr lang="en-GB"/>
          </a:p>
        </p:txBody>
      </p:sp>
      <p:sp>
        <p:nvSpPr>
          <p:cNvPr id="7" name="6 Título"/>
          <p:cNvSpPr>
            <a:spLocks noGrp="1"/>
          </p:cNvSpPr>
          <p:nvPr>
            <p:ph type="title" hasCustomPrompt="1"/>
          </p:nvPr>
        </p:nvSpPr>
        <p:spPr>
          <a:xfrm>
            <a:off x="4239361" y="1991110"/>
            <a:ext cx="4453302" cy="3118832"/>
          </a:xfrm>
          <a:prstGeom prst="rect">
            <a:avLst/>
          </a:prstGeom>
        </p:spPr>
        <p:txBody>
          <a:bodyPr lIns="0" tIns="108000" rIns="91419" bIns="45709"/>
          <a:lstStyle>
            <a:lvl1pPr algn="l">
              <a:defRPr sz="4400" b="1" baseline="0">
                <a:solidFill>
                  <a:srgbClr val="5C881A"/>
                </a:solidFill>
                <a:latin typeface="Arial" pitchFamily="34" charset="0"/>
                <a:cs typeface="Arial" pitchFamily="34" charset="0"/>
              </a:defRPr>
            </a:lvl1pPr>
          </a:lstStyle>
          <a:p>
            <a:r>
              <a:rPr lang="en-GB">
                <a:effectLst/>
              </a:rPr>
              <a:t>Title</a:t>
            </a:r>
            <a:endParaRPr lang="en-US"/>
          </a:p>
        </p:txBody>
      </p:sp>
      <p:sp>
        <p:nvSpPr>
          <p:cNvPr id="9" name="8 Marcador de texto"/>
          <p:cNvSpPr>
            <a:spLocks noGrp="1"/>
          </p:cNvSpPr>
          <p:nvPr>
            <p:ph type="body" sz="quarter" idx="12" hasCustomPrompt="1"/>
          </p:nvPr>
        </p:nvSpPr>
        <p:spPr>
          <a:xfrm>
            <a:off x="4239655" y="1653652"/>
            <a:ext cx="4453008" cy="283445"/>
          </a:xfrm>
          <a:prstGeom prst="rect">
            <a:avLst/>
          </a:prstGeom>
        </p:spPr>
        <p:txBody>
          <a:bodyPr lIns="0"/>
          <a:lstStyle>
            <a:lvl1pPr marL="342822" indent="-342822">
              <a:buNone/>
              <a:defRPr lang="en-GB" sz="18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a:t>Date</a:t>
            </a:r>
            <a:endParaRPr lang="en-GB"/>
          </a:p>
        </p:txBody>
      </p:sp>
    </p:spTree>
    <p:extLst>
      <p:ext uri="{BB962C8B-B14F-4D97-AF65-F5344CB8AC3E}">
        <p14:creationId xmlns:p14="http://schemas.microsoft.com/office/powerpoint/2010/main" val="279813537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3" y="87475"/>
            <a:ext cx="3921782" cy="432047"/>
          </a:xfrm>
          <a:prstGeom prst="rect">
            <a:avLst/>
          </a:prstGeom>
        </p:spPr>
        <p:txBody>
          <a:bodyPr lIns="0" anchor="ctr" anchorCtr="0"/>
          <a:lstStyle>
            <a:lvl1pPr marL="0" indent="0">
              <a:buNone/>
              <a:defRPr sz="1800" b="1">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4" name="6 Título"/>
          <p:cNvSpPr>
            <a:spLocks noGrp="1"/>
          </p:cNvSpPr>
          <p:nvPr>
            <p:ph type="title" hasCustomPrompt="1"/>
          </p:nvPr>
        </p:nvSpPr>
        <p:spPr>
          <a:xfrm>
            <a:off x="4771293" y="573531"/>
            <a:ext cx="3921370" cy="4212781"/>
          </a:xfrm>
          <a:prstGeom prst="rect">
            <a:avLst/>
          </a:prstGeom>
        </p:spPr>
        <p:txBody>
          <a:bodyPr lIns="0" tIns="108000" rIns="91419" bIns="45709"/>
          <a:lstStyle>
            <a:lvl1pPr algn="l">
              <a:defRPr sz="4400" b="1">
                <a:solidFill>
                  <a:srgbClr val="5C881A"/>
                </a:solidFill>
                <a:latin typeface="Arial" pitchFamily="34" charset="0"/>
                <a:cs typeface="Arial" pitchFamily="34" charset="0"/>
              </a:defRPr>
            </a:lvl1pPr>
          </a:lstStyle>
          <a:p>
            <a:r>
              <a:rPr lang="en-GB">
                <a:effectLst/>
              </a:rPr>
              <a:t>Title Chapter</a:t>
            </a:r>
            <a:endParaRPr lang="en-US"/>
          </a:p>
        </p:txBody>
      </p:sp>
      <p:sp>
        <p:nvSpPr>
          <p:cNvPr id="5" name="4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7"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11364399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A PHOTO RIGHT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7" name="16 Marcador de texto"/>
          <p:cNvSpPr>
            <a:spLocks noGrp="1"/>
          </p:cNvSpPr>
          <p:nvPr>
            <p:ph type="body" sz="quarter" idx="10" hasCustomPrompt="1"/>
          </p:nvPr>
        </p:nvSpPr>
        <p:spPr>
          <a:xfrm>
            <a:off x="451340"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3" name="2 Marcador de posición de imagen"/>
          <p:cNvSpPr>
            <a:spLocks noGrp="1"/>
          </p:cNvSpPr>
          <p:nvPr>
            <p:ph type="pic" sz="quarter" idx="14" hasCustomPrompt="1"/>
          </p:nvPr>
        </p:nvSpPr>
        <p:spPr>
          <a:xfrm>
            <a:off x="451339" y="1600204"/>
            <a:ext cx="3921369" cy="2807494"/>
          </a:xfrm>
          <a:prstGeom prst="rect">
            <a:avLst/>
          </a:prstGeom>
        </p:spPr>
        <p:txBody>
          <a:bodyPr/>
          <a:lstStyle>
            <a:lvl1pPr>
              <a:defRPr/>
            </a:lvl1pPr>
          </a:lstStyle>
          <a:p>
            <a:r>
              <a:rPr lang="es-ES" err="1"/>
              <a:t>Image</a:t>
            </a:r>
            <a:endParaRPr lang="en-GB"/>
          </a:p>
        </p:txBody>
      </p:sp>
      <p:sp>
        <p:nvSpPr>
          <p:cNvPr id="5" name="4 Marcador de texto"/>
          <p:cNvSpPr>
            <a:spLocks noGrp="1"/>
          </p:cNvSpPr>
          <p:nvPr>
            <p:ph type="body" sz="quarter" idx="15" hasCustomPrompt="1"/>
          </p:nvPr>
        </p:nvSpPr>
        <p:spPr>
          <a:xfrm>
            <a:off x="4771293" y="1600204"/>
            <a:ext cx="3921369" cy="2807494"/>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
        <p:nvSpPr>
          <p:cNvPr id="12" name="8 Marcador de texto"/>
          <p:cNvSpPr>
            <a:spLocks noGrp="1"/>
          </p:cNvSpPr>
          <p:nvPr>
            <p:ph type="body" sz="quarter" idx="16" hasCustomPrompt="1"/>
          </p:nvPr>
        </p:nvSpPr>
        <p:spPr>
          <a:xfrm>
            <a:off x="451339" y="4462467"/>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2090487740"/>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A PHOTO LEFT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7" name="16 Marcador de texto"/>
          <p:cNvSpPr>
            <a:spLocks noGrp="1"/>
          </p:cNvSpPr>
          <p:nvPr>
            <p:ph type="body" sz="quarter" idx="10" hasCustomPrompt="1"/>
          </p:nvPr>
        </p:nvSpPr>
        <p:spPr>
          <a:xfrm>
            <a:off x="451339"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7"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3" name="2 Marcador de posición de imagen"/>
          <p:cNvSpPr>
            <a:spLocks noGrp="1"/>
          </p:cNvSpPr>
          <p:nvPr>
            <p:ph type="pic" sz="quarter" idx="14" hasCustomPrompt="1"/>
          </p:nvPr>
        </p:nvSpPr>
        <p:spPr>
          <a:xfrm>
            <a:off x="4771293" y="1600204"/>
            <a:ext cx="3921369" cy="2807494"/>
          </a:xfrm>
          <a:prstGeom prst="rect">
            <a:avLst/>
          </a:prstGeom>
        </p:spPr>
        <p:txBody>
          <a:bodyPr/>
          <a:lstStyle>
            <a:lvl1pPr>
              <a:defRPr/>
            </a:lvl1pPr>
          </a:lstStyle>
          <a:p>
            <a:r>
              <a:rPr lang="es-ES" err="1"/>
              <a:t>Image</a:t>
            </a:r>
            <a:endParaRPr lang="en-GB"/>
          </a:p>
        </p:txBody>
      </p:sp>
      <p:sp>
        <p:nvSpPr>
          <p:cNvPr id="12" name="8 Marcador de texto"/>
          <p:cNvSpPr>
            <a:spLocks noGrp="1"/>
          </p:cNvSpPr>
          <p:nvPr>
            <p:ph type="body" sz="quarter" idx="16" hasCustomPrompt="1"/>
          </p:nvPr>
        </p:nvSpPr>
        <p:spPr>
          <a:xfrm>
            <a:off x="4771708" y="4462467"/>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0" name="18 Marcador de texto"/>
          <p:cNvSpPr>
            <a:spLocks noGrp="1"/>
          </p:cNvSpPr>
          <p:nvPr>
            <p:ph type="body" sz="quarter" idx="11" hasCustomPrompt="1"/>
          </p:nvPr>
        </p:nvSpPr>
        <p:spPr>
          <a:xfrm>
            <a:off x="4774360"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11" name="4 Marcador de texto"/>
          <p:cNvSpPr>
            <a:spLocks noGrp="1"/>
          </p:cNvSpPr>
          <p:nvPr>
            <p:ph type="body" sz="quarter" idx="15" hasCustomPrompt="1"/>
          </p:nvPr>
        </p:nvSpPr>
        <p:spPr>
          <a:xfrm>
            <a:off x="450928" y="1600204"/>
            <a:ext cx="3921369" cy="2807494"/>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Tree>
    <p:extLst>
      <p:ext uri="{BB962C8B-B14F-4D97-AF65-F5344CB8AC3E}">
        <p14:creationId xmlns:p14="http://schemas.microsoft.com/office/powerpoint/2010/main" val="3429397623"/>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A PHOTO ABOVE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4"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6"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7" name="2 Marcador de texto"/>
          <p:cNvSpPr>
            <a:spLocks noGrp="1"/>
          </p:cNvSpPr>
          <p:nvPr>
            <p:ph type="body" sz="quarter" idx="10" hasCustomPrompt="1"/>
          </p:nvPr>
        </p:nvSpPr>
        <p:spPr>
          <a:xfrm>
            <a:off x="451340" y="627461"/>
            <a:ext cx="8241323" cy="183627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451340" y="2571750"/>
            <a:ext cx="8241323" cy="1836204"/>
          </a:xfrm>
          <a:prstGeom prst="rect">
            <a:avLst/>
          </a:prstGeom>
        </p:spPr>
        <p:txBody>
          <a:bodyPr/>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451340" y="4462467"/>
            <a:ext cx="8241323"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411263041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IN FOUR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9"/>
            <a:ext cx="8241323" cy="864170"/>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2" y="1599652"/>
            <a:ext cx="8241736" cy="1026113"/>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54563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70587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50"/>
            <a:ext cx="8241323" cy="922529"/>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a:t>
            </a:r>
            <a:r>
              <a:rPr lang="en-GB" err="1">
                <a:effectLst/>
              </a:rPr>
              <a:t>tetx</a:t>
            </a:r>
            <a:endParaRPr lang="en-GB"/>
          </a:p>
        </p:txBody>
      </p:sp>
      <p:cxnSp>
        <p:nvCxnSpPr>
          <p:cNvPr id="12" name="11 Conector recto"/>
          <p:cNvCxnSpPr/>
          <p:nvPr/>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59994"/>
            <a:ext cx="8241323" cy="971550"/>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Fourth text</a:t>
            </a:r>
            <a:endParaRPr lang="en-GB"/>
          </a:p>
        </p:txBody>
      </p:sp>
      <p:sp>
        <p:nvSpPr>
          <p:cNvPr id="14"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563362908"/>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WO PHOTOS AND TWO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7" name="16 Marcador de texto"/>
          <p:cNvSpPr>
            <a:spLocks noGrp="1"/>
          </p:cNvSpPr>
          <p:nvPr>
            <p:ph type="body" sz="quarter" idx="10" hasCustomPrompt="1"/>
          </p:nvPr>
        </p:nvSpPr>
        <p:spPr>
          <a:xfrm>
            <a:off x="451340"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51339" y="1600204"/>
            <a:ext cx="3921369" cy="2807494"/>
          </a:xfrm>
          <a:prstGeom prst="rect">
            <a:avLst/>
          </a:prstGeom>
        </p:spPr>
        <p:txBody>
          <a:bodyPr/>
          <a:lstStyle>
            <a:lvl1pPr>
              <a:defRPr/>
            </a:lvl1pPr>
          </a:lstStyle>
          <a:p>
            <a:r>
              <a:rPr lang="es-ES" err="1"/>
              <a:t>Image</a:t>
            </a:r>
            <a:endParaRPr lang="en-GB"/>
          </a:p>
        </p:txBody>
      </p:sp>
      <p:sp>
        <p:nvSpPr>
          <p:cNvPr id="4" name="3 Marcador de posición de imagen"/>
          <p:cNvSpPr>
            <a:spLocks noGrp="1"/>
          </p:cNvSpPr>
          <p:nvPr>
            <p:ph type="pic" sz="quarter" idx="15" hasCustomPrompt="1"/>
          </p:nvPr>
        </p:nvSpPr>
        <p:spPr>
          <a:xfrm>
            <a:off x="4771293" y="1600204"/>
            <a:ext cx="3921369" cy="2807494"/>
          </a:xfrm>
          <a:prstGeom prst="rect">
            <a:avLst/>
          </a:prstGeom>
        </p:spPr>
        <p:txBody>
          <a:bodyPr/>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4774639" y="4461964"/>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4" name="8 Marcador de texto"/>
          <p:cNvSpPr>
            <a:spLocks noGrp="1"/>
          </p:cNvSpPr>
          <p:nvPr>
            <p:ph type="body" sz="quarter" idx="17" hasCustomPrompt="1"/>
          </p:nvPr>
        </p:nvSpPr>
        <p:spPr>
          <a:xfrm>
            <a:off x="451339" y="4461964"/>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1"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1815820138"/>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FOUR PHOTOS AND TWO TEXT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7" name="16 Marcador de texto"/>
          <p:cNvSpPr>
            <a:spLocks noGrp="1"/>
          </p:cNvSpPr>
          <p:nvPr>
            <p:ph type="body" sz="quarter" idx="10" hasCustomPrompt="1"/>
          </p:nvPr>
        </p:nvSpPr>
        <p:spPr>
          <a:xfrm>
            <a:off x="451340"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51339" y="1600205"/>
            <a:ext cx="3921369" cy="1241579"/>
          </a:xfrm>
          <a:prstGeom prst="rect">
            <a:avLst/>
          </a:prstGeom>
        </p:spPr>
        <p:txBody>
          <a:bodyPr/>
          <a:lstStyle>
            <a:lvl1pPr>
              <a:defRPr/>
            </a:lvl1pPr>
          </a:lstStyle>
          <a:p>
            <a:r>
              <a:rPr lang="es-ES" err="1"/>
              <a:t>Image</a:t>
            </a:r>
            <a:endParaRPr lang="en-GB"/>
          </a:p>
        </p:txBody>
      </p:sp>
      <p:sp>
        <p:nvSpPr>
          <p:cNvPr id="18" name="8 Marcador de texto"/>
          <p:cNvSpPr>
            <a:spLocks noGrp="1"/>
          </p:cNvSpPr>
          <p:nvPr>
            <p:ph type="body" sz="quarter" idx="18" hasCustomPrompt="1"/>
          </p:nvPr>
        </p:nvSpPr>
        <p:spPr>
          <a:xfrm>
            <a:off x="451339" y="2895786"/>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0" name="2 Marcador de posición de imagen"/>
          <p:cNvSpPr>
            <a:spLocks noGrp="1"/>
          </p:cNvSpPr>
          <p:nvPr>
            <p:ph type="pic" sz="quarter" idx="19" hasCustomPrompt="1"/>
          </p:nvPr>
        </p:nvSpPr>
        <p:spPr>
          <a:xfrm>
            <a:off x="451339" y="3219826"/>
            <a:ext cx="3921369" cy="118705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1" name="8 Marcador de texto"/>
          <p:cNvSpPr>
            <a:spLocks noGrp="1"/>
          </p:cNvSpPr>
          <p:nvPr>
            <p:ph type="body" sz="quarter" idx="20" hasCustomPrompt="1"/>
          </p:nvPr>
        </p:nvSpPr>
        <p:spPr>
          <a:xfrm>
            <a:off x="451339" y="4461964"/>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2" name="2 Marcador de posición de imagen"/>
          <p:cNvSpPr>
            <a:spLocks noGrp="1"/>
          </p:cNvSpPr>
          <p:nvPr>
            <p:ph type="pic" sz="quarter" idx="21" hasCustomPrompt="1"/>
          </p:nvPr>
        </p:nvSpPr>
        <p:spPr>
          <a:xfrm>
            <a:off x="4771293" y="1599646"/>
            <a:ext cx="3921369"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3" name="8 Marcador de texto"/>
          <p:cNvSpPr>
            <a:spLocks noGrp="1"/>
          </p:cNvSpPr>
          <p:nvPr>
            <p:ph type="body" sz="quarter" idx="22" hasCustomPrompt="1"/>
          </p:nvPr>
        </p:nvSpPr>
        <p:spPr>
          <a:xfrm>
            <a:off x="4771293" y="2895232"/>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4" name="2 Marcador de posición de imagen"/>
          <p:cNvSpPr>
            <a:spLocks noGrp="1"/>
          </p:cNvSpPr>
          <p:nvPr>
            <p:ph type="pic" sz="quarter" idx="23" hasCustomPrompt="1"/>
          </p:nvPr>
        </p:nvSpPr>
        <p:spPr>
          <a:xfrm>
            <a:off x="4771293" y="3219267"/>
            <a:ext cx="3921369" cy="118705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5" name="8 Marcador de texto"/>
          <p:cNvSpPr>
            <a:spLocks noGrp="1"/>
          </p:cNvSpPr>
          <p:nvPr>
            <p:ph type="body" sz="quarter" idx="24" hasCustomPrompt="1"/>
          </p:nvPr>
        </p:nvSpPr>
        <p:spPr>
          <a:xfrm>
            <a:off x="4771293" y="4461406"/>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5"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2323680082"/>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EIGHT PHOTOS AND TWO  TEXT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7" name="16 Marcador de texto"/>
          <p:cNvSpPr>
            <a:spLocks noGrp="1"/>
          </p:cNvSpPr>
          <p:nvPr>
            <p:ph type="body" sz="quarter" idx="10" hasCustomPrompt="1"/>
          </p:nvPr>
        </p:nvSpPr>
        <p:spPr>
          <a:xfrm>
            <a:off x="451340"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3" name="2 Marcador de posición de imagen"/>
          <p:cNvSpPr>
            <a:spLocks noGrp="1"/>
          </p:cNvSpPr>
          <p:nvPr>
            <p:ph type="pic" sz="quarter" idx="14" hasCustomPrompt="1"/>
          </p:nvPr>
        </p:nvSpPr>
        <p:spPr>
          <a:xfrm>
            <a:off x="451339" y="1600205"/>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18" name="8 Marcador de texto"/>
          <p:cNvSpPr>
            <a:spLocks noGrp="1"/>
          </p:cNvSpPr>
          <p:nvPr>
            <p:ph type="body" sz="quarter" idx="18" hasCustomPrompt="1"/>
          </p:nvPr>
        </p:nvSpPr>
        <p:spPr>
          <a:xfrm>
            <a:off x="451339" y="2896738"/>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6" name="2 Marcador de posición de imagen"/>
          <p:cNvSpPr>
            <a:spLocks noGrp="1"/>
          </p:cNvSpPr>
          <p:nvPr>
            <p:ph type="pic" sz="quarter" idx="25" hasCustomPrompt="1"/>
          </p:nvPr>
        </p:nvSpPr>
        <p:spPr>
          <a:xfrm>
            <a:off x="2511990" y="1599646"/>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7" name="8 Marcador de texto"/>
          <p:cNvSpPr>
            <a:spLocks noGrp="1"/>
          </p:cNvSpPr>
          <p:nvPr>
            <p:ph type="body" sz="quarter" idx="26" hasCustomPrompt="1"/>
          </p:nvPr>
        </p:nvSpPr>
        <p:spPr>
          <a:xfrm>
            <a:off x="2511991" y="2896177"/>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6" name="2 Marcador de posición de imagen"/>
          <p:cNvSpPr>
            <a:spLocks noGrp="1"/>
          </p:cNvSpPr>
          <p:nvPr>
            <p:ph type="pic" sz="quarter" idx="27" hasCustomPrompt="1"/>
          </p:nvPr>
        </p:nvSpPr>
        <p:spPr>
          <a:xfrm>
            <a:off x="451339" y="3165820"/>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7" name="8 Marcador de texto"/>
          <p:cNvSpPr>
            <a:spLocks noGrp="1"/>
          </p:cNvSpPr>
          <p:nvPr>
            <p:ph type="body" sz="quarter" idx="28" hasCustomPrompt="1"/>
          </p:nvPr>
        </p:nvSpPr>
        <p:spPr>
          <a:xfrm>
            <a:off x="451340" y="4462354"/>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8" name="2 Marcador de posición de imagen"/>
          <p:cNvSpPr>
            <a:spLocks noGrp="1"/>
          </p:cNvSpPr>
          <p:nvPr>
            <p:ph type="pic" sz="quarter" idx="29" hasCustomPrompt="1"/>
          </p:nvPr>
        </p:nvSpPr>
        <p:spPr>
          <a:xfrm>
            <a:off x="2511991" y="3165262"/>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9" name="8 Marcador de texto"/>
          <p:cNvSpPr>
            <a:spLocks noGrp="1"/>
          </p:cNvSpPr>
          <p:nvPr>
            <p:ph type="body" sz="quarter" idx="30" hasCustomPrompt="1"/>
          </p:nvPr>
        </p:nvSpPr>
        <p:spPr>
          <a:xfrm>
            <a:off x="2511991" y="4461796"/>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0" name="2 Marcador de posición de imagen"/>
          <p:cNvSpPr>
            <a:spLocks noGrp="1"/>
          </p:cNvSpPr>
          <p:nvPr>
            <p:ph type="pic" sz="quarter" idx="31" hasCustomPrompt="1"/>
          </p:nvPr>
        </p:nvSpPr>
        <p:spPr>
          <a:xfrm>
            <a:off x="4771292" y="1599646"/>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1" name="8 Marcador de texto"/>
          <p:cNvSpPr>
            <a:spLocks noGrp="1"/>
          </p:cNvSpPr>
          <p:nvPr>
            <p:ph type="body" sz="quarter" idx="32" hasCustomPrompt="1"/>
          </p:nvPr>
        </p:nvSpPr>
        <p:spPr>
          <a:xfrm>
            <a:off x="4771293" y="2896177"/>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2" name="2 Marcador de posición de imagen"/>
          <p:cNvSpPr>
            <a:spLocks noGrp="1"/>
          </p:cNvSpPr>
          <p:nvPr>
            <p:ph type="pic" sz="quarter" idx="33" hasCustomPrompt="1"/>
          </p:nvPr>
        </p:nvSpPr>
        <p:spPr>
          <a:xfrm>
            <a:off x="6831943" y="1599088"/>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3" name="8 Marcador de texto"/>
          <p:cNvSpPr>
            <a:spLocks noGrp="1"/>
          </p:cNvSpPr>
          <p:nvPr>
            <p:ph type="body" sz="quarter" idx="34" hasCustomPrompt="1"/>
          </p:nvPr>
        </p:nvSpPr>
        <p:spPr>
          <a:xfrm>
            <a:off x="6831944" y="2895622"/>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4" name="2 Marcador de posición de imagen"/>
          <p:cNvSpPr>
            <a:spLocks noGrp="1"/>
          </p:cNvSpPr>
          <p:nvPr>
            <p:ph type="pic" sz="quarter" idx="35" hasCustomPrompt="1"/>
          </p:nvPr>
        </p:nvSpPr>
        <p:spPr>
          <a:xfrm>
            <a:off x="4771293" y="3165262"/>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5" name="8 Marcador de texto"/>
          <p:cNvSpPr>
            <a:spLocks noGrp="1"/>
          </p:cNvSpPr>
          <p:nvPr>
            <p:ph type="body" sz="quarter" idx="36" hasCustomPrompt="1"/>
          </p:nvPr>
        </p:nvSpPr>
        <p:spPr>
          <a:xfrm>
            <a:off x="4771294" y="4461796"/>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6" name="2 Marcador de posición de imagen"/>
          <p:cNvSpPr>
            <a:spLocks noGrp="1"/>
          </p:cNvSpPr>
          <p:nvPr>
            <p:ph type="pic" sz="quarter" idx="37" hasCustomPrompt="1"/>
          </p:nvPr>
        </p:nvSpPr>
        <p:spPr>
          <a:xfrm>
            <a:off x="6831944" y="3164703"/>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7" name="8 Marcador de texto"/>
          <p:cNvSpPr>
            <a:spLocks noGrp="1"/>
          </p:cNvSpPr>
          <p:nvPr>
            <p:ph type="body" sz="quarter" idx="38" hasCustomPrompt="1"/>
          </p:nvPr>
        </p:nvSpPr>
        <p:spPr>
          <a:xfrm>
            <a:off x="6831945" y="4461237"/>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3"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24"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662836338"/>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A BIG PHOTO AND TEXT ABOVE">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7" name="2 Marcador de texto"/>
          <p:cNvSpPr>
            <a:spLocks noGrp="1"/>
          </p:cNvSpPr>
          <p:nvPr>
            <p:ph type="body" sz="quarter" idx="10" hasCustomPrompt="1"/>
          </p:nvPr>
        </p:nvSpPr>
        <p:spPr>
          <a:xfrm>
            <a:off x="451340" y="627463"/>
            <a:ext cx="8241323" cy="43212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451340" y="1113588"/>
            <a:ext cx="8241323" cy="3294366"/>
          </a:xfrm>
          <a:prstGeom prst="rect">
            <a:avLst/>
          </a:prstGeom>
        </p:spPr>
        <p:txBody>
          <a:bodyPr/>
          <a:lstStyle>
            <a:lvl1pPr>
              <a:defRPr/>
            </a:lvl1pPr>
          </a:lstStyle>
          <a:p>
            <a:r>
              <a:rPr lang="es-ES" err="1"/>
              <a:t>Image</a:t>
            </a:r>
            <a:endParaRPr lang="en-GB"/>
          </a:p>
        </p:txBody>
      </p:sp>
      <p:sp>
        <p:nvSpPr>
          <p:cNvPr id="8" name="8 Marcador de texto"/>
          <p:cNvSpPr>
            <a:spLocks noGrp="1"/>
          </p:cNvSpPr>
          <p:nvPr>
            <p:ph type="body" sz="quarter" idx="16" hasCustomPrompt="1"/>
          </p:nvPr>
        </p:nvSpPr>
        <p:spPr>
          <a:xfrm>
            <a:off x="451340" y="4462467"/>
            <a:ext cx="8241323"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9"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4069208087"/>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ONE PHOTO">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3" name="2 Marcador de posición de imagen"/>
          <p:cNvSpPr>
            <a:spLocks noGrp="1"/>
          </p:cNvSpPr>
          <p:nvPr>
            <p:ph type="pic" sz="quarter" idx="13" hasCustomPrompt="1"/>
          </p:nvPr>
        </p:nvSpPr>
        <p:spPr>
          <a:xfrm>
            <a:off x="451340" y="573531"/>
            <a:ext cx="8241323" cy="4212782"/>
          </a:xfrm>
          <a:prstGeom prst="rect">
            <a:avLst/>
          </a:prstGeom>
        </p:spPr>
        <p:txBody>
          <a:bodyPr/>
          <a:lstStyle>
            <a:lvl1pPr>
              <a:defRPr/>
            </a:lvl1pPr>
          </a:lstStyle>
          <a:p>
            <a:r>
              <a:rPr lang="es-ES" err="1"/>
              <a:t>Image</a:t>
            </a:r>
            <a:endParaRPr lang="en-GB"/>
          </a:p>
        </p:txBody>
      </p:sp>
      <p:sp>
        <p:nvSpPr>
          <p:cNvPr id="7"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8"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864791163"/>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0" y="519522"/>
            <a:ext cx="9144000" cy="4266791"/>
          </a:xfrm>
          <a:prstGeom prst="rect">
            <a:avLst/>
          </a:prstGeom>
          <a:ln w="28575">
            <a:noFill/>
          </a:ln>
        </p:spPr>
        <p:txBody>
          <a:bodyPr/>
          <a:lstStyle>
            <a:lvl1pPr>
              <a:defRPr/>
            </a:lvl1pPr>
          </a:lstStyle>
          <a:p>
            <a:r>
              <a:rPr lang="es-ES" err="1"/>
              <a:t>Image</a:t>
            </a:r>
            <a:endParaRPr lang="en-GB"/>
          </a:p>
        </p:txBody>
      </p:sp>
      <p:cxnSp>
        <p:nvCxnSpPr>
          <p:cNvPr id="7" name="6 Conector recto"/>
          <p:cNvCxnSpPr/>
          <p:nvPr/>
        </p:nvCxnSpPr>
        <p:spPr>
          <a:xfrm flipV="1">
            <a:off x="0" y="4785996"/>
            <a:ext cx="9144000" cy="317"/>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flipV="1">
            <a:off x="-19986" y="519522"/>
            <a:ext cx="9144000" cy="317"/>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471719565"/>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EXT IN TWO BLOCKS-1">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51340" y="627461"/>
            <a:ext cx="8241323" cy="70215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p:nvCxnSpPr>
        <p:spPr>
          <a:xfrm flipH="1">
            <a:off x="451340" y="138361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42" y="1437628"/>
            <a:ext cx="8308731" cy="3131995"/>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sp>
        <p:nvSpPr>
          <p:cNvPr id="10"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268147995"/>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EXT IN TWO BLOCKS-2">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51340" y="627460"/>
            <a:ext cx="8241323" cy="2106309"/>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p:nvCxnSpPr>
        <p:spPr>
          <a:xfrm flipH="1">
            <a:off x="451340" y="278777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42" y="2841784"/>
            <a:ext cx="8308731" cy="172783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sp>
        <p:nvSpPr>
          <p:cNvPr id="10"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757973922"/>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EXT IN THREE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51340" y="627462"/>
            <a:ext cx="8241323" cy="118820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1" y="1923338"/>
            <a:ext cx="8241736" cy="1350494"/>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86967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32783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381843"/>
            <a:ext cx="8241323" cy="1349704"/>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4" name="6 Título"/>
          <p:cNvSpPr>
            <a:spLocks noGrp="1"/>
          </p:cNvSpPr>
          <p:nvPr>
            <p:ph type="title" hasCustomPrompt="1"/>
          </p:nvPr>
        </p:nvSpPr>
        <p:spPr>
          <a:xfrm>
            <a:off x="451340" y="87474"/>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097513140"/>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EXT COLOR IN THREE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51340" y="627462"/>
            <a:ext cx="8241323" cy="1188206"/>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1" y="1923338"/>
            <a:ext cx="8241736" cy="1350494"/>
          </a:xfrm>
          <a:prstGeom prst="rect">
            <a:avLst/>
          </a:prstGeom>
        </p:spPr>
        <p:txBody>
          <a:bodyPr lIns="0" rIns="0"/>
          <a:lstStyle>
            <a:lvl1pPr marL="342900" indent="-342900">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86967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32783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381843"/>
            <a:ext cx="8241323" cy="1349704"/>
          </a:xfrm>
          <a:prstGeom prst="rect">
            <a:avLst/>
          </a:prstGeom>
        </p:spPr>
        <p:txBody>
          <a:bodyPr lIns="0" rIns="0"/>
          <a:lstStyle>
            <a:lvl1pPr marL="0" indent="0" algn="l" defTabSz="457097" rtl="0" eaLnBrk="0" fontAlgn="base" hangingPunct="0">
              <a:spcBef>
                <a:spcPct val="20000"/>
              </a:spcBef>
              <a:spcAft>
                <a:spcPct val="0"/>
              </a:spcAft>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4"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58660219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COLOR IN FOUR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9"/>
            <a:ext cx="8241323"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2" y="1599652"/>
            <a:ext cx="8241736" cy="1026113"/>
          </a:xfrm>
          <a:prstGeom prst="rect">
            <a:avLst/>
          </a:prstGeom>
        </p:spPr>
        <p:txBody>
          <a:bodyPr lIns="0" rIns="0"/>
          <a:lstStyle>
            <a:lvl1pPr marL="342900" indent="-342900">
              <a:buNone/>
              <a:defRPr lang="en-GB" sz="24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54563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70587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50"/>
            <a:ext cx="8241323" cy="922529"/>
          </a:xfrm>
          <a:prstGeom prst="rect">
            <a:avLst/>
          </a:prstGeom>
        </p:spPr>
        <p:txBody>
          <a:bodyPr lIns="0" rIns="0"/>
          <a:lstStyle>
            <a:lvl1pPr marL="342822" indent="-342822">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59994"/>
            <a:ext cx="8241323" cy="971550"/>
          </a:xfrm>
          <a:prstGeom prst="rect">
            <a:avLst/>
          </a:prstGeom>
        </p:spPr>
        <p:txBody>
          <a:bodyPr lIns="0" rIns="0"/>
          <a:lstStyle>
            <a:lvl1pPr marL="342822" indent="-342822">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4"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629504125"/>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EXT IN FOUR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51340" y="627463"/>
            <a:ext cx="8241323" cy="864170"/>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1" y="1599647"/>
            <a:ext cx="8241736" cy="1026113"/>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54563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70587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45"/>
            <a:ext cx="8241323" cy="922529"/>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a:t>
            </a:r>
            <a:r>
              <a:rPr lang="en-GB" err="1">
                <a:effectLst/>
              </a:rPr>
              <a:t>tetx</a:t>
            </a:r>
            <a:endParaRPr lang="en-GB"/>
          </a:p>
        </p:txBody>
      </p:sp>
      <p:cxnSp>
        <p:nvCxnSpPr>
          <p:cNvPr id="12" name="11 Conector recto"/>
          <p:cNvCxnSpPr/>
          <p:nvPr/>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59994"/>
            <a:ext cx="8241323" cy="971550"/>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Fourth text</a:t>
            </a:r>
            <a:endParaRPr lang="en-GB"/>
          </a:p>
        </p:txBody>
      </p:sp>
      <p:sp>
        <p:nvSpPr>
          <p:cNvPr id="14"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1020212"/>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EXT COLOR IN FOUR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51340" y="627463"/>
            <a:ext cx="8241323"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1" y="1599647"/>
            <a:ext cx="8241736" cy="1026113"/>
          </a:xfrm>
          <a:prstGeom prst="rect">
            <a:avLst/>
          </a:prstGeom>
        </p:spPr>
        <p:txBody>
          <a:bodyPr lIns="0" rIns="0"/>
          <a:lstStyle>
            <a:lvl1pPr marL="342900" indent="-342900">
              <a:buNone/>
              <a:defRPr lang="en-GB" sz="24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54563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70587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45"/>
            <a:ext cx="8241323" cy="922529"/>
          </a:xfrm>
          <a:prstGeom prst="rect">
            <a:avLst/>
          </a:prstGeom>
        </p:spPr>
        <p:txBody>
          <a:bodyPr lIns="0" rIns="0"/>
          <a:lstStyle>
            <a:lvl1pPr marL="342822" indent="-342822">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59994"/>
            <a:ext cx="8241323" cy="971550"/>
          </a:xfrm>
          <a:prstGeom prst="rect">
            <a:avLst/>
          </a:prstGeom>
        </p:spPr>
        <p:txBody>
          <a:bodyPr lIns="0" rIns="0"/>
          <a:lstStyle>
            <a:lvl1pPr marL="342822" indent="-342822">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4"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514805744"/>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EXT IN FOUR BLOCKS-2">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51481" y="627463"/>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451341" y="1761663"/>
            <a:ext cx="8241736" cy="864097"/>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45"/>
            <a:ext cx="8241323" cy="868523"/>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05877"/>
            <a:ext cx="8241323" cy="918102"/>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4" name="2 Marcador de texto"/>
          <p:cNvSpPr>
            <a:spLocks noGrp="1"/>
          </p:cNvSpPr>
          <p:nvPr>
            <p:ph type="body" sz="quarter" idx="16" hasCustomPrompt="1"/>
          </p:nvPr>
        </p:nvSpPr>
        <p:spPr>
          <a:xfrm>
            <a:off x="4771294" y="681466"/>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p:nvCxnSpPr>
        <p:spPr>
          <a:xfrm flipH="1">
            <a:off x="451340" y="36518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flipH="1">
            <a:off x="451752" y="467798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8"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770626424"/>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451481" y="627463"/>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451341" y="1761663"/>
            <a:ext cx="8241736" cy="1890211"/>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813892"/>
            <a:ext cx="8241323" cy="868523"/>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sp>
        <p:nvSpPr>
          <p:cNvPr id="14" name="2 Marcador de texto"/>
          <p:cNvSpPr>
            <a:spLocks noGrp="1"/>
          </p:cNvSpPr>
          <p:nvPr>
            <p:ph type="body" sz="quarter" idx="16" hasCustomPrompt="1"/>
          </p:nvPr>
        </p:nvSpPr>
        <p:spPr>
          <a:xfrm>
            <a:off x="4771294" y="681466"/>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p:nvCxnSpPr>
        <p:spPr>
          <a:xfrm flipH="1">
            <a:off x="451340" y="375988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8" name="17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2"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243078685"/>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EXT IN TWO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3" name="2 Marcador de texto"/>
          <p:cNvSpPr>
            <a:spLocks noGrp="1"/>
          </p:cNvSpPr>
          <p:nvPr>
            <p:ph type="body" sz="quarter" idx="13" hasCustomPrompt="1"/>
          </p:nvPr>
        </p:nvSpPr>
        <p:spPr>
          <a:xfrm>
            <a:off x="451341" y="1761662"/>
            <a:ext cx="8241736" cy="2970331"/>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2" name="2 Marcador de texto"/>
          <p:cNvSpPr>
            <a:spLocks noGrp="1"/>
          </p:cNvSpPr>
          <p:nvPr>
            <p:ph type="body" sz="quarter" idx="10" hasCustomPrompt="1"/>
          </p:nvPr>
        </p:nvSpPr>
        <p:spPr>
          <a:xfrm>
            <a:off x="451481" y="627463"/>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5" name="2 Marcador de texto"/>
          <p:cNvSpPr>
            <a:spLocks noGrp="1"/>
          </p:cNvSpPr>
          <p:nvPr>
            <p:ph type="body" sz="quarter" idx="16" hasCustomPrompt="1"/>
          </p:nvPr>
        </p:nvSpPr>
        <p:spPr>
          <a:xfrm>
            <a:off x="4771294" y="681466"/>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1562967800"/>
      </p:ext>
    </p:extLst>
  </p:cSld>
  <p:clrMapOvr>
    <a:overrideClrMapping bg1="lt1" tx1="dk1" bg2="lt2" tx2="dk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451341" y="1761663"/>
            <a:ext cx="8241736" cy="70207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451340" y="2517744"/>
            <a:ext cx="3921368" cy="2106234"/>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1" name="18 Marcador de texto"/>
          <p:cNvSpPr>
            <a:spLocks noGrp="1"/>
          </p:cNvSpPr>
          <p:nvPr>
            <p:ph type="body" sz="quarter" idx="15" hasCustomPrompt="1"/>
          </p:nvPr>
        </p:nvSpPr>
        <p:spPr>
          <a:xfrm>
            <a:off x="4771295" y="2517744"/>
            <a:ext cx="3921782" cy="2106234"/>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5" name="14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7" name="2 Marcador de texto"/>
          <p:cNvSpPr>
            <a:spLocks noGrp="1"/>
          </p:cNvSpPr>
          <p:nvPr>
            <p:ph type="body" sz="quarter" idx="10" hasCustomPrompt="1"/>
          </p:nvPr>
        </p:nvSpPr>
        <p:spPr>
          <a:xfrm>
            <a:off x="451481" y="627463"/>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8" name="2 Marcador de texto"/>
          <p:cNvSpPr>
            <a:spLocks noGrp="1"/>
          </p:cNvSpPr>
          <p:nvPr>
            <p:ph type="body" sz="quarter" idx="16" hasCustomPrompt="1"/>
          </p:nvPr>
        </p:nvSpPr>
        <p:spPr>
          <a:xfrm>
            <a:off x="4771294" y="681466"/>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3963406395"/>
      </p:ext>
    </p:extLst>
  </p:cSld>
  <p:clrMapOvr>
    <a:overrideClrMapping bg1="lt1" tx1="dk1" bg2="lt2" tx2="dk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VERTICAL TEXT IN TWO BLOCKS">
    <p:spTree>
      <p:nvGrpSpPr>
        <p:cNvPr id="1" name=""/>
        <p:cNvGrpSpPr/>
        <p:nvPr/>
      </p:nvGrpSpPr>
      <p:grpSpPr>
        <a:xfrm>
          <a:off x="0" y="0"/>
          <a:ext cx="0" cy="0"/>
          <a:chOff x="0" y="0"/>
          <a:chExt cx="0" cy="0"/>
        </a:xfrm>
      </p:grpSpPr>
      <p:sp>
        <p:nvSpPr>
          <p:cNvPr id="7" name="6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0" name="9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3" name="2 Marcador de texto"/>
          <p:cNvSpPr>
            <a:spLocks noGrp="1"/>
          </p:cNvSpPr>
          <p:nvPr>
            <p:ph type="body" sz="quarter" idx="10" hasCustomPrompt="1"/>
          </p:nvPr>
        </p:nvSpPr>
        <p:spPr>
          <a:xfrm>
            <a:off x="451338" y="627459"/>
            <a:ext cx="3921370" cy="405201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1 Marcador de texto"/>
          <p:cNvSpPr>
            <a:spLocks noGrp="1"/>
          </p:cNvSpPr>
          <p:nvPr>
            <p:ph type="body" sz="quarter" idx="11" hasCustomPrompt="1"/>
          </p:nvPr>
        </p:nvSpPr>
        <p:spPr>
          <a:xfrm>
            <a:off x="4771294" y="627459"/>
            <a:ext cx="3921370" cy="4050524"/>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78927064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451340" y="627463"/>
            <a:ext cx="3921368"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3"/>
            <a:ext cx="392178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8" name="6 Marcador de texto"/>
          <p:cNvSpPr>
            <a:spLocks noGrp="1"/>
          </p:cNvSpPr>
          <p:nvPr>
            <p:ph type="body" sz="quarter" idx="13"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cxnSp>
        <p:nvCxnSpPr>
          <p:cNvPr id="9" name="8 Conector recto"/>
          <p:cNvCxnSpPr/>
          <p:nvPr/>
        </p:nvCxnSpPr>
        <p:spPr>
          <a:xfrm flipH="1">
            <a:off x="451338" y="1221600"/>
            <a:ext cx="392137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H="1">
            <a:off x="4764242" y="1221600"/>
            <a:ext cx="3921368"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451340" y="1275606"/>
            <a:ext cx="3921368" cy="334837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4771295" y="1275606"/>
            <a:ext cx="3921782" cy="3348372"/>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4" name="13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5" name="14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488142764"/>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VERTICAL TEXT IN TWO BLOCKS WITH FRAME">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7" name="16 Marcador de texto"/>
          <p:cNvSpPr>
            <a:spLocks noGrp="1"/>
          </p:cNvSpPr>
          <p:nvPr>
            <p:ph type="body" sz="quarter" idx="10" hasCustomPrompt="1"/>
          </p:nvPr>
        </p:nvSpPr>
        <p:spPr>
          <a:xfrm>
            <a:off x="451342" y="627463"/>
            <a:ext cx="824132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8" name="6 Marcador de texto"/>
          <p:cNvSpPr>
            <a:spLocks noGrp="1"/>
          </p:cNvSpPr>
          <p:nvPr>
            <p:ph type="body" sz="quarter" idx="13"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sp>
        <p:nvSpPr>
          <p:cNvPr id="11" name="16 Marcador de texto"/>
          <p:cNvSpPr>
            <a:spLocks noGrp="1"/>
          </p:cNvSpPr>
          <p:nvPr>
            <p:ph type="body" sz="quarter" idx="14" hasCustomPrompt="1"/>
          </p:nvPr>
        </p:nvSpPr>
        <p:spPr>
          <a:xfrm>
            <a:off x="451340" y="1275606"/>
            <a:ext cx="3921368" cy="3348372"/>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4771295" y="1275606"/>
            <a:ext cx="3921782" cy="3348372"/>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608851976"/>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VERTICAL TEXT IN TWO BLOCKS-2E">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7" name="16 Marcador de texto"/>
          <p:cNvSpPr>
            <a:spLocks noGrp="1"/>
          </p:cNvSpPr>
          <p:nvPr>
            <p:ph type="body" sz="quarter" idx="10" hasCustomPrompt="1"/>
          </p:nvPr>
        </p:nvSpPr>
        <p:spPr>
          <a:xfrm>
            <a:off x="451340" y="627463"/>
            <a:ext cx="3921368"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3"/>
            <a:ext cx="392178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12" name="18 Marcador de texto"/>
          <p:cNvSpPr>
            <a:spLocks noGrp="1"/>
          </p:cNvSpPr>
          <p:nvPr>
            <p:ph type="body" sz="quarter" idx="15" hasCustomPrompt="1"/>
          </p:nvPr>
        </p:nvSpPr>
        <p:spPr>
          <a:xfrm>
            <a:off x="4771295" y="1275606"/>
            <a:ext cx="3921782" cy="3348372"/>
          </a:xfrm>
          <a:prstGeom prst="rect">
            <a:avLst/>
          </a:prstGeom>
          <a:ln w="28575">
            <a:solidFill>
              <a:srgbClr val="5C881A"/>
            </a:solidFill>
          </a:ln>
        </p:spPr>
        <p:txBody>
          <a:bodyPr lIns="108000" tIns="3600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16 Marcador de texto"/>
          <p:cNvSpPr>
            <a:spLocks noGrp="1"/>
          </p:cNvSpPr>
          <p:nvPr>
            <p:ph type="body" sz="quarter" idx="14" hasCustomPrompt="1"/>
          </p:nvPr>
        </p:nvSpPr>
        <p:spPr>
          <a:xfrm>
            <a:off x="451340" y="1275606"/>
            <a:ext cx="3921368" cy="334837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0"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31639372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IN FOUR BLOCKS-2">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482" y="627469"/>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451342" y="1761668"/>
            <a:ext cx="8241736" cy="864097"/>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50"/>
            <a:ext cx="8241323" cy="868523"/>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05877"/>
            <a:ext cx="8241323" cy="918102"/>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4" name="2 Marcador de texto"/>
          <p:cNvSpPr>
            <a:spLocks noGrp="1"/>
          </p:cNvSpPr>
          <p:nvPr>
            <p:ph type="body" sz="quarter" idx="16" hasCustomPrompt="1"/>
          </p:nvPr>
        </p:nvSpPr>
        <p:spPr>
          <a:xfrm>
            <a:off x="4771296" y="681472"/>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p:nvCxnSpPr>
        <p:spPr>
          <a:xfrm flipH="1">
            <a:off x="451340" y="36518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flipH="1">
            <a:off x="451752" y="467798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8"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850613656"/>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39" y="1761660"/>
            <a:ext cx="3921369" cy="286231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4771293" y="1762125"/>
            <a:ext cx="3921369" cy="2862263"/>
          </a:xfrm>
          <a:prstGeom prst="rect">
            <a:avLst/>
          </a:prstGeom>
        </p:spPr>
        <p:txBody>
          <a:bodyPr/>
          <a:lstStyle>
            <a:lvl1pPr>
              <a:defRPr/>
            </a:lvl1pPr>
          </a:lstStyle>
          <a:p>
            <a:r>
              <a:rPr lang="es-ES" err="1"/>
              <a:t>Graphic</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4"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0"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82923396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39" y="1761660"/>
            <a:ext cx="3921369"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4771293" y="1762129"/>
            <a:ext cx="3921369" cy="221420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Graphic</a:t>
            </a:r>
          </a:p>
          <a:p>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3"/>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a:t>Cuarto bloque de texto</a:t>
            </a:r>
            <a:endParaRPr lang="en-GB"/>
          </a:p>
        </p:txBody>
      </p:sp>
      <p:sp>
        <p:nvSpPr>
          <p:cNvPr id="16"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0"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1733807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39" y="1761660"/>
            <a:ext cx="3921369"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3"/>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5" name="4 Marcador de tabla"/>
          <p:cNvSpPr>
            <a:spLocks noGrp="1"/>
          </p:cNvSpPr>
          <p:nvPr>
            <p:ph type="tbl" sz="quarter" idx="16" hasCustomPrompt="1"/>
          </p:nvPr>
        </p:nvSpPr>
        <p:spPr>
          <a:xfrm>
            <a:off x="4771293" y="1762125"/>
            <a:ext cx="3921369" cy="2213781"/>
          </a:xfrm>
          <a:prstGeom prst="rect">
            <a:avLst/>
          </a:prstGeom>
        </p:spPr>
        <p:txBody>
          <a:bodyPr/>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0"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8830139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3" y="1761660"/>
            <a:ext cx="3921369" cy="286231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451339" y="1762125"/>
            <a:ext cx="3921369" cy="2862263"/>
          </a:xfrm>
          <a:prstGeom prst="rect">
            <a:avLst/>
          </a:prstGeom>
        </p:spPr>
        <p:txBody>
          <a:bodyPr/>
          <a:lstStyle>
            <a:lvl1pPr>
              <a:defRPr/>
            </a:lvl1pPr>
          </a:lstStyle>
          <a:p>
            <a:r>
              <a:rPr lang="es-ES" err="1"/>
              <a:t>Graph</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4"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0"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11612627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4" y="1761660"/>
            <a:ext cx="3921370"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451338" y="1762128"/>
            <a:ext cx="3921370" cy="2214203"/>
          </a:xfrm>
          <a:prstGeom prst="rect">
            <a:avLst/>
          </a:prstGeom>
        </p:spPr>
        <p:txBody>
          <a:bodyPr/>
          <a:lstStyle>
            <a:lvl1pPr>
              <a:defRPr/>
            </a:lvl1pPr>
          </a:lstStyle>
          <a:p>
            <a:r>
              <a:rPr lang="es-ES" err="1"/>
              <a:t>Graph</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3"/>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6"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0"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68752465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4" y="1761660"/>
            <a:ext cx="3921370" cy="221424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451339" y="1761663"/>
            <a:ext cx="3921369" cy="2213837"/>
          </a:xfrm>
          <a:prstGeom prst="rect">
            <a:avLst/>
          </a:prstGeom>
        </p:spPr>
        <p:txBody>
          <a:bodyPr/>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6 Marcador de texto"/>
          <p:cNvSpPr>
            <a:spLocks noGrp="1"/>
          </p:cNvSpPr>
          <p:nvPr>
            <p:ph type="body" sz="quarter" idx="15" hasCustomPrompt="1"/>
          </p:nvPr>
        </p:nvSpPr>
        <p:spPr>
          <a:xfrm>
            <a:off x="451340" y="4191933"/>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9" name="16 Marcador de texto"/>
          <p:cNvSpPr>
            <a:spLocks noGrp="1"/>
          </p:cNvSpPr>
          <p:nvPr>
            <p:ph type="body" sz="quarter" idx="14" hasCustomPrompt="1"/>
          </p:nvPr>
        </p:nvSpPr>
        <p:spPr>
          <a:xfrm>
            <a:off x="451340"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20" name="18 Marcador de texto"/>
          <p:cNvSpPr>
            <a:spLocks noGrp="1"/>
          </p:cNvSpPr>
          <p:nvPr>
            <p:ph type="body" sz="quarter" idx="11" hasCustomPrompt="1"/>
          </p:nvPr>
        </p:nvSpPr>
        <p:spPr>
          <a:xfrm>
            <a:off x="4771295"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13913958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4771293" y="1762125"/>
            <a:ext cx="3921369" cy="2862263"/>
          </a:xfrm>
          <a:prstGeom prst="rect">
            <a:avLst/>
          </a:prstGeom>
        </p:spPr>
        <p:txBody>
          <a:bodyPr/>
          <a:lstStyle>
            <a:lvl1pPr>
              <a:defRPr/>
            </a:lvl1pPr>
          </a:lstStyle>
          <a:p>
            <a:r>
              <a:rPr lang="es-ES" err="1"/>
              <a:t>Graph</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39" y="1762125"/>
            <a:ext cx="3921369" cy="2862263"/>
          </a:xfrm>
          <a:prstGeom prst="rect">
            <a:avLst/>
          </a:prstGeom>
        </p:spPr>
        <p:txBody>
          <a:bodyPr/>
          <a:lstStyle>
            <a:lvl1pPr>
              <a:defRPr/>
            </a:lvl1pPr>
          </a:lstStyle>
          <a:p>
            <a:r>
              <a:rPr lang="es-ES" err="1"/>
              <a:t>Graph</a:t>
            </a:r>
            <a:endParaRPr lang="en-GB"/>
          </a:p>
        </p:txBody>
      </p: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4"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0"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7614471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EXT IN A BLOCK WITH TWO TABLES">
    <p:spTree>
      <p:nvGrpSpPr>
        <p:cNvPr id="1" name=""/>
        <p:cNvGrpSpPr/>
        <p:nvPr/>
      </p:nvGrpSpPr>
      <p:grpSpPr>
        <a:xfrm>
          <a:off x="0" y="0"/>
          <a:ext cx="0" cy="0"/>
          <a:chOff x="0" y="0"/>
          <a:chExt cx="0" cy="0"/>
        </a:xfrm>
      </p:grpSpPr>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3" name="2 Marcador de tabla"/>
          <p:cNvSpPr>
            <a:spLocks noGrp="1"/>
          </p:cNvSpPr>
          <p:nvPr>
            <p:ph type="tbl" sz="quarter" idx="16" hasCustomPrompt="1"/>
          </p:nvPr>
        </p:nvSpPr>
        <p:spPr>
          <a:xfrm>
            <a:off x="451339" y="1762125"/>
            <a:ext cx="3921369" cy="2862263"/>
          </a:xfrm>
          <a:prstGeom prst="rect">
            <a:avLst/>
          </a:prstGeom>
        </p:spPr>
        <p:txBody>
          <a:bodyPr/>
          <a:lstStyle>
            <a:lvl1pPr>
              <a:defRPr/>
            </a:lvl1pPr>
          </a:lstStyle>
          <a:p>
            <a:r>
              <a:rPr lang="es-ES" err="1"/>
              <a:t>Table</a:t>
            </a:r>
            <a:endParaRPr lang="en-GB"/>
          </a:p>
        </p:txBody>
      </p:sp>
      <p:sp>
        <p:nvSpPr>
          <p:cNvPr id="15" name="2 Marcador de tabla"/>
          <p:cNvSpPr>
            <a:spLocks noGrp="1"/>
          </p:cNvSpPr>
          <p:nvPr>
            <p:ph type="tbl" sz="quarter" idx="17" hasCustomPrompt="1"/>
          </p:nvPr>
        </p:nvSpPr>
        <p:spPr>
          <a:xfrm>
            <a:off x="4755164" y="1761660"/>
            <a:ext cx="3921369" cy="2862263"/>
          </a:xfrm>
          <a:prstGeom prst="rect">
            <a:avLst/>
          </a:prstGeom>
        </p:spPr>
        <p:txBody>
          <a:bodyPr/>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7" name="16 Marcador de texto"/>
          <p:cNvSpPr>
            <a:spLocks noGrp="1"/>
          </p:cNvSpPr>
          <p:nvPr>
            <p:ph type="body" sz="quarter" idx="14" hasCustomPrompt="1"/>
          </p:nvPr>
        </p:nvSpPr>
        <p:spPr>
          <a:xfrm>
            <a:off x="451340"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8" name="18 Marcador de texto"/>
          <p:cNvSpPr>
            <a:spLocks noGrp="1"/>
          </p:cNvSpPr>
          <p:nvPr>
            <p:ph type="body" sz="quarter" idx="11" hasCustomPrompt="1"/>
          </p:nvPr>
        </p:nvSpPr>
        <p:spPr>
          <a:xfrm>
            <a:off x="4771295"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61881813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EXT IN A BLOCK WITH A GRAPHIC AND A TABLE">
    <p:spTree>
      <p:nvGrpSpPr>
        <p:cNvPr id="1" name=""/>
        <p:cNvGrpSpPr/>
        <p:nvPr/>
      </p:nvGrpSpPr>
      <p:grpSpPr>
        <a:xfrm>
          <a:off x="0" y="0"/>
          <a:ext cx="0" cy="0"/>
          <a:chOff x="0" y="0"/>
          <a:chExt cx="0" cy="0"/>
        </a:xfrm>
      </p:grpSpPr>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39" y="1762125"/>
            <a:ext cx="3921369" cy="2862263"/>
          </a:xfrm>
          <a:prstGeom prst="rect">
            <a:avLst/>
          </a:prstGeom>
        </p:spPr>
        <p:txBody>
          <a:bodyPr/>
          <a:lstStyle>
            <a:lvl1pPr>
              <a:defRPr/>
            </a:lvl1pPr>
          </a:lstStyle>
          <a:p>
            <a:r>
              <a:rPr lang="es-ES" err="1"/>
              <a:t>Graph</a:t>
            </a:r>
            <a:endParaRPr lang="en-GB"/>
          </a:p>
        </p:txBody>
      </p: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3" name="2 Marcador de tabla"/>
          <p:cNvSpPr>
            <a:spLocks noGrp="1"/>
          </p:cNvSpPr>
          <p:nvPr>
            <p:ph type="tbl" sz="quarter" idx="16" hasCustomPrompt="1"/>
          </p:nvPr>
        </p:nvSpPr>
        <p:spPr>
          <a:xfrm>
            <a:off x="4771293" y="1761660"/>
            <a:ext cx="3921369" cy="2862728"/>
          </a:xfrm>
          <a:prstGeom prst="rect">
            <a:avLst/>
          </a:prstGeom>
        </p:spPr>
        <p:txBody>
          <a:bodyPr/>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0" y="627463"/>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3"/>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57956082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39" y="627461"/>
            <a:ext cx="8241735" cy="70215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p:nvCxnSpPr>
        <p:spPr>
          <a:xfrm flipH="1">
            <a:off x="477610" y="143762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2" y="1545636"/>
            <a:ext cx="8241322" cy="3078752"/>
          </a:xfrm>
          <a:prstGeom prst="rect">
            <a:avLst/>
          </a:prstGeom>
        </p:spPr>
        <p:txBody>
          <a:bodyPr/>
          <a:lstStyle>
            <a:lvl1pPr>
              <a:defRPr/>
            </a:lvl1pPr>
          </a:lstStyle>
          <a:p>
            <a:r>
              <a:rPr lang="es-ES" err="1"/>
              <a:t>Table</a:t>
            </a:r>
            <a:endParaRPr lang="en-GB"/>
          </a:p>
        </p:txBody>
      </p:sp>
      <p:sp>
        <p:nvSpPr>
          <p:cNvPr id="14" name="13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8"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690355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451482" y="627469"/>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451342" y="1761664"/>
            <a:ext cx="8241736" cy="1890211"/>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813897"/>
            <a:ext cx="8241323" cy="868523"/>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sp>
        <p:nvSpPr>
          <p:cNvPr id="14" name="2 Marcador de texto"/>
          <p:cNvSpPr>
            <a:spLocks noGrp="1"/>
          </p:cNvSpPr>
          <p:nvPr>
            <p:ph type="body" sz="quarter" idx="16" hasCustomPrompt="1"/>
          </p:nvPr>
        </p:nvSpPr>
        <p:spPr>
          <a:xfrm>
            <a:off x="4771296" y="681472"/>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p:nvCxnSpPr>
        <p:spPr>
          <a:xfrm flipH="1">
            <a:off x="451340" y="375988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17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011192994"/>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39" y="627460"/>
            <a:ext cx="8241735" cy="648146"/>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p:nvCxnSpPr>
        <p:spPr>
          <a:xfrm flipH="1">
            <a:off x="451340" y="138361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2" y="1437624"/>
            <a:ext cx="8241322" cy="2538282"/>
          </a:xfrm>
          <a:prstGeom prst="rect">
            <a:avLst/>
          </a:prstGeom>
        </p:spPr>
        <p:txBody>
          <a:bodyPr/>
          <a:lstStyle>
            <a:lvl1pPr>
              <a:defRPr/>
            </a:lvl1pPr>
          </a:lstStyle>
          <a:p>
            <a:r>
              <a:rPr lang="es-ES" err="1"/>
              <a:t>Table</a:t>
            </a:r>
            <a:endParaRPr lang="en-GB"/>
          </a:p>
        </p:txBody>
      </p:sp>
      <p:sp>
        <p:nvSpPr>
          <p:cNvPr id="14" name="13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cxnSp>
        <p:nvCxnSpPr>
          <p:cNvPr id="8" name="7 Conector recto"/>
          <p:cNvCxnSpPr/>
          <p:nvPr/>
        </p:nvCxnSpPr>
        <p:spPr>
          <a:xfrm>
            <a:off x="451340" y="402991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451340" y="4083919"/>
            <a:ext cx="8241323" cy="64762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2" name="6 Marcador de texto"/>
          <p:cNvSpPr>
            <a:spLocks noGrp="1"/>
          </p:cNvSpPr>
          <p:nvPr>
            <p:ph type="body" sz="quarter" idx="12" hasCustomPrompt="1"/>
          </p:nvPr>
        </p:nvSpPr>
        <p:spPr>
          <a:xfrm>
            <a:off x="4372710" y="4786317"/>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40"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9368049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2843" y="202502"/>
            <a:ext cx="7215560" cy="606799"/>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302840" y="976746"/>
            <a:ext cx="8229600" cy="361787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914400" y="4299948"/>
            <a:ext cx="2133600" cy="273844"/>
          </a:xfrm>
          <a:prstGeom prst="rect">
            <a:avLst/>
          </a:prstGeom>
        </p:spPr>
        <p:txBody>
          <a:bodyPr lIns="91429" tIns="45715" rIns="91429" bIns="45715"/>
          <a:lstStyle/>
          <a:p>
            <a:pPr fontAlgn="base">
              <a:spcBef>
                <a:spcPct val="0"/>
              </a:spcBef>
              <a:spcAft>
                <a:spcPct val="0"/>
              </a:spcAft>
            </a:pPr>
            <a:endParaRPr lang="en-GB" sz="2800">
              <a:solidFill>
                <a:srgbClr val="707070"/>
              </a:solidFill>
              <a:latin typeface="Arial" pitchFamily="34" charset="0"/>
            </a:endParaRPr>
          </a:p>
        </p:txBody>
      </p:sp>
      <p:sp>
        <p:nvSpPr>
          <p:cNvPr id="5" name="Footer Placeholder 4"/>
          <p:cNvSpPr>
            <a:spLocks noGrp="1"/>
          </p:cNvSpPr>
          <p:nvPr>
            <p:ph type="ftr" sz="quarter" idx="11"/>
          </p:nvPr>
        </p:nvSpPr>
        <p:spPr>
          <a:xfrm>
            <a:off x="0" y="4407960"/>
            <a:ext cx="2895600" cy="273844"/>
          </a:xfrm>
          <a:prstGeom prst="rect">
            <a:avLst/>
          </a:prstGeom>
        </p:spPr>
        <p:txBody>
          <a:bodyPr/>
          <a:lstStyle/>
          <a:p>
            <a:pPr fontAlgn="base">
              <a:spcBef>
                <a:spcPct val="0"/>
              </a:spcBef>
              <a:spcAft>
                <a:spcPct val="0"/>
              </a:spcAft>
            </a:pPr>
            <a:r>
              <a:rPr lang="en-GB" sz="2800">
                <a:solidFill>
                  <a:srgbClr val="707070">
                    <a:lumMod val="65000"/>
                    <a:lumOff val="35000"/>
                  </a:srgbClr>
                </a:solidFill>
                <a:latin typeface="Arial" pitchFamily="34" charset="0"/>
              </a:rPr>
              <a:t>SPM Review November 2016</a:t>
            </a:r>
          </a:p>
        </p:txBody>
      </p:sp>
      <p:sp>
        <p:nvSpPr>
          <p:cNvPr id="6" name="Slide Number Placeholder 5"/>
          <p:cNvSpPr>
            <a:spLocks noGrp="1"/>
          </p:cNvSpPr>
          <p:nvPr>
            <p:ph type="sldNum" sz="quarter" idx="12"/>
          </p:nvPr>
        </p:nvSpPr>
        <p:spPr>
          <a:xfrm>
            <a:off x="7010400" y="4407960"/>
            <a:ext cx="2133600" cy="273844"/>
          </a:xfrm>
          <a:prstGeom prst="rect">
            <a:avLst/>
          </a:prstGeom>
        </p:spPr>
        <p:txBody>
          <a:bodyPr/>
          <a:lstStyle/>
          <a:p>
            <a:pPr fontAlgn="base">
              <a:spcBef>
                <a:spcPct val="0"/>
              </a:spcBef>
              <a:spcAft>
                <a:spcPct val="0"/>
              </a:spcAft>
            </a:pPr>
            <a:fld id="{D2C2A5DA-4414-4F15-AD05-0377D27B3E5F}" type="slidenum">
              <a:rPr lang="en-GB" sz="2800">
                <a:solidFill>
                  <a:srgbClr val="707070">
                    <a:lumMod val="65000"/>
                    <a:lumOff val="35000"/>
                  </a:srgbClr>
                </a:solidFill>
                <a:latin typeface="Arial" pitchFamily="34" charset="0"/>
              </a:rPr>
              <a:pPr fontAlgn="base">
                <a:spcBef>
                  <a:spcPct val="0"/>
                </a:spcBef>
                <a:spcAft>
                  <a:spcPct val="0"/>
                </a:spcAft>
              </a:pPr>
              <a:t>‹#›</a:t>
            </a:fld>
            <a:endParaRPr lang="en-GB" sz="2800">
              <a:solidFill>
                <a:srgbClr val="707070">
                  <a:lumMod val="65000"/>
                  <a:lumOff val="35000"/>
                </a:srgbClr>
              </a:solidFill>
              <a:latin typeface="Arial" pitchFamily="34" charset="0"/>
            </a:endParaRPr>
          </a:p>
        </p:txBody>
      </p:sp>
    </p:spTree>
    <p:extLst>
      <p:ext uri="{BB962C8B-B14F-4D97-AF65-F5344CB8AC3E}">
        <p14:creationId xmlns:p14="http://schemas.microsoft.com/office/powerpoint/2010/main" val="352278178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A TITLE WITH A COLUMN">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p:nvPr>
        </p:nvSpPr>
        <p:spPr>
          <a:xfrm>
            <a:off x="451340" y="627460"/>
            <a:ext cx="8241323" cy="810165"/>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n-GB">
                <a:effectLst/>
              </a:rPr>
              <a:t>Click to edit the text style</a:t>
            </a:r>
            <a:endParaRPr lang="en-GB"/>
          </a:p>
        </p:txBody>
      </p:sp>
      <p:sp>
        <p:nvSpPr>
          <p:cNvPr id="6" name="6 Título"/>
          <p:cNvSpPr>
            <a:spLocks noGrp="1"/>
          </p:cNvSpPr>
          <p:nvPr>
            <p:ph type="title"/>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n-GB">
                <a:effectLst/>
              </a:rPr>
              <a:t>Click to edit the text style</a:t>
            </a:r>
            <a:endParaRPr lang="en-US"/>
          </a:p>
        </p:txBody>
      </p:sp>
    </p:spTree>
    <p:extLst>
      <p:ext uri="{BB962C8B-B14F-4D97-AF65-F5344CB8AC3E}">
        <p14:creationId xmlns:p14="http://schemas.microsoft.com/office/powerpoint/2010/main" val="2641215717"/>
      </p:ext>
    </p:extLst>
  </p:cSld>
  <p:clrMapOvr>
    <a:overrideClrMapping bg1="lt1" tx1="dk1" bg2="lt2" tx2="dk2" accent1="accent1" accent2="accent2" accent3="accent3" accent4="accent4" accent5="accent5" accent6="accent6" hlink="hlink" folHlink="folHlink"/>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2 Rectángulo"/>
          <p:cNvSpPr/>
          <p:nvPr userDrawn="1"/>
        </p:nvSpPr>
        <p:spPr>
          <a:xfrm>
            <a:off x="-25544" y="0"/>
            <a:ext cx="9169545"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buFont typeface="Arial" panose="020B0604020202020204" pitchFamily="34" charset="0"/>
              <a:buNone/>
            </a:pPr>
            <a:endParaRPr lang="en-GB" sz="2800">
              <a:solidFill>
                <a:prstClr val="white"/>
              </a:solidFill>
            </a:endParaRP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053" y="1003051"/>
            <a:ext cx="1680601" cy="934043"/>
          </a:xfrm>
          <a:prstGeom prst="rect">
            <a:avLst/>
          </a:prstGeom>
        </p:spPr>
      </p:pic>
      <p:sp>
        <p:nvSpPr>
          <p:cNvPr id="5" name="4 Rectángulo"/>
          <p:cNvSpPr/>
          <p:nvPr userDrawn="1"/>
        </p:nvSpPr>
        <p:spPr>
          <a:xfrm rot="5400000">
            <a:off x="4544995" y="-2156563"/>
            <a:ext cx="54013" cy="824132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6" name="2 Marcador de texto"/>
          <p:cNvSpPr>
            <a:spLocks noGrp="1"/>
          </p:cNvSpPr>
          <p:nvPr>
            <p:ph type="body" sz="quarter" idx="10" hasCustomPrompt="1"/>
          </p:nvPr>
        </p:nvSpPr>
        <p:spPr>
          <a:xfrm>
            <a:off x="4239656" y="1329612"/>
            <a:ext cx="4442918" cy="324036"/>
          </a:xfrm>
          <a:prstGeom prst="rect">
            <a:avLst/>
          </a:prstGeom>
        </p:spPr>
        <p:txBody>
          <a:bodyPr lIns="0" bIns="46800" anchor="ctr" anchorCtr="0"/>
          <a:lstStyle>
            <a:lvl1pPr marL="0" indent="0">
              <a:buNone/>
              <a:defRPr sz="1800" b="1" baseline="0">
                <a:solidFill>
                  <a:srgbClr val="5C881A"/>
                </a:solidFill>
                <a:latin typeface="Arial" panose="020B0604020202020204" pitchFamily="34" charset="0"/>
                <a:cs typeface="Arial" panose="020B0604020202020204" pitchFamily="34" charset="0"/>
              </a:defRPr>
            </a:lvl1pPr>
          </a:lstStyle>
          <a:p>
            <a:pPr lvl="0"/>
            <a:r>
              <a:rPr lang="en-GB">
                <a:effectLst/>
              </a:rPr>
              <a:t>Business Management or Corporate</a:t>
            </a:r>
            <a:endParaRPr lang="en-GB"/>
          </a:p>
        </p:txBody>
      </p:sp>
      <p:sp>
        <p:nvSpPr>
          <p:cNvPr id="7" name="6 Título"/>
          <p:cNvSpPr>
            <a:spLocks noGrp="1"/>
          </p:cNvSpPr>
          <p:nvPr>
            <p:ph type="title" hasCustomPrompt="1"/>
          </p:nvPr>
        </p:nvSpPr>
        <p:spPr>
          <a:xfrm>
            <a:off x="4239359" y="1991107"/>
            <a:ext cx="4453302" cy="3118832"/>
          </a:xfrm>
          <a:prstGeom prst="rect">
            <a:avLst/>
          </a:prstGeom>
        </p:spPr>
        <p:txBody>
          <a:bodyPr lIns="0" tIns="108000" rIns="91419" bIns="45709"/>
          <a:lstStyle>
            <a:lvl1pPr algn="l">
              <a:defRPr sz="4400" b="1" baseline="0">
                <a:solidFill>
                  <a:srgbClr val="5C881A"/>
                </a:solidFill>
                <a:latin typeface="Arial" pitchFamily="34" charset="0"/>
                <a:cs typeface="Arial" pitchFamily="34" charset="0"/>
              </a:defRPr>
            </a:lvl1pPr>
          </a:lstStyle>
          <a:p>
            <a:r>
              <a:rPr lang="en-GB">
                <a:effectLst/>
              </a:rPr>
              <a:t>Title</a:t>
            </a:r>
            <a:endParaRPr lang="en-US"/>
          </a:p>
        </p:txBody>
      </p:sp>
      <p:sp>
        <p:nvSpPr>
          <p:cNvPr id="9" name="8 Marcador de texto"/>
          <p:cNvSpPr>
            <a:spLocks noGrp="1"/>
          </p:cNvSpPr>
          <p:nvPr>
            <p:ph type="body" sz="quarter" idx="12" hasCustomPrompt="1"/>
          </p:nvPr>
        </p:nvSpPr>
        <p:spPr>
          <a:xfrm>
            <a:off x="4239655" y="1653649"/>
            <a:ext cx="4453008" cy="283445"/>
          </a:xfrm>
          <a:prstGeom prst="rect">
            <a:avLst/>
          </a:prstGeom>
        </p:spPr>
        <p:txBody>
          <a:bodyPr lIns="0"/>
          <a:lstStyle>
            <a:lvl1pPr marL="342822" indent="-342822">
              <a:buNone/>
              <a:defRPr lang="en-GB" sz="18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a:t>Date</a:t>
            </a:r>
            <a:endParaRPr lang="en-GB"/>
          </a:p>
        </p:txBody>
      </p:sp>
    </p:spTree>
    <p:extLst>
      <p:ext uri="{BB962C8B-B14F-4D97-AF65-F5344CB8AC3E}">
        <p14:creationId xmlns:p14="http://schemas.microsoft.com/office/powerpoint/2010/main" val="398849721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1" y="87476"/>
            <a:ext cx="3921782" cy="432047"/>
          </a:xfrm>
          <a:prstGeom prst="rect">
            <a:avLst/>
          </a:prstGeom>
        </p:spPr>
        <p:txBody>
          <a:bodyPr lIns="0" anchor="ctr" anchorCtr="0"/>
          <a:lstStyle>
            <a:lvl1pPr marL="0" indent="0">
              <a:buNone/>
              <a:defRPr sz="1800" b="1">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4" name="6 Título"/>
          <p:cNvSpPr>
            <a:spLocks noGrp="1"/>
          </p:cNvSpPr>
          <p:nvPr>
            <p:ph type="title" hasCustomPrompt="1"/>
          </p:nvPr>
        </p:nvSpPr>
        <p:spPr>
          <a:xfrm>
            <a:off x="4771291" y="573532"/>
            <a:ext cx="3921370" cy="4212781"/>
          </a:xfrm>
          <a:prstGeom prst="rect">
            <a:avLst/>
          </a:prstGeom>
        </p:spPr>
        <p:txBody>
          <a:bodyPr lIns="0" tIns="108000" rIns="91419" bIns="45709"/>
          <a:lstStyle>
            <a:lvl1pPr algn="l">
              <a:defRPr sz="4400" b="1">
                <a:solidFill>
                  <a:srgbClr val="5C881A"/>
                </a:solidFill>
                <a:latin typeface="Arial" pitchFamily="34" charset="0"/>
                <a:cs typeface="Arial" pitchFamily="34" charset="0"/>
              </a:defRPr>
            </a:lvl1pPr>
          </a:lstStyle>
          <a:p>
            <a:r>
              <a:rPr lang="en-GB">
                <a:effectLst/>
              </a:rPr>
              <a:t>Title Chapter</a:t>
            </a:r>
            <a:endParaRPr lang="en-US"/>
          </a:p>
        </p:txBody>
      </p:sp>
      <p:sp>
        <p:nvSpPr>
          <p:cNvPr id="5" name="4 Rectángulo"/>
          <p:cNvSpPr/>
          <p:nvPr userDrawn="1"/>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7"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203956970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A PHOTO RIGHT TEXT">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7" name="16 Marcador de texto"/>
          <p:cNvSpPr>
            <a:spLocks noGrp="1"/>
          </p:cNvSpPr>
          <p:nvPr>
            <p:ph type="body" sz="quarter" idx="10" hasCustomPrompt="1"/>
          </p:nvPr>
        </p:nvSpPr>
        <p:spPr>
          <a:xfrm>
            <a:off x="451340"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3"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3" name="2 Marcador de posición de imagen"/>
          <p:cNvSpPr>
            <a:spLocks noGrp="1"/>
          </p:cNvSpPr>
          <p:nvPr>
            <p:ph type="pic" sz="quarter" idx="14" hasCustomPrompt="1"/>
          </p:nvPr>
        </p:nvSpPr>
        <p:spPr>
          <a:xfrm>
            <a:off x="451339" y="1600201"/>
            <a:ext cx="3921369" cy="2807494"/>
          </a:xfrm>
          <a:prstGeom prst="rect">
            <a:avLst/>
          </a:prstGeom>
        </p:spPr>
        <p:txBody>
          <a:bodyPr/>
          <a:lstStyle>
            <a:lvl1pPr>
              <a:defRPr/>
            </a:lvl1pPr>
          </a:lstStyle>
          <a:p>
            <a:r>
              <a:rPr lang="es-ES" err="1"/>
              <a:t>Image</a:t>
            </a:r>
            <a:endParaRPr lang="en-GB"/>
          </a:p>
        </p:txBody>
      </p:sp>
      <p:sp>
        <p:nvSpPr>
          <p:cNvPr id="5" name="4 Marcador de texto"/>
          <p:cNvSpPr>
            <a:spLocks noGrp="1"/>
          </p:cNvSpPr>
          <p:nvPr>
            <p:ph type="body" sz="quarter" idx="15" hasCustomPrompt="1"/>
          </p:nvPr>
        </p:nvSpPr>
        <p:spPr>
          <a:xfrm>
            <a:off x="4771293" y="1600201"/>
            <a:ext cx="3921369" cy="2807494"/>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
        <p:nvSpPr>
          <p:cNvPr id="12" name="8 Marcador de texto"/>
          <p:cNvSpPr>
            <a:spLocks noGrp="1"/>
          </p:cNvSpPr>
          <p:nvPr>
            <p:ph type="body" sz="quarter" idx="16" hasCustomPrompt="1"/>
          </p:nvPr>
        </p:nvSpPr>
        <p:spPr>
          <a:xfrm>
            <a:off x="451339" y="4462464"/>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470380769"/>
      </p:ext>
    </p:extLst>
  </p:cSld>
  <p:clrMapOvr>
    <a:overrideClrMapping bg1="lt1" tx1="dk1" bg2="lt2" tx2="dk2" accent1="accent1" accent2="accent2" accent3="accent3" accent4="accent4" accent5="accent5" accent6="accent6" hlink="hlink" folHlink="folHlink"/>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A PHOTO LEFT TEXT">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7" name="16 Marcador de texto"/>
          <p:cNvSpPr>
            <a:spLocks noGrp="1"/>
          </p:cNvSpPr>
          <p:nvPr>
            <p:ph type="body" sz="quarter" idx="10" hasCustomPrompt="1"/>
          </p:nvPr>
        </p:nvSpPr>
        <p:spPr>
          <a:xfrm>
            <a:off x="451339"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7"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3" name="2 Marcador de posición de imagen"/>
          <p:cNvSpPr>
            <a:spLocks noGrp="1"/>
          </p:cNvSpPr>
          <p:nvPr>
            <p:ph type="pic" sz="quarter" idx="14" hasCustomPrompt="1"/>
          </p:nvPr>
        </p:nvSpPr>
        <p:spPr>
          <a:xfrm>
            <a:off x="4771293" y="1600201"/>
            <a:ext cx="3921369" cy="2807494"/>
          </a:xfrm>
          <a:prstGeom prst="rect">
            <a:avLst/>
          </a:prstGeom>
        </p:spPr>
        <p:txBody>
          <a:bodyPr/>
          <a:lstStyle>
            <a:lvl1pPr>
              <a:defRPr/>
            </a:lvl1pPr>
          </a:lstStyle>
          <a:p>
            <a:r>
              <a:rPr lang="es-ES" err="1"/>
              <a:t>Image</a:t>
            </a:r>
            <a:endParaRPr lang="en-GB"/>
          </a:p>
        </p:txBody>
      </p:sp>
      <p:sp>
        <p:nvSpPr>
          <p:cNvPr id="12" name="8 Marcador de texto"/>
          <p:cNvSpPr>
            <a:spLocks noGrp="1"/>
          </p:cNvSpPr>
          <p:nvPr>
            <p:ph type="body" sz="quarter" idx="16" hasCustomPrompt="1"/>
          </p:nvPr>
        </p:nvSpPr>
        <p:spPr>
          <a:xfrm>
            <a:off x="4771706" y="4462464"/>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0" name="18 Marcador de texto"/>
          <p:cNvSpPr>
            <a:spLocks noGrp="1"/>
          </p:cNvSpPr>
          <p:nvPr>
            <p:ph type="body" sz="quarter" idx="11" hasCustomPrompt="1"/>
          </p:nvPr>
        </p:nvSpPr>
        <p:spPr>
          <a:xfrm>
            <a:off x="4774360"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11" name="4 Marcador de texto"/>
          <p:cNvSpPr>
            <a:spLocks noGrp="1"/>
          </p:cNvSpPr>
          <p:nvPr>
            <p:ph type="body" sz="quarter" idx="15" hasCustomPrompt="1"/>
          </p:nvPr>
        </p:nvSpPr>
        <p:spPr>
          <a:xfrm>
            <a:off x="450926" y="1600201"/>
            <a:ext cx="3921369" cy="2807494"/>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Tree>
    <p:extLst>
      <p:ext uri="{BB962C8B-B14F-4D97-AF65-F5344CB8AC3E}">
        <p14:creationId xmlns:p14="http://schemas.microsoft.com/office/powerpoint/2010/main" val="1423929704"/>
      </p:ext>
    </p:extLst>
  </p:cSld>
  <p:clrMapOvr>
    <a:overrideClrMapping bg1="lt1" tx1="dk1" bg2="lt2" tx2="dk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A PHOTO ABOVE TEXT">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4"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6"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7" name="2 Marcador de texto"/>
          <p:cNvSpPr>
            <a:spLocks noGrp="1"/>
          </p:cNvSpPr>
          <p:nvPr>
            <p:ph type="body" sz="quarter" idx="10" hasCustomPrompt="1"/>
          </p:nvPr>
        </p:nvSpPr>
        <p:spPr>
          <a:xfrm>
            <a:off x="451340" y="627461"/>
            <a:ext cx="8241323" cy="183627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451340" y="2571750"/>
            <a:ext cx="8241323" cy="1836204"/>
          </a:xfrm>
          <a:prstGeom prst="rect">
            <a:avLst/>
          </a:prstGeom>
        </p:spPr>
        <p:txBody>
          <a:bodyPr/>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451340" y="4462464"/>
            <a:ext cx="8241323"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2428034550"/>
      </p:ext>
    </p:extLst>
  </p:cSld>
  <p:clrMapOvr>
    <a:overrideClrMapping bg1="lt1" tx1="dk1" bg2="lt2" tx2="dk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WO PHOTOS AND TWO TEXT">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7" name="16 Marcador de texto"/>
          <p:cNvSpPr>
            <a:spLocks noGrp="1"/>
          </p:cNvSpPr>
          <p:nvPr>
            <p:ph type="body" sz="quarter" idx="10" hasCustomPrompt="1"/>
          </p:nvPr>
        </p:nvSpPr>
        <p:spPr>
          <a:xfrm>
            <a:off x="451340"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3"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51339" y="1600201"/>
            <a:ext cx="3921369" cy="2807494"/>
          </a:xfrm>
          <a:prstGeom prst="rect">
            <a:avLst/>
          </a:prstGeom>
        </p:spPr>
        <p:txBody>
          <a:bodyPr/>
          <a:lstStyle>
            <a:lvl1pPr>
              <a:defRPr/>
            </a:lvl1pPr>
          </a:lstStyle>
          <a:p>
            <a:r>
              <a:rPr lang="es-ES" err="1"/>
              <a:t>Image</a:t>
            </a:r>
            <a:endParaRPr lang="en-GB"/>
          </a:p>
        </p:txBody>
      </p:sp>
      <p:sp>
        <p:nvSpPr>
          <p:cNvPr id="4" name="3 Marcador de posición de imagen"/>
          <p:cNvSpPr>
            <a:spLocks noGrp="1"/>
          </p:cNvSpPr>
          <p:nvPr>
            <p:ph type="pic" sz="quarter" idx="15" hasCustomPrompt="1"/>
          </p:nvPr>
        </p:nvSpPr>
        <p:spPr>
          <a:xfrm>
            <a:off x="4771293" y="1600201"/>
            <a:ext cx="3921369" cy="2807494"/>
          </a:xfrm>
          <a:prstGeom prst="rect">
            <a:avLst/>
          </a:prstGeom>
        </p:spPr>
        <p:txBody>
          <a:bodyPr/>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4774637" y="4461961"/>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4" name="8 Marcador de texto"/>
          <p:cNvSpPr>
            <a:spLocks noGrp="1"/>
          </p:cNvSpPr>
          <p:nvPr>
            <p:ph type="body" sz="quarter" idx="17" hasCustomPrompt="1"/>
          </p:nvPr>
        </p:nvSpPr>
        <p:spPr>
          <a:xfrm>
            <a:off x="451340" y="4461961"/>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1"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3900272949"/>
      </p:ext>
    </p:extLst>
  </p:cSld>
  <p:clrMapOvr>
    <a:overrideClrMapping bg1="lt1" tx1="dk1" bg2="lt2" tx2="dk2" accent1="accent1" accent2="accent2" accent3="accent3" accent4="accent4" accent5="accent5" accent6="accent6" hlink="hlink" folHlink="folHlink"/>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PHOTOS AND TWO TEXTS">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7" name="16 Marcador de texto"/>
          <p:cNvSpPr>
            <a:spLocks noGrp="1"/>
          </p:cNvSpPr>
          <p:nvPr>
            <p:ph type="body" sz="quarter" idx="10" hasCustomPrompt="1"/>
          </p:nvPr>
        </p:nvSpPr>
        <p:spPr>
          <a:xfrm>
            <a:off x="451340"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3"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51339" y="1600202"/>
            <a:ext cx="3921369" cy="1241579"/>
          </a:xfrm>
          <a:prstGeom prst="rect">
            <a:avLst/>
          </a:prstGeom>
        </p:spPr>
        <p:txBody>
          <a:bodyPr/>
          <a:lstStyle>
            <a:lvl1pPr>
              <a:defRPr/>
            </a:lvl1pPr>
          </a:lstStyle>
          <a:p>
            <a:r>
              <a:rPr lang="es-ES" err="1"/>
              <a:t>Image</a:t>
            </a:r>
            <a:endParaRPr lang="en-GB"/>
          </a:p>
        </p:txBody>
      </p:sp>
      <p:sp>
        <p:nvSpPr>
          <p:cNvPr id="18" name="8 Marcador de texto"/>
          <p:cNvSpPr>
            <a:spLocks noGrp="1"/>
          </p:cNvSpPr>
          <p:nvPr>
            <p:ph type="body" sz="quarter" idx="18" hasCustomPrompt="1"/>
          </p:nvPr>
        </p:nvSpPr>
        <p:spPr>
          <a:xfrm>
            <a:off x="451340" y="2895786"/>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0" name="2 Marcador de posición de imagen"/>
          <p:cNvSpPr>
            <a:spLocks noGrp="1"/>
          </p:cNvSpPr>
          <p:nvPr>
            <p:ph type="pic" sz="quarter" idx="19" hasCustomPrompt="1"/>
          </p:nvPr>
        </p:nvSpPr>
        <p:spPr>
          <a:xfrm>
            <a:off x="451339" y="3219823"/>
            <a:ext cx="3921369" cy="118705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1" name="8 Marcador de texto"/>
          <p:cNvSpPr>
            <a:spLocks noGrp="1"/>
          </p:cNvSpPr>
          <p:nvPr>
            <p:ph type="body" sz="quarter" idx="20" hasCustomPrompt="1"/>
          </p:nvPr>
        </p:nvSpPr>
        <p:spPr>
          <a:xfrm>
            <a:off x="451339" y="4461961"/>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2" name="2 Marcador de posición de imagen"/>
          <p:cNvSpPr>
            <a:spLocks noGrp="1"/>
          </p:cNvSpPr>
          <p:nvPr>
            <p:ph type="pic" sz="quarter" idx="21" hasCustomPrompt="1"/>
          </p:nvPr>
        </p:nvSpPr>
        <p:spPr>
          <a:xfrm>
            <a:off x="4771293" y="1599643"/>
            <a:ext cx="3921369"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3" name="8 Marcador de texto"/>
          <p:cNvSpPr>
            <a:spLocks noGrp="1"/>
          </p:cNvSpPr>
          <p:nvPr>
            <p:ph type="body" sz="quarter" idx="22" hasCustomPrompt="1"/>
          </p:nvPr>
        </p:nvSpPr>
        <p:spPr>
          <a:xfrm>
            <a:off x="4771293" y="2895229"/>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4" name="2 Marcador de posición de imagen"/>
          <p:cNvSpPr>
            <a:spLocks noGrp="1"/>
          </p:cNvSpPr>
          <p:nvPr>
            <p:ph type="pic" sz="quarter" idx="23" hasCustomPrompt="1"/>
          </p:nvPr>
        </p:nvSpPr>
        <p:spPr>
          <a:xfrm>
            <a:off x="4771292" y="3219264"/>
            <a:ext cx="3921369" cy="118705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5" name="8 Marcador de texto"/>
          <p:cNvSpPr>
            <a:spLocks noGrp="1"/>
          </p:cNvSpPr>
          <p:nvPr>
            <p:ph type="body" sz="quarter" idx="24" hasCustomPrompt="1"/>
          </p:nvPr>
        </p:nvSpPr>
        <p:spPr>
          <a:xfrm>
            <a:off x="4771293" y="4461403"/>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5"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5146485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5" y="87481"/>
            <a:ext cx="3921782" cy="432047"/>
          </a:xfrm>
          <a:prstGeom prst="rect">
            <a:avLst/>
          </a:prstGeom>
        </p:spPr>
        <p:txBody>
          <a:bodyPr lIns="0" anchor="ctr" anchorCtr="0"/>
          <a:lstStyle>
            <a:lvl1pPr marL="0" indent="0">
              <a:buNone/>
              <a:defRPr sz="1800" b="1">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4" name="6 Título"/>
          <p:cNvSpPr>
            <a:spLocks noGrp="1"/>
          </p:cNvSpPr>
          <p:nvPr>
            <p:ph type="title" hasCustomPrompt="1"/>
          </p:nvPr>
        </p:nvSpPr>
        <p:spPr>
          <a:xfrm>
            <a:off x="4771296" y="573532"/>
            <a:ext cx="3921370" cy="4212781"/>
          </a:xfrm>
          <a:prstGeom prst="rect">
            <a:avLst/>
          </a:prstGeom>
        </p:spPr>
        <p:txBody>
          <a:bodyPr lIns="0" tIns="108000" rIns="91419" bIns="45709"/>
          <a:lstStyle>
            <a:lvl1pPr algn="l">
              <a:defRPr sz="4400" b="1">
                <a:solidFill>
                  <a:srgbClr val="5C881A"/>
                </a:solidFill>
                <a:latin typeface="Arial" pitchFamily="34" charset="0"/>
                <a:cs typeface="Arial" pitchFamily="34" charset="0"/>
              </a:defRPr>
            </a:lvl1pPr>
          </a:lstStyle>
          <a:p>
            <a:r>
              <a:rPr lang="en-GB">
                <a:effectLst/>
              </a:rPr>
              <a:t>Title Chapter</a:t>
            </a:r>
            <a:endParaRPr lang="en-US"/>
          </a:p>
        </p:txBody>
      </p:sp>
      <p:sp>
        <p:nvSpPr>
          <p:cNvPr id="5" name="4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1114430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IN TWO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exto"/>
          <p:cNvSpPr>
            <a:spLocks noGrp="1"/>
          </p:cNvSpPr>
          <p:nvPr>
            <p:ph type="body" sz="quarter" idx="13" hasCustomPrompt="1"/>
          </p:nvPr>
        </p:nvSpPr>
        <p:spPr>
          <a:xfrm>
            <a:off x="451342" y="1761668"/>
            <a:ext cx="8241736" cy="2970331"/>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2" name="2 Marcador de texto"/>
          <p:cNvSpPr>
            <a:spLocks noGrp="1"/>
          </p:cNvSpPr>
          <p:nvPr>
            <p:ph type="body" sz="quarter" idx="10" hasCustomPrompt="1"/>
          </p:nvPr>
        </p:nvSpPr>
        <p:spPr>
          <a:xfrm>
            <a:off x="451482" y="627469"/>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5" name="2 Marcador de texto"/>
          <p:cNvSpPr>
            <a:spLocks noGrp="1"/>
          </p:cNvSpPr>
          <p:nvPr>
            <p:ph type="body" sz="quarter" idx="16" hasCustomPrompt="1"/>
          </p:nvPr>
        </p:nvSpPr>
        <p:spPr>
          <a:xfrm>
            <a:off x="4771296" y="681472"/>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1132240765"/>
      </p:ext>
    </p:extLst>
  </p:cSld>
  <p:clrMapOvr>
    <a:overrideClrMapping bg1="lt1" tx1="dk1" bg2="lt2" tx2="dk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EIGHT PHOTOS AND TWO  TEXTS">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7" name="16 Marcador de texto"/>
          <p:cNvSpPr>
            <a:spLocks noGrp="1"/>
          </p:cNvSpPr>
          <p:nvPr>
            <p:ph type="body" sz="quarter" idx="10" hasCustomPrompt="1"/>
          </p:nvPr>
        </p:nvSpPr>
        <p:spPr>
          <a:xfrm>
            <a:off x="451340"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3"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3" name="2 Marcador de posición de imagen"/>
          <p:cNvSpPr>
            <a:spLocks noGrp="1"/>
          </p:cNvSpPr>
          <p:nvPr>
            <p:ph type="pic" sz="quarter" idx="14" hasCustomPrompt="1"/>
          </p:nvPr>
        </p:nvSpPr>
        <p:spPr>
          <a:xfrm>
            <a:off x="451339" y="1600202"/>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18" name="8 Marcador de texto"/>
          <p:cNvSpPr>
            <a:spLocks noGrp="1"/>
          </p:cNvSpPr>
          <p:nvPr>
            <p:ph type="body" sz="quarter" idx="18" hasCustomPrompt="1"/>
          </p:nvPr>
        </p:nvSpPr>
        <p:spPr>
          <a:xfrm>
            <a:off x="451339" y="2896736"/>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6" name="2 Marcador de posición de imagen"/>
          <p:cNvSpPr>
            <a:spLocks noGrp="1"/>
          </p:cNvSpPr>
          <p:nvPr>
            <p:ph type="pic" sz="quarter" idx="25" hasCustomPrompt="1"/>
          </p:nvPr>
        </p:nvSpPr>
        <p:spPr>
          <a:xfrm>
            <a:off x="2511990" y="1599643"/>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7" name="8 Marcador de texto"/>
          <p:cNvSpPr>
            <a:spLocks noGrp="1"/>
          </p:cNvSpPr>
          <p:nvPr>
            <p:ph type="body" sz="quarter" idx="26" hasCustomPrompt="1"/>
          </p:nvPr>
        </p:nvSpPr>
        <p:spPr>
          <a:xfrm>
            <a:off x="2511991" y="2896177"/>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6" name="2 Marcador de posición de imagen"/>
          <p:cNvSpPr>
            <a:spLocks noGrp="1"/>
          </p:cNvSpPr>
          <p:nvPr>
            <p:ph type="pic" sz="quarter" idx="27" hasCustomPrompt="1"/>
          </p:nvPr>
        </p:nvSpPr>
        <p:spPr>
          <a:xfrm>
            <a:off x="451339" y="3165817"/>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7" name="8 Marcador de texto"/>
          <p:cNvSpPr>
            <a:spLocks noGrp="1"/>
          </p:cNvSpPr>
          <p:nvPr>
            <p:ph type="body" sz="quarter" idx="28" hasCustomPrompt="1"/>
          </p:nvPr>
        </p:nvSpPr>
        <p:spPr>
          <a:xfrm>
            <a:off x="451340" y="4462351"/>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8" name="2 Marcador de posición de imagen"/>
          <p:cNvSpPr>
            <a:spLocks noGrp="1"/>
          </p:cNvSpPr>
          <p:nvPr>
            <p:ph type="pic" sz="quarter" idx="29" hasCustomPrompt="1"/>
          </p:nvPr>
        </p:nvSpPr>
        <p:spPr>
          <a:xfrm>
            <a:off x="2511991" y="3165259"/>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9" name="8 Marcador de texto"/>
          <p:cNvSpPr>
            <a:spLocks noGrp="1"/>
          </p:cNvSpPr>
          <p:nvPr>
            <p:ph type="body" sz="quarter" idx="30" hasCustomPrompt="1"/>
          </p:nvPr>
        </p:nvSpPr>
        <p:spPr>
          <a:xfrm>
            <a:off x="2511991" y="4461793"/>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0" name="2 Marcador de posición de imagen"/>
          <p:cNvSpPr>
            <a:spLocks noGrp="1"/>
          </p:cNvSpPr>
          <p:nvPr>
            <p:ph type="pic" sz="quarter" idx="31" hasCustomPrompt="1"/>
          </p:nvPr>
        </p:nvSpPr>
        <p:spPr>
          <a:xfrm>
            <a:off x="4771292" y="1599643"/>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1" name="8 Marcador de texto"/>
          <p:cNvSpPr>
            <a:spLocks noGrp="1"/>
          </p:cNvSpPr>
          <p:nvPr>
            <p:ph type="body" sz="quarter" idx="32" hasCustomPrompt="1"/>
          </p:nvPr>
        </p:nvSpPr>
        <p:spPr>
          <a:xfrm>
            <a:off x="4771293" y="2896177"/>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2" name="2 Marcador de posición de imagen"/>
          <p:cNvSpPr>
            <a:spLocks noGrp="1"/>
          </p:cNvSpPr>
          <p:nvPr>
            <p:ph type="pic" sz="quarter" idx="33" hasCustomPrompt="1"/>
          </p:nvPr>
        </p:nvSpPr>
        <p:spPr>
          <a:xfrm>
            <a:off x="6831943" y="1599085"/>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3" name="8 Marcador de texto"/>
          <p:cNvSpPr>
            <a:spLocks noGrp="1"/>
          </p:cNvSpPr>
          <p:nvPr>
            <p:ph type="body" sz="quarter" idx="34" hasCustomPrompt="1"/>
          </p:nvPr>
        </p:nvSpPr>
        <p:spPr>
          <a:xfrm>
            <a:off x="6831944" y="2895619"/>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4" name="2 Marcador de posición de imagen"/>
          <p:cNvSpPr>
            <a:spLocks noGrp="1"/>
          </p:cNvSpPr>
          <p:nvPr>
            <p:ph type="pic" sz="quarter" idx="35" hasCustomPrompt="1"/>
          </p:nvPr>
        </p:nvSpPr>
        <p:spPr>
          <a:xfrm>
            <a:off x="4771293" y="3165259"/>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5" name="8 Marcador de texto"/>
          <p:cNvSpPr>
            <a:spLocks noGrp="1"/>
          </p:cNvSpPr>
          <p:nvPr>
            <p:ph type="body" sz="quarter" idx="36" hasCustomPrompt="1"/>
          </p:nvPr>
        </p:nvSpPr>
        <p:spPr>
          <a:xfrm>
            <a:off x="4771294" y="4461793"/>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6" name="2 Marcador de posición de imagen"/>
          <p:cNvSpPr>
            <a:spLocks noGrp="1"/>
          </p:cNvSpPr>
          <p:nvPr>
            <p:ph type="pic" sz="quarter" idx="37" hasCustomPrompt="1"/>
          </p:nvPr>
        </p:nvSpPr>
        <p:spPr>
          <a:xfrm>
            <a:off x="6831944" y="3164700"/>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7" name="8 Marcador de texto"/>
          <p:cNvSpPr>
            <a:spLocks noGrp="1"/>
          </p:cNvSpPr>
          <p:nvPr>
            <p:ph type="body" sz="quarter" idx="38" hasCustomPrompt="1"/>
          </p:nvPr>
        </p:nvSpPr>
        <p:spPr>
          <a:xfrm>
            <a:off x="6831945" y="4461234"/>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3"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24"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495275372"/>
      </p:ext>
    </p:extLst>
  </p:cSld>
  <p:clrMapOvr>
    <a:overrideClrMapping bg1="lt1" tx1="dk1" bg2="lt2" tx2="dk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A BIG PHOTO AND TEXT ABOVE">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7" name="2 Marcador de texto"/>
          <p:cNvSpPr>
            <a:spLocks noGrp="1"/>
          </p:cNvSpPr>
          <p:nvPr>
            <p:ph type="body" sz="quarter" idx="10" hasCustomPrompt="1"/>
          </p:nvPr>
        </p:nvSpPr>
        <p:spPr>
          <a:xfrm>
            <a:off x="451340" y="627461"/>
            <a:ext cx="8241323" cy="43212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451340" y="1113588"/>
            <a:ext cx="8241323" cy="3294366"/>
          </a:xfrm>
          <a:prstGeom prst="rect">
            <a:avLst/>
          </a:prstGeom>
        </p:spPr>
        <p:txBody>
          <a:bodyPr/>
          <a:lstStyle>
            <a:lvl1pPr>
              <a:defRPr/>
            </a:lvl1pPr>
          </a:lstStyle>
          <a:p>
            <a:r>
              <a:rPr lang="es-ES" err="1"/>
              <a:t>Image</a:t>
            </a:r>
            <a:endParaRPr lang="en-GB"/>
          </a:p>
        </p:txBody>
      </p:sp>
      <p:sp>
        <p:nvSpPr>
          <p:cNvPr id="8" name="8 Marcador de texto"/>
          <p:cNvSpPr>
            <a:spLocks noGrp="1"/>
          </p:cNvSpPr>
          <p:nvPr>
            <p:ph type="body" sz="quarter" idx="16" hasCustomPrompt="1"/>
          </p:nvPr>
        </p:nvSpPr>
        <p:spPr>
          <a:xfrm>
            <a:off x="451340" y="4462464"/>
            <a:ext cx="8241323"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9"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186668554"/>
      </p:ext>
    </p:extLst>
  </p:cSld>
  <p:clrMapOvr>
    <a:overrideClrMapping bg1="lt1" tx1="dk1" bg2="lt2" tx2="dk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ONE PHOTO">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3" name="2 Marcador de posición de imagen"/>
          <p:cNvSpPr>
            <a:spLocks noGrp="1"/>
          </p:cNvSpPr>
          <p:nvPr>
            <p:ph type="pic" sz="quarter" idx="13" hasCustomPrompt="1"/>
          </p:nvPr>
        </p:nvSpPr>
        <p:spPr>
          <a:xfrm>
            <a:off x="451340" y="573531"/>
            <a:ext cx="8241323" cy="4212782"/>
          </a:xfrm>
          <a:prstGeom prst="rect">
            <a:avLst/>
          </a:prstGeom>
        </p:spPr>
        <p:txBody>
          <a:bodyPr/>
          <a:lstStyle>
            <a:lvl1pPr>
              <a:defRPr/>
            </a:lvl1pPr>
          </a:lstStyle>
          <a:p>
            <a:r>
              <a:rPr lang="es-ES" err="1"/>
              <a:t>Image</a:t>
            </a:r>
            <a:endParaRPr lang="en-GB"/>
          </a:p>
        </p:txBody>
      </p:sp>
      <p:sp>
        <p:nvSpPr>
          <p:cNvPr id="7"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8"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32012193"/>
      </p:ext>
    </p:extLst>
  </p:cSld>
  <p:clrMapOvr>
    <a:overrideClrMapping bg1="lt1" tx1="dk1" bg2="lt2" tx2="dk2" accent1="accent1" accent2="accent2" accent3="accent3" accent4="accent4" accent5="accent5" accent6="accent6" hlink="hlink" folHlink="folHlink"/>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0" y="519522"/>
            <a:ext cx="9144000" cy="4266791"/>
          </a:xfrm>
          <a:prstGeom prst="rect">
            <a:avLst/>
          </a:prstGeom>
          <a:ln w="28575">
            <a:noFill/>
          </a:ln>
        </p:spPr>
        <p:txBody>
          <a:bodyPr/>
          <a:lstStyle>
            <a:lvl1pPr>
              <a:defRPr/>
            </a:lvl1pPr>
          </a:lstStyle>
          <a:p>
            <a:r>
              <a:rPr lang="es-ES" err="1"/>
              <a:t>Image</a:t>
            </a:r>
            <a:endParaRPr lang="en-GB"/>
          </a:p>
        </p:txBody>
      </p:sp>
      <p:cxnSp>
        <p:nvCxnSpPr>
          <p:cNvPr id="7" name="6 Conector recto"/>
          <p:cNvCxnSpPr/>
          <p:nvPr userDrawn="1"/>
        </p:nvCxnSpPr>
        <p:spPr>
          <a:xfrm flipV="1">
            <a:off x="0" y="4785996"/>
            <a:ext cx="9144000" cy="317"/>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userDrawn="1"/>
        </p:nvCxnSpPr>
        <p:spPr>
          <a:xfrm flipV="1">
            <a:off x="-19986" y="519522"/>
            <a:ext cx="9144000" cy="317"/>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145325361"/>
      </p:ext>
    </p:extLst>
  </p:cSld>
  <p:clrMapOvr>
    <a:overrideClrMapping bg1="lt1" tx1="dk1" bg2="lt2" tx2="dk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XT IN TWO BLOCKS-1">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51340" y="627461"/>
            <a:ext cx="8241323" cy="70215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userDrawn="1"/>
        </p:nvCxnSpPr>
        <p:spPr>
          <a:xfrm flipH="1">
            <a:off x="451339" y="138361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40" y="1437625"/>
            <a:ext cx="8308731" cy="3131995"/>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sp>
        <p:nvSpPr>
          <p:cNvPr id="10"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912404150"/>
      </p:ext>
    </p:extLst>
  </p:cSld>
  <p:clrMapOvr>
    <a:overrideClrMapping bg1="lt1" tx1="dk1" bg2="lt2" tx2="dk2" accent1="accent1" accent2="accent2" accent3="accent3" accent4="accent4" accent5="accent5" accent6="accent6" hlink="hlink" folHlink="folHlink"/>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EXT IN TWO BLOCKS-2">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51340" y="627460"/>
            <a:ext cx="8241323" cy="2106309"/>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userDrawn="1"/>
        </p:nvCxnSpPr>
        <p:spPr>
          <a:xfrm flipH="1">
            <a:off x="451339" y="278777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40" y="2841781"/>
            <a:ext cx="8308731" cy="172783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sp>
        <p:nvSpPr>
          <p:cNvPr id="10"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72819052"/>
      </p:ext>
    </p:extLst>
  </p:cSld>
  <p:clrMapOvr>
    <a:overrideClrMapping bg1="lt1" tx1="dk1" bg2="lt2" tx2="dk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EXT IN THREE BLOCKS">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51340" y="627461"/>
            <a:ext cx="8241323" cy="118820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39" y="1923335"/>
            <a:ext cx="8241736" cy="1350494"/>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0" y="186967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51340" y="332783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381840"/>
            <a:ext cx="8241323" cy="1349704"/>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4" name="6 Título"/>
          <p:cNvSpPr>
            <a:spLocks noGrp="1"/>
          </p:cNvSpPr>
          <p:nvPr>
            <p:ph type="title" hasCustomPrompt="1"/>
          </p:nvPr>
        </p:nvSpPr>
        <p:spPr>
          <a:xfrm>
            <a:off x="451338" y="87474"/>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957107379"/>
      </p:ext>
    </p:extLst>
  </p:cSld>
  <p:clrMapOvr>
    <a:overrideClrMapping bg1="lt1" tx1="dk1" bg2="lt2" tx2="dk2" accent1="accent1" accent2="accent2" accent3="accent3" accent4="accent4" accent5="accent5" accent6="accent6" hlink="hlink" folHlink="folHlink"/>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XT COLOR IN THREE BLOCKS">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51340" y="627461"/>
            <a:ext cx="8241323" cy="1188206"/>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39" y="1923335"/>
            <a:ext cx="8241736" cy="1350494"/>
          </a:xfrm>
          <a:prstGeom prst="rect">
            <a:avLst/>
          </a:prstGeom>
        </p:spPr>
        <p:txBody>
          <a:bodyPr lIns="0" rIns="0"/>
          <a:lstStyle>
            <a:lvl1pPr marL="342900" indent="-342900">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0" y="186967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51340" y="332783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381840"/>
            <a:ext cx="8241323" cy="1349704"/>
          </a:xfrm>
          <a:prstGeom prst="rect">
            <a:avLst/>
          </a:prstGeom>
        </p:spPr>
        <p:txBody>
          <a:bodyPr lIns="0" rIns="0"/>
          <a:lstStyle>
            <a:lvl1pPr marL="0" indent="0" algn="l" defTabSz="457097" rtl="0" eaLnBrk="0" fontAlgn="base" hangingPunct="0">
              <a:spcBef>
                <a:spcPct val="20000"/>
              </a:spcBef>
              <a:spcAft>
                <a:spcPct val="0"/>
              </a:spcAft>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4"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4243558125"/>
      </p:ext>
    </p:extLst>
  </p:cSld>
  <p:clrMapOvr>
    <a:overrideClrMapping bg1="lt1" tx1="dk1" bg2="lt2" tx2="dk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XT IN FOUR BLOCKS">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51340" y="627461"/>
            <a:ext cx="8241323" cy="864170"/>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39" y="1599644"/>
            <a:ext cx="8241736" cy="1026113"/>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0" y="154563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51340" y="370587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42"/>
            <a:ext cx="8241323" cy="922529"/>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a:t>
            </a:r>
            <a:r>
              <a:rPr lang="en-GB" err="1">
                <a:effectLst/>
              </a:rPr>
              <a:t>tetx</a:t>
            </a:r>
            <a:endParaRPr lang="en-GB"/>
          </a:p>
        </p:txBody>
      </p:sp>
      <p:cxnSp>
        <p:nvCxnSpPr>
          <p:cNvPr id="12" name="11 Conector recto"/>
          <p:cNvCxnSpPr/>
          <p:nvPr userDrawn="1"/>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59994"/>
            <a:ext cx="8241323" cy="971550"/>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Fourth text</a:t>
            </a:r>
            <a:endParaRPr lang="en-GB"/>
          </a:p>
        </p:txBody>
      </p:sp>
      <p:sp>
        <p:nvSpPr>
          <p:cNvPr id="14"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289334178"/>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EXT COLOR IN FOUR BLOCKS">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51340" y="627461"/>
            <a:ext cx="8241323"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39" y="1599644"/>
            <a:ext cx="8241736" cy="1026113"/>
          </a:xfrm>
          <a:prstGeom prst="rect">
            <a:avLst/>
          </a:prstGeom>
        </p:spPr>
        <p:txBody>
          <a:bodyPr lIns="0" rIns="0"/>
          <a:lstStyle>
            <a:lvl1pPr marL="342900" indent="-342900">
              <a:buNone/>
              <a:defRPr lang="en-GB" sz="24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0" y="154563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51340" y="370587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42"/>
            <a:ext cx="8241323" cy="922529"/>
          </a:xfrm>
          <a:prstGeom prst="rect">
            <a:avLst/>
          </a:prstGeom>
        </p:spPr>
        <p:txBody>
          <a:bodyPr lIns="0" rIns="0"/>
          <a:lstStyle>
            <a:lvl1pPr marL="342822" indent="-342822">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userDrawn="1"/>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59994"/>
            <a:ext cx="8241323" cy="971550"/>
          </a:xfrm>
          <a:prstGeom prst="rect">
            <a:avLst/>
          </a:prstGeom>
        </p:spPr>
        <p:txBody>
          <a:bodyPr lIns="0" rIns="0"/>
          <a:lstStyle>
            <a:lvl1pPr marL="342822" indent="-342822">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4"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60904353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451342" y="1761668"/>
            <a:ext cx="8241736" cy="70207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451344" y="2517744"/>
            <a:ext cx="3921368" cy="2106234"/>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1" name="18 Marcador de texto"/>
          <p:cNvSpPr>
            <a:spLocks noGrp="1"/>
          </p:cNvSpPr>
          <p:nvPr>
            <p:ph type="body" sz="quarter" idx="15" hasCustomPrompt="1"/>
          </p:nvPr>
        </p:nvSpPr>
        <p:spPr>
          <a:xfrm>
            <a:off x="4771295" y="2517744"/>
            <a:ext cx="3921782" cy="2106234"/>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14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7" name="2 Marcador de texto"/>
          <p:cNvSpPr>
            <a:spLocks noGrp="1"/>
          </p:cNvSpPr>
          <p:nvPr>
            <p:ph type="body" sz="quarter" idx="10" hasCustomPrompt="1"/>
          </p:nvPr>
        </p:nvSpPr>
        <p:spPr>
          <a:xfrm>
            <a:off x="451482" y="627469"/>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8" name="2 Marcador de texto"/>
          <p:cNvSpPr>
            <a:spLocks noGrp="1"/>
          </p:cNvSpPr>
          <p:nvPr>
            <p:ph type="body" sz="quarter" idx="16" hasCustomPrompt="1"/>
          </p:nvPr>
        </p:nvSpPr>
        <p:spPr>
          <a:xfrm>
            <a:off x="4771296" y="681472"/>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511188570"/>
      </p:ext>
    </p:extLst>
  </p:cSld>
  <p:clrMapOvr>
    <a:overrideClrMapping bg1="lt1" tx1="dk1" bg2="lt2" tx2="dk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EXT IN FOUR BLOCKS-2">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5" name="2 Marcador de texto"/>
          <p:cNvSpPr>
            <a:spLocks noGrp="1"/>
          </p:cNvSpPr>
          <p:nvPr>
            <p:ph type="body" sz="quarter" idx="10" hasCustomPrompt="1"/>
          </p:nvPr>
        </p:nvSpPr>
        <p:spPr>
          <a:xfrm>
            <a:off x="451480" y="627461"/>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451339" y="1761660"/>
            <a:ext cx="8241736" cy="864097"/>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42"/>
            <a:ext cx="8241323" cy="868523"/>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userDrawn="1"/>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05877"/>
            <a:ext cx="8241323" cy="918102"/>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4" name="2 Marcador de texto"/>
          <p:cNvSpPr>
            <a:spLocks noGrp="1"/>
          </p:cNvSpPr>
          <p:nvPr>
            <p:ph type="body" sz="quarter" idx="16" hasCustomPrompt="1"/>
          </p:nvPr>
        </p:nvSpPr>
        <p:spPr>
          <a:xfrm>
            <a:off x="4771292" y="681467"/>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userDrawn="1"/>
        </p:nvCxnSpPr>
        <p:spPr>
          <a:xfrm flipH="1">
            <a:off x="451340" y="36518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userDrawn="1"/>
        </p:nvCxnSpPr>
        <p:spPr>
          <a:xfrm flipH="1">
            <a:off x="451752" y="467798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8"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001345169"/>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451480" y="627461"/>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451339" y="1761660"/>
            <a:ext cx="8241736" cy="1890211"/>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813889"/>
            <a:ext cx="8241323" cy="868523"/>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sp>
        <p:nvSpPr>
          <p:cNvPr id="14" name="2 Marcador de texto"/>
          <p:cNvSpPr>
            <a:spLocks noGrp="1"/>
          </p:cNvSpPr>
          <p:nvPr>
            <p:ph type="body" sz="quarter" idx="16" hasCustomPrompt="1"/>
          </p:nvPr>
        </p:nvSpPr>
        <p:spPr>
          <a:xfrm>
            <a:off x="4771292" y="681467"/>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userDrawn="1"/>
        </p:nvCxnSpPr>
        <p:spPr>
          <a:xfrm flipH="1">
            <a:off x="451340" y="375988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userDrawn="1"/>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8" name="17 Rectángulo"/>
          <p:cNvSpPr/>
          <p:nvPr userDrawn="1"/>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2"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830201199"/>
      </p:ext>
    </p:extLst>
  </p:cSld>
  <p:clrMapOvr>
    <a:overrideClrMapping bg1="lt1" tx1="dk1" bg2="lt2" tx2="dk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EXT IN TWO BLOCKS">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3" name="2 Marcador de texto"/>
          <p:cNvSpPr>
            <a:spLocks noGrp="1"/>
          </p:cNvSpPr>
          <p:nvPr>
            <p:ph type="body" sz="quarter" idx="13" hasCustomPrompt="1"/>
          </p:nvPr>
        </p:nvSpPr>
        <p:spPr>
          <a:xfrm>
            <a:off x="451339" y="1761660"/>
            <a:ext cx="8241736" cy="2970331"/>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2" name="2 Marcador de texto"/>
          <p:cNvSpPr>
            <a:spLocks noGrp="1"/>
          </p:cNvSpPr>
          <p:nvPr>
            <p:ph type="body" sz="quarter" idx="10" hasCustomPrompt="1"/>
          </p:nvPr>
        </p:nvSpPr>
        <p:spPr>
          <a:xfrm>
            <a:off x="451480" y="627461"/>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5" name="2 Marcador de texto"/>
          <p:cNvSpPr>
            <a:spLocks noGrp="1"/>
          </p:cNvSpPr>
          <p:nvPr>
            <p:ph type="body" sz="quarter" idx="16" hasCustomPrompt="1"/>
          </p:nvPr>
        </p:nvSpPr>
        <p:spPr>
          <a:xfrm>
            <a:off x="4771292" y="681467"/>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1188509926"/>
      </p:ext>
    </p:extLst>
  </p:cSld>
  <p:clrMapOvr>
    <a:overrideClrMapping bg1="lt1" tx1="dk1" bg2="lt2" tx2="dk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451339" y="1761660"/>
            <a:ext cx="8241736" cy="70207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451340" y="2517744"/>
            <a:ext cx="3921368" cy="2106234"/>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1" name="18 Marcador de texto"/>
          <p:cNvSpPr>
            <a:spLocks noGrp="1"/>
          </p:cNvSpPr>
          <p:nvPr>
            <p:ph type="body" sz="quarter" idx="15" hasCustomPrompt="1"/>
          </p:nvPr>
        </p:nvSpPr>
        <p:spPr>
          <a:xfrm>
            <a:off x="4771293" y="2517744"/>
            <a:ext cx="3921782" cy="2106234"/>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2" name="11 Rectángulo"/>
          <p:cNvSpPr/>
          <p:nvPr userDrawn="1"/>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5" name="14 Rectángulo"/>
          <p:cNvSpPr/>
          <p:nvPr userDrawn="1"/>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7" name="2 Marcador de texto"/>
          <p:cNvSpPr>
            <a:spLocks noGrp="1"/>
          </p:cNvSpPr>
          <p:nvPr>
            <p:ph type="body" sz="quarter" idx="10" hasCustomPrompt="1"/>
          </p:nvPr>
        </p:nvSpPr>
        <p:spPr>
          <a:xfrm>
            <a:off x="451480" y="627461"/>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8" name="2 Marcador de texto"/>
          <p:cNvSpPr>
            <a:spLocks noGrp="1"/>
          </p:cNvSpPr>
          <p:nvPr>
            <p:ph type="body" sz="quarter" idx="16" hasCustomPrompt="1"/>
          </p:nvPr>
        </p:nvSpPr>
        <p:spPr>
          <a:xfrm>
            <a:off x="4771292" y="681467"/>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3231716362"/>
      </p:ext>
    </p:extLst>
  </p:cSld>
  <p:clrMapOvr>
    <a:overrideClrMapping bg1="lt1" tx1="dk1" bg2="lt2" tx2="dk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VERTICAL TEXT IN TWO BLOCKS">
    <p:spTree>
      <p:nvGrpSpPr>
        <p:cNvPr id="1" name=""/>
        <p:cNvGrpSpPr/>
        <p:nvPr/>
      </p:nvGrpSpPr>
      <p:grpSpPr>
        <a:xfrm>
          <a:off x="0" y="0"/>
          <a:ext cx="0" cy="0"/>
          <a:chOff x="0" y="0"/>
          <a:chExt cx="0" cy="0"/>
        </a:xfrm>
      </p:grpSpPr>
      <p:sp>
        <p:nvSpPr>
          <p:cNvPr id="7" name="6 Rectángulo"/>
          <p:cNvSpPr/>
          <p:nvPr userDrawn="1"/>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0" name="9 Rectángulo"/>
          <p:cNvSpPr/>
          <p:nvPr userDrawn="1"/>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3" name="2 Marcador de texto"/>
          <p:cNvSpPr>
            <a:spLocks noGrp="1"/>
          </p:cNvSpPr>
          <p:nvPr>
            <p:ph type="body" sz="quarter" idx="10" hasCustomPrompt="1"/>
          </p:nvPr>
        </p:nvSpPr>
        <p:spPr>
          <a:xfrm>
            <a:off x="451338" y="627459"/>
            <a:ext cx="3921370" cy="405201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1 Marcador de texto"/>
          <p:cNvSpPr>
            <a:spLocks noGrp="1"/>
          </p:cNvSpPr>
          <p:nvPr>
            <p:ph type="body" sz="quarter" idx="11" hasCustomPrompt="1"/>
          </p:nvPr>
        </p:nvSpPr>
        <p:spPr>
          <a:xfrm>
            <a:off x="4771292" y="627459"/>
            <a:ext cx="3921370" cy="4050524"/>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49464179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451340" y="627461"/>
            <a:ext cx="3921368"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3" y="627461"/>
            <a:ext cx="392178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8" name="6 Marcador de texto"/>
          <p:cNvSpPr>
            <a:spLocks noGrp="1"/>
          </p:cNvSpPr>
          <p:nvPr>
            <p:ph type="body" sz="quarter" idx="13"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cxnSp>
        <p:nvCxnSpPr>
          <p:cNvPr id="9" name="8 Conector recto"/>
          <p:cNvCxnSpPr/>
          <p:nvPr userDrawn="1"/>
        </p:nvCxnSpPr>
        <p:spPr>
          <a:xfrm flipH="1">
            <a:off x="451338" y="1221600"/>
            <a:ext cx="392137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userDrawn="1"/>
        </p:nvCxnSpPr>
        <p:spPr>
          <a:xfrm flipH="1">
            <a:off x="4764242" y="1221600"/>
            <a:ext cx="3921368"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451340" y="1275606"/>
            <a:ext cx="3921368" cy="334837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4771293" y="1275606"/>
            <a:ext cx="3921782" cy="3348372"/>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4" name="13 Rectángulo"/>
          <p:cNvSpPr/>
          <p:nvPr userDrawn="1"/>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5" name="14 Rectángulo"/>
          <p:cNvSpPr/>
          <p:nvPr userDrawn="1"/>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69999280"/>
      </p:ext>
    </p:extLst>
  </p:cSld>
  <p:clrMapOvr>
    <a:overrideClrMapping bg1="lt1" tx1="dk1" bg2="lt2" tx2="dk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ERTICAL TEXT IN TWO BLOCKS WITH FRAME">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7" name="16 Marcador de texto"/>
          <p:cNvSpPr>
            <a:spLocks noGrp="1"/>
          </p:cNvSpPr>
          <p:nvPr>
            <p:ph type="body" sz="quarter" idx="10" hasCustomPrompt="1"/>
          </p:nvPr>
        </p:nvSpPr>
        <p:spPr>
          <a:xfrm>
            <a:off x="451340" y="627461"/>
            <a:ext cx="824132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8" name="6 Marcador de texto"/>
          <p:cNvSpPr>
            <a:spLocks noGrp="1"/>
          </p:cNvSpPr>
          <p:nvPr>
            <p:ph type="body" sz="quarter" idx="13"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sp>
        <p:nvSpPr>
          <p:cNvPr id="11" name="16 Marcador de texto"/>
          <p:cNvSpPr>
            <a:spLocks noGrp="1"/>
          </p:cNvSpPr>
          <p:nvPr>
            <p:ph type="body" sz="quarter" idx="14" hasCustomPrompt="1"/>
          </p:nvPr>
        </p:nvSpPr>
        <p:spPr>
          <a:xfrm>
            <a:off x="451340" y="1275606"/>
            <a:ext cx="3921368" cy="3348372"/>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4771293" y="1275606"/>
            <a:ext cx="3921782" cy="3348372"/>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640186036"/>
      </p:ext>
    </p:extLst>
  </p:cSld>
  <p:clrMapOvr>
    <a:overrideClrMapping bg1="lt1" tx1="dk1" bg2="lt2" tx2="dk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ERTICAL TEXT IN TWO BLOCKS-2E">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7" name="16 Marcador de texto"/>
          <p:cNvSpPr>
            <a:spLocks noGrp="1"/>
          </p:cNvSpPr>
          <p:nvPr>
            <p:ph type="body" sz="quarter" idx="10" hasCustomPrompt="1"/>
          </p:nvPr>
        </p:nvSpPr>
        <p:spPr>
          <a:xfrm>
            <a:off x="451340" y="627461"/>
            <a:ext cx="3921368"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3" y="627461"/>
            <a:ext cx="392178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12" name="18 Marcador de texto"/>
          <p:cNvSpPr>
            <a:spLocks noGrp="1"/>
          </p:cNvSpPr>
          <p:nvPr>
            <p:ph type="body" sz="quarter" idx="15" hasCustomPrompt="1"/>
          </p:nvPr>
        </p:nvSpPr>
        <p:spPr>
          <a:xfrm>
            <a:off x="4771293" y="1275606"/>
            <a:ext cx="3921782" cy="3348372"/>
          </a:xfrm>
          <a:prstGeom prst="rect">
            <a:avLst/>
          </a:prstGeom>
          <a:ln w="28575">
            <a:solidFill>
              <a:srgbClr val="5C881A"/>
            </a:solidFill>
          </a:ln>
        </p:spPr>
        <p:txBody>
          <a:bodyPr lIns="108000" tIns="3600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16 Marcador de texto"/>
          <p:cNvSpPr>
            <a:spLocks noGrp="1"/>
          </p:cNvSpPr>
          <p:nvPr>
            <p:ph type="body" sz="quarter" idx="14" hasCustomPrompt="1"/>
          </p:nvPr>
        </p:nvSpPr>
        <p:spPr>
          <a:xfrm>
            <a:off x="451340" y="1275606"/>
            <a:ext cx="3921368" cy="334837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0"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88269688"/>
      </p:ext>
    </p:extLst>
  </p:cSld>
  <p:clrMapOvr>
    <a:overrideClrMapping bg1="lt1" tx1="dk1" bg2="lt2" tx2="dk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39" y="1761660"/>
            <a:ext cx="3921369" cy="286231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4771293" y="1762125"/>
            <a:ext cx="3921369" cy="2862263"/>
          </a:xfrm>
          <a:prstGeom prst="rect">
            <a:avLst/>
          </a:prstGeom>
        </p:spPr>
        <p:txBody>
          <a:bodyPr/>
          <a:lstStyle>
            <a:lvl1pPr>
              <a:defRPr/>
            </a:lvl1pPr>
          </a:lstStyle>
          <a:p>
            <a:r>
              <a:rPr lang="es-ES" err="1"/>
              <a:t>Graphic</a:t>
            </a:r>
            <a:endParaRPr lang="en-GB"/>
          </a:p>
        </p:txBody>
      </p:sp>
      <p:cxnSp>
        <p:nvCxnSpPr>
          <p:cNvPr id="11" name="10 Conector recto"/>
          <p:cNvCxnSpPr/>
          <p:nvPr userDrawn="1"/>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userDrawn="1"/>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4"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1086835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39" y="1761660"/>
            <a:ext cx="3921369"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4771293" y="1762126"/>
            <a:ext cx="3921369" cy="221420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Graphic</a:t>
            </a:r>
          </a:p>
          <a:p>
            <a:endParaRPr lang="en-GB"/>
          </a:p>
        </p:txBody>
      </p:sp>
      <p:cxnSp>
        <p:nvCxnSpPr>
          <p:cNvPr id="11" name="10 Conector recto"/>
          <p:cNvCxnSpPr/>
          <p:nvPr userDrawn="1"/>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userDrawn="1"/>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cxnSp>
        <p:nvCxnSpPr>
          <p:cNvPr id="14" name="13 Conector recto"/>
          <p:cNvCxnSpPr/>
          <p:nvPr userDrawn="1"/>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0"/>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a:t>Cuarto bloque de texto</a:t>
            </a:r>
            <a:endParaRPr lang="en-GB"/>
          </a:p>
        </p:txBody>
      </p:sp>
      <p:sp>
        <p:nvSpPr>
          <p:cNvPr id="16"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292416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ERTICAL TEXT IN TWO BLOCKS">
    <p:spTree>
      <p:nvGrpSpPr>
        <p:cNvPr id="1" name=""/>
        <p:cNvGrpSpPr/>
        <p:nvPr/>
      </p:nvGrpSpPr>
      <p:grpSpPr>
        <a:xfrm>
          <a:off x="0" y="0"/>
          <a:ext cx="0" cy="0"/>
          <a:chOff x="0" y="0"/>
          <a:chExt cx="0" cy="0"/>
        </a:xfrm>
      </p:grpSpPr>
      <p:sp>
        <p:nvSpPr>
          <p:cNvPr id="7" name="6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9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exto"/>
          <p:cNvSpPr>
            <a:spLocks noGrp="1"/>
          </p:cNvSpPr>
          <p:nvPr>
            <p:ph type="body" sz="quarter" idx="10" hasCustomPrompt="1"/>
          </p:nvPr>
        </p:nvSpPr>
        <p:spPr>
          <a:xfrm>
            <a:off x="451338" y="627459"/>
            <a:ext cx="3921370" cy="405201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1 Marcador de texto"/>
          <p:cNvSpPr>
            <a:spLocks noGrp="1"/>
          </p:cNvSpPr>
          <p:nvPr>
            <p:ph type="body" sz="quarter" idx="11" hasCustomPrompt="1"/>
          </p:nvPr>
        </p:nvSpPr>
        <p:spPr>
          <a:xfrm>
            <a:off x="4771297" y="627459"/>
            <a:ext cx="3921370" cy="4050524"/>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28977154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39" y="1761660"/>
            <a:ext cx="3921369"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cxnSp>
        <p:nvCxnSpPr>
          <p:cNvPr id="11" name="10 Conector recto"/>
          <p:cNvCxnSpPr/>
          <p:nvPr userDrawn="1"/>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userDrawn="1"/>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cxnSp>
        <p:nvCxnSpPr>
          <p:cNvPr id="14" name="13 Conector recto"/>
          <p:cNvCxnSpPr/>
          <p:nvPr userDrawn="1"/>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0"/>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5" name="4 Marcador de tabla"/>
          <p:cNvSpPr>
            <a:spLocks noGrp="1"/>
          </p:cNvSpPr>
          <p:nvPr>
            <p:ph type="tbl" sz="quarter" idx="16" hasCustomPrompt="1"/>
          </p:nvPr>
        </p:nvSpPr>
        <p:spPr>
          <a:xfrm>
            <a:off x="4771293" y="1762125"/>
            <a:ext cx="3921369" cy="2213781"/>
          </a:xfrm>
          <a:prstGeom prst="rect">
            <a:avLst/>
          </a:prstGeom>
        </p:spPr>
        <p:txBody>
          <a:bodyPr/>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79482095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3" y="1761660"/>
            <a:ext cx="3921369" cy="286231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451339" y="1762125"/>
            <a:ext cx="3921369" cy="2862263"/>
          </a:xfrm>
          <a:prstGeom prst="rect">
            <a:avLst/>
          </a:prstGeom>
        </p:spPr>
        <p:txBody>
          <a:bodyPr/>
          <a:lstStyle>
            <a:lvl1pPr>
              <a:defRPr/>
            </a:lvl1pPr>
          </a:lstStyle>
          <a:p>
            <a:r>
              <a:rPr lang="es-ES" err="1"/>
              <a:t>Graph</a:t>
            </a:r>
            <a:endParaRPr lang="en-GB"/>
          </a:p>
        </p:txBody>
      </p:sp>
      <p:cxnSp>
        <p:nvCxnSpPr>
          <p:cNvPr id="11" name="10 Conector recto"/>
          <p:cNvCxnSpPr/>
          <p:nvPr userDrawn="1"/>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userDrawn="1"/>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4"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41810785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2" y="1761660"/>
            <a:ext cx="3921370"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451338" y="1762126"/>
            <a:ext cx="3921370" cy="2214203"/>
          </a:xfrm>
          <a:prstGeom prst="rect">
            <a:avLst/>
          </a:prstGeom>
        </p:spPr>
        <p:txBody>
          <a:bodyPr/>
          <a:lstStyle>
            <a:lvl1pPr>
              <a:defRPr/>
            </a:lvl1pPr>
          </a:lstStyle>
          <a:p>
            <a:r>
              <a:rPr lang="es-ES" err="1"/>
              <a:t>Graph</a:t>
            </a:r>
            <a:endParaRPr lang="en-GB"/>
          </a:p>
        </p:txBody>
      </p:sp>
      <p:cxnSp>
        <p:nvCxnSpPr>
          <p:cNvPr id="11" name="10 Conector recto"/>
          <p:cNvCxnSpPr/>
          <p:nvPr userDrawn="1"/>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userDrawn="1"/>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cxnSp>
        <p:nvCxnSpPr>
          <p:cNvPr id="14" name="13 Conector recto"/>
          <p:cNvCxnSpPr/>
          <p:nvPr userDrawn="1"/>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0"/>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6"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96045962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2" y="1761660"/>
            <a:ext cx="3921370" cy="221424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cxnSp>
        <p:nvCxnSpPr>
          <p:cNvPr id="11" name="10 Conector recto"/>
          <p:cNvCxnSpPr/>
          <p:nvPr userDrawn="1"/>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userDrawn="1"/>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cxnSp>
        <p:nvCxnSpPr>
          <p:cNvPr id="14" name="13 Conector recto"/>
          <p:cNvCxnSpPr/>
          <p:nvPr userDrawn="1"/>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451339" y="1761661"/>
            <a:ext cx="3921369" cy="2213837"/>
          </a:xfrm>
          <a:prstGeom prst="rect">
            <a:avLst/>
          </a:prstGeom>
        </p:spPr>
        <p:txBody>
          <a:bodyPr/>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6 Marcador de texto"/>
          <p:cNvSpPr>
            <a:spLocks noGrp="1"/>
          </p:cNvSpPr>
          <p:nvPr>
            <p:ph type="body" sz="quarter" idx="15" hasCustomPrompt="1"/>
          </p:nvPr>
        </p:nvSpPr>
        <p:spPr>
          <a:xfrm>
            <a:off x="451340" y="4191930"/>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9"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20"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0846059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4771293" y="1762125"/>
            <a:ext cx="3921369" cy="2862263"/>
          </a:xfrm>
          <a:prstGeom prst="rect">
            <a:avLst/>
          </a:prstGeom>
        </p:spPr>
        <p:txBody>
          <a:bodyPr/>
          <a:lstStyle>
            <a:lvl1pPr>
              <a:defRPr/>
            </a:lvl1pPr>
          </a:lstStyle>
          <a:p>
            <a:r>
              <a:rPr lang="es-ES" err="1"/>
              <a:t>Graph</a:t>
            </a:r>
            <a:endParaRPr lang="en-GB"/>
          </a:p>
        </p:txBody>
      </p:sp>
      <p:cxnSp>
        <p:nvCxnSpPr>
          <p:cNvPr id="11" name="10 Conector recto"/>
          <p:cNvCxnSpPr/>
          <p:nvPr userDrawn="1"/>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39" y="1762125"/>
            <a:ext cx="3921369" cy="2862263"/>
          </a:xfrm>
          <a:prstGeom prst="rect">
            <a:avLst/>
          </a:prstGeom>
        </p:spPr>
        <p:txBody>
          <a:bodyPr/>
          <a:lstStyle>
            <a:lvl1pPr>
              <a:defRPr/>
            </a:lvl1pPr>
          </a:lstStyle>
          <a:p>
            <a:r>
              <a:rPr lang="es-ES" err="1"/>
              <a:t>Graph</a:t>
            </a:r>
            <a:endParaRPr lang="en-GB"/>
          </a:p>
        </p:txBody>
      </p:sp>
      <p:sp>
        <p:nvSpPr>
          <p:cNvPr id="12" name="11 Rectángulo"/>
          <p:cNvSpPr/>
          <p:nvPr userDrawn="1"/>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userDrawn="1"/>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4"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93370159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EXT IN A BLOCK WITH TWO TABLES">
    <p:spTree>
      <p:nvGrpSpPr>
        <p:cNvPr id="1" name=""/>
        <p:cNvGrpSpPr/>
        <p:nvPr/>
      </p:nvGrpSpPr>
      <p:grpSpPr>
        <a:xfrm>
          <a:off x="0" y="0"/>
          <a:ext cx="0" cy="0"/>
          <a:chOff x="0" y="0"/>
          <a:chExt cx="0" cy="0"/>
        </a:xfrm>
      </p:grpSpPr>
      <p:cxnSp>
        <p:nvCxnSpPr>
          <p:cNvPr id="11" name="10 Conector recto"/>
          <p:cNvCxnSpPr/>
          <p:nvPr userDrawn="1"/>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userDrawn="1"/>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3" name="2 Marcador de tabla"/>
          <p:cNvSpPr>
            <a:spLocks noGrp="1"/>
          </p:cNvSpPr>
          <p:nvPr>
            <p:ph type="tbl" sz="quarter" idx="16" hasCustomPrompt="1"/>
          </p:nvPr>
        </p:nvSpPr>
        <p:spPr>
          <a:xfrm>
            <a:off x="451339" y="1762125"/>
            <a:ext cx="3921369" cy="2862263"/>
          </a:xfrm>
          <a:prstGeom prst="rect">
            <a:avLst/>
          </a:prstGeom>
        </p:spPr>
        <p:txBody>
          <a:bodyPr/>
          <a:lstStyle>
            <a:lvl1pPr>
              <a:defRPr/>
            </a:lvl1pPr>
          </a:lstStyle>
          <a:p>
            <a:r>
              <a:rPr lang="es-ES" err="1"/>
              <a:t>Table</a:t>
            </a:r>
            <a:endParaRPr lang="en-GB"/>
          </a:p>
        </p:txBody>
      </p:sp>
      <p:sp>
        <p:nvSpPr>
          <p:cNvPr id="15" name="2 Marcador de tabla"/>
          <p:cNvSpPr>
            <a:spLocks noGrp="1"/>
          </p:cNvSpPr>
          <p:nvPr>
            <p:ph type="tbl" sz="quarter" idx="17" hasCustomPrompt="1"/>
          </p:nvPr>
        </p:nvSpPr>
        <p:spPr>
          <a:xfrm>
            <a:off x="4755162" y="1761660"/>
            <a:ext cx="3921369" cy="2862263"/>
          </a:xfrm>
          <a:prstGeom prst="rect">
            <a:avLst/>
          </a:prstGeom>
        </p:spPr>
        <p:txBody>
          <a:bodyPr/>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7"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8"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25474421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EXT IN A BLOCK WITH A GRAPHIC AND A TABLE">
    <p:spTree>
      <p:nvGrpSpPr>
        <p:cNvPr id="1" name=""/>
        <p:cNvGrpSpPr/>
        <p:nvPr/>
      </p:nvGrpSpPr>
      <p:grpSpPr>
        <a:xfrm>
          <a:off x="0" y="0"/>
          <a:ext cx="0" cy="0"/>
          <a:chOff x="0" y="0"/>
          <a:chExt cx="0" cy="0"/>
        </a:xfrm>
      </p:grpSpPr>
      <p:cxnSp>
        <p:nvCxnSpPr>
          <p:cNvPr id="11" name="10 Conector recto"/>
          <p:cNvCxnSpPr/>
          <p:nvPr userDrawn="1"/>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39" y="1762125"/>
            <a:ext cx="3921369" cy="2862263"/>
          </a:xfrm>
          <a:prstGeom prst="rect">
            <a:avLst/>
          </a:prstGeom>
        </p:spPr>
        <p:txBody>
          <a:bodyPr/>
          <a:lstStyle>
            <a:lvl1pPr>
              <a:defRPr/>
            </a:lvl1pPr>
          </a:lstStyle>
          <a:p>
            <a:r>
              <a:rPr lang="es-ES" err="1"/>
              <a:t>Graph</a:t>
            </a:r>
            <a:endParaRPr lang="en-GB"/>
          </a:p>
        </p:txBody>
      </p:sp>
      <p:sp>
        <p:nvSpPr>
          <p:cNvPr id="12" name="11 Rectángulo"/>
          <p:cNvSpPr/>
          <p:nvPr userDrawn="1"/>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13" name="12 Rectángulo"/>
          <p:cNvSpPr/>
          <p:nvPr userDrawn="1"/>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3" name="2 Marcador de tabla"/>
          <p:cNvSpPr>
            <a:spLocks noGrp="1"/>
          </p:cNvSpPr>
          <p:nvPr>
            <p:ph type="tbl" sz="quarter" idx="16" hasCustomPrompt="1"/>
          </p:nvPr>
        </p:nvSpPr>
        <p:spPr>
          <a:xfrm>
            <a:off x="4771293" y="1761660"/>
            <a:ext cx="3921369" cy="2862728"/>
          </a:xfrm>
          <a:prstGeom prst="rect">
            <a:avLst/>
          </a:prstGeom>
        </p:spPr>
        <p:txBody>
          <a:bodyPr/>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0" y="627461"/>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3" y="627461"/>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38341777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39" y="627461"/>
            <a:ext cx="8241735" cy="70215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userDrawn="1"/>
        </p:nvCxnSpPr>
        <p:spPr>
          <a:xfrm flipH="1">
            <a:off x="477610" y="143762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0" y="1545636"/>
            <a:ext cx="8241322" cy="3078752"/>
          </a:xfrm>
          <a:prstGeom prst="rect">
            <a:avLst/>
          </a:prstGeom>
        </p:spPr>
        <p:txBody>
          <a:bodyPr/>
          <a:lstStyle>
            <a:lvl1pPr>
              <a:defRPr/>
            </a:lvl1pPr>
          </a:lstStyle>
          <a:p>
            <a:r>
              <a:rPr lang="es-ES" err="1"/>
              <a:t>Table</a:t>
            </a:r>
            <a:endParaRPr lang="en-GB"/>
          </a:p>
        </p:txBody>
      </p:sp>
      <p:sp>
        <p:nvSpPr>
          <p:cNvPr id="14" name="13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sp>
        <p:nvSpPr>
          <p:cNvPr id="8"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9778354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39" y="627461"/>
            <a:ext cx="8241735" cy="648146"/>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userDrawn="1"/>
        </p:nvCxnSpPr>
        <p:spPr>
          <a:xfrm flipH="1">
            <a:off x="451340" y="138361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0" y="1437624"/>
            <a:ext cx="8241322" cy="2538282"/>
          </a:xfrm>
          <a:prstGeom prst="rect">
            <a:avLst/>
          </a:prstGeom>
        </p:spPr>
        <p:txBody>
          <a:bodyPr/>
          <a:lstStyle>
            <a:lvl1pPr>
              <a:defRPr/>
            </a:lvl1pPr>
          </a:lstStyle>
          <a:p>
            <a:r>
              <a:rPr lang="es-ES" err="1"/>
              <a:t>Table</a:t>
            </a:r>
            <a:endParaRPr lang="en-GB"/>
          </a:p>
        </p:txBody>
      </p:sp>
      <p:sp>
        <p:nvSpPr>
          <p:cNvPr id="14" name="13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GB" sz="2800">
              <a:solidFill>
                <a:prstClr val="white"/>
              </a:solidFill>
            </a:endParaRPr>
          </a:p>
        </p:txBody>
      </p:sp>
      <p:cxnSp>
        <p:nvCxnSpPr>
          <p:cNvPr id="8" name="7 Conector recto"/>
          <p:cNvCxnSpPr/>
          <p:nvPr userDrawn="1"/>
        </p:nvCxnSpPr>
        <p:spPr>
          <a:xfrm>
            <a:off x="451340" y="402991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451340" y="4083919"/>
            <a:ext cx="8241323" cy="64762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2" name="6 Marcador de texto"/>
          <p:cNvSpPr>
            <a:spLocks noGrp="1"/>
          </p:cNvSpPr>
          <p:nvPr>
            <p:ph type="body" sz="quarter" idx="12" hasCustomPrompt="1"/>
          </p:nvPr>
        </p:nvSpPr>
        <p:spPr>
          <a:xfrm>
            <a:off x="4372709" y="4786314"/>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38"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69688228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2841" y="202502"/>
            <a:ext cx="7215560" cy="606799"/>
          </a:xfrm>
          <a:prstGeom prst="rect">
            <a:avLst/>
          </a:prstGeom>
        </p:spPr>
        <p:txBody>
          <a:bodyPr/>
          <a:lstStyle/>
          <a:p>
            <a:r>
              <a:rPr lang="en-US"/>
              <a:t>Click to edit Master title style</a:t>
            </a:r>
            <a:endParaRPr lang="en-GB"/>
          </a:p>
        </p:txBody>
      </p:sp>
      <p:sp>
        <p:nvSpPr>
          <p:cNvPr id="4" name="Footer Placeholder 3"/>
          <p:cNvSpPr>
            <a:spLocks noGrp="1"/>
          </p:cNvSpPr>
          <p:nvPr>
            <p:ph type="ftr" sz="quarter" idx="11"/>
          </p:nvPr>
        </p:nvSpPr>
        <p:spPr>
          <a:xfrm>
            <a:off x="0" y="4407957"/>
            <a:ext cx="2895600" cy="273844"/>
          </a:xfrm>
          <a:prstGeom prst="rect">
            <a:avLst/>
          </a:prstGeom>
        </p:spPr>
        <p:txBody>
          <a:bodyPr/>
          <a:lstStyle/>
          <a:p>
            <a:endParaRPr lang="en-GB">
              <a:solidFill>
                <a:srgbClr val="707070">
                  <a:lumMod val="65000"/>
                  <a:lumOff val="35000"/>
                </a:srgbClr>
              </a:solidFill>
            </a:endParaRPr>
          </a:p>
        </p:txBody>
      </p:sp>
      <p:sp>
        <p:nvSpPr>
          <p:cNvPr id="5" name="Slide Number Placeholder 4"/>
          <p:cNvSpPr>
            <a:spLocks noGrp="1"/>
          </p:cNvSpPr>
          <p:nvPr>
            <p:ph type="sldNum" sz="quarter" idx="12"/>
          </p:nvPr>
        </p:nvSpPr>
        <p:spPr>
          <a:xfrm>
            <a:off x="7010400" y="4407957"/>
            <a:ext cx="2133600" cy="273844"/>
          </a:xfrm>
          <a:prstGeom prst="rect">
            <a:avLst/>
          </a:prstGeom>
        </p:spPr>
        <p:txBody>
          <a:bodyPr/>
          <a:lstStyle/>
          <a:p>
            <a:fld id="{D2C2A5DA-4414-4F15-AD05-0377D27B3E5F}" type="slidenum">
              <a:rPr lang="en-GB">
                <a:solidFill>
                  <a:srgbClr val="707070">
                    <a:lumMod val="65000"/>
                    <a:lumOff val="35000"/>
                  </a:srgbClr>
                </a:solidFill>
              </a:rPr>
              <a:pPr/>
              <a:t>‹#›</a:t>
            </a:fld>
            <a:endParaRPr lang="en-GB">
              <a:solidFill>
                <a:srgbClr val="707070">
                  <a:lumMod val="65000"/>
                  <a:lumOff val="35000"/>
                </a:srgbClr>
              </a:solidFill>
            </a:endParaRPr>
          </a:p>
        </p:txBody>
      </p:sp>
    </p:spTree>
    <p:extLst>
      <p:ext uri="{BB962C8B-B14F-4D97-AF65-F5344CB8AC3E}">
        <p14:creationId xmlns:p14="http://schemas.microsoft.com/office/powerpoint/2010/main" val="3104776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451344" y="627469"/>
            <a:ext cx="3921368"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9"/>
            <a:ext cx="392178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8" name="6 Marcador de texto"/>
          <p:cNvSpPr>
            <a:spLocks noGrp="1"/>
          </p:cNvSpPr>
          <p:nvPr>
            <p:ph type="body" sz="quarter" idx="13"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cxnSp>
        <p:nvCxnSpPr>
          <p:cNvPr id="9" name="8 Conector recto"/>
          <p:cNvCxnSpPr/>
          <p:nvPr/>
        </p:nvCxnSpPr>
        <p:spPr>
          <a:xfrm flipH="1">
            <a:off x="451338" y="1221600"/>
            <a:ext cx="392137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H="1">
            <a:off x="4764242" y="1221600"/>
            <a:ext cx="3921368"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451344" y="1275606"/>
            <a:ext cx="3921368" cy="334837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4771295" y="1275606"/>
            <a:ext cx="3921782" cy="3348372"/>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4" name="13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14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714495211"/>
      </p:ext>
    </p:extLst>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3" name="2 Rectángulo"/>
          <p:cNvSpPr/>
          <p:nvPr userDrawn="1"/>
        </p:nvSpPr>
        <p:spPr>
          <a:xfrm>
            <a:off x="-25545" y="0"/>
            <a:ext cx="9169545"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uFont typeface="Arial" panose="020B0604020202020204" pitchFamily="34" charset="0"/>
              <a:buNone/>
            </a:pPr>
            <a:endParaRPr lang="en-GB" sz="1350">
              <a:solidFill>
                <a:prstClr val="white"/>
              </a:solidFill>
            </a:endParaRP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053" y="1003051"/>
            <a:ext cx="1680601" cy="934043"/>
          </a:xfrm>
          <a:prstGeom prst="rect">
            <a:avLst/>
          </a:prstGeom>
        </p:spPr>
      </p:pic>
      <p:sp>
        <p:nvSpPr>
          <p:cNvPr id="5" name="4 Rectángulo"/>
          <p:cNvSpPr/>
          <p:nvPr userDrawn="1"/>
        </p:nvSpPr>
        <p:spPr>
          <a:xfrm rot="5400000">
            <a:off x="4544995" y="-2156563"/>
            <a:ext cx="54013" cy="824132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prstClr val="white"/>
              </a:solidFill>
            </a:endParaRPr>
          </a:p>
        </p:txBody>
      </p:sp>
      <p:sp>
        <p:nvSpPr>
          <p:cNvPr id="6" name="2 Marcador de texto"/>
          <p:cNvSpPr>
            <a:spLocks noGrp="1"/>
          </p:cNvSpPr>
          <p:nvPr>
            <p:ph type="body" sz="quarter" idx="10" hasCustomPrompt="1"/>
          </p:nvPr>
        </p:nvSpPr>
        <p:spPr>
          <a:xfrm>
            <a:off x="4239656" y="1329612"/>
            <a:ext cx="4442918" cy="324036"/>
          </a:xfrm>
          <a:prstGeom prst="rect">
            <a:avLst/>
          </a:prstGeom>
        </p:spPr>
        <p:txBody>
          <a:bodyPr lIns="0" bIns="46800" anchor="ctr" anchorCtr="0"/>
          <a:lstStyle>
            <a:lvl1pPr marL="0" indent="0">
              <a:buNone/>
              <a:defRPr sz="1350" b="1" baseline="0">
                <a:solidFill>
                  <a:srgbClr val="5C881A"/>
                </a:solidFill>
                <a:latin typeface="Arial" panose="020B0604020202020204" pitchFamily="34" charset="0"/>
                <a:cs typeface="Arial" panose="020B0604020202020204" pitchFamily="34" charset="0"/>
              </a:defRPr>
            </a:lvl1pPr>
          </a:lstStyle>
          <a:p>
            <a:pPr lvl="0"/>
            <a:r>
              <a:rPr lang="en-GB">
                <a:effectLst/>
              </a:rPr>
              <a:t>Business Management or Corporate</a:t>
            </a:r>
            <a:endParaRPr lang="en-GB"/>
          </a:p>
        </p:txBody>
      </p:sp>
      <p:sp>
        <p:nvSpPr>
          <p:cNvPr id="7" name="6 Título"/>
          <p:cNvSpPr>
            <a:spLocks noGrp="1"/>
          </p:cNvSpPr>
          <p:nvPr>
            <p:ph type="title" hasCustomPrompt="1"/>
          </p:nvPr>
        </p:nvSpPr>
        <p:spPr>
          <a:xfrm>
            <a:off x="4239359" y="1991107"/>
            <a:ext cx="4453302" cy="3118832"/>
          </a:xfrm>
          <a:prstGeom prst="rect">
            <a:avLst/>
          </a:prstGeom>
        </p:spPr>
        <p:txBody>
          <a:bodyPr lIns="0" tIns="108000" rIns="91419" bIns="45709"/>
          <a:lstStyle>
            <a:lvl1pPr algn="l">
              <a:defRPr sz="3300" b="1" baseline="0">
                <a:solidFill>
                  <a:srgbClr val="5C881A"/>
                </a:solidFill>
                <a:latin typeface="Arial" pitchFamily="34" charset="0"/>
                <a:cs typeface="Arial" pitchFamily="34" charset="0"/>
              </a:defRPr>
            </a:lvl1pPr>
          </a:lstStyle>
          <a:p>
            <a:r>
              <a:rPr lang="en-GB">
                <a:effectLst/>
              </a:rPr>
              <a:t>Title</a:t>
            </a:r>
            <a:endParaRPr lang="en-US"/>
          </a:p>
        </p:txBody>
      </p:sp>
      <p:sp>
        <p:nvSpPr>
          <p:cNvPr id="9" name="8 Marcador de texto"/>
          <p:cNvSpPr>
            <a:spLocks noGrp="1"/>
          </p:cNvSpPr>
          <p:nvPr>
            <p:ph type="body" sz="quarter" idx="12" hasCustomPrompt="1"/>
          </p:nvPr>
        </p:nvSpPr>
        <p:spPr>
          <a:xfrm>
            <a:off x="4239655" y="1653649"/>
            <a:ext cx="4453008" cy="283445"/>
          </a:xfrm>
          <a:prstGeom prst="rect">
            <a:avLst/>
          </a:prstGeom>
        </p:spPr>
        <p:txBody>
          <a:bodyPr lIns="0"/>
          <a:lstStyle>
            <a:lvl1pPr marL="257117" indent="-257117">
              <a:buNone/>
              <a:defRPr lang="en-GB" sz="135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342823" rtl="0" eaLnBrk="0" fontAlgn="base" hangingPunct="0">
              <a:spcBef>
                <a:spcPct val="20000"/>
              </a:spcBef>
              <a:spcAft>
                <a:spcPct val="0"/>
              </a:spcAft>
            </a:pPr>
            <a:r>
              <a:rPr lang="es-ES"/>
              <a:t>Date</a:t>
            </a:r>
            <a:endParaRPr lang="en-GB"/>
          </a:p>
        </p:txBody>
      </p:sp>
    </p:spTree>
    <p:extLst>
      <p:ext uri="{BB962C8B-B14F-4D97-AF65-F5344CB8AC3E}">
        <p14:creationId xmlns:p14="http://schemas.microsoft.com/office/powerpoint/2010/main" val="289477079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_ONE PHOTO">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prstClr val="white"/>
              </a:solidFill>
            </a:endParaRPr>
          </a:p>
        </p:txBody>
      </p:sp>
      <p:sp>
        <p:nvSpPr>
          <p:cNvPr id="3" name="2 Marcador de posición de imagen"/>
          <p:cNvSpPr>
            <a:spLocks noGrp="1"/>
          </p:cNvSpPr>
          <p:nvPr>
            <p:ph type="pic" sz="quarter" idx="13" hasCustomPrompt="1"/>
          </p:nvPr>
        </p:nvSpPr>
        <p:spPr>
          <a:xfrm>
            <a:off x="451340" y="573532"/>
            <a:ext cx="8241323" cy="4212782"/>
          </a:xfrm>
          <a:prstGeom prst="rect">
            <a:avLst/>
          </a:prstGeom>
        </p:spPr>
        <p:txBody>
          <a:bodyPr/>
          <a:lstStyle>
            <a:lvl1pPr>
              <a:defRPr/>
            </a:lvl1pPr>
          </a:lstStyle>
          <a:p>
            <a:r>
              <a:rPr lang="es-ES" err="1"/>
              <a:t>Image</a:t>
            </a:r>
            <a:endParaRPr lang="en-GB"/>
          </a:p>
        </p:txBody>
      </p:sp>
      <p:sp>
        <p:nvSpPr>
          <p:cNvPr id="7" name="6 Marcador de texto"/>
          <p:cNvSpPr>
            <a:spLocks noGrp="1"/>
          </p:cNvSpPr>
          <p:nvPr>
            <p:ph type="body" sz="quarter" idx="12" hasCustomPrompt="1"/>
          </p:nvPr>
        </p:nvSpPr>
        <p:spPr>
          <a:xfrm>
            <a:off x="4372710" y="4786332"/>
            <a:ext cx="4120959" cy="323849"/>
          </a:xfrm>
          <a:prstGeom prst="rect">
            <a:avLst/>
          </a:prstGeom>
        </p:spPr>
        <p:txBody>
          <a:bodyPr anchor="ctr" anchorCtr="0"/>
          <a:lstStyle>
            <a:lvl1pPr marL="0" indent="0" algn="r">
              <a:buNone/>
              <a:defRPr sz="675" b="1">
                <a:solidFill>
                  <a:srgbClr val="5C881A"/>
                </a:solidFill>
                <a:latin typeface="Arial" panose="020B0604020202020204" pitchFamily="34" charset="0"/>
                <a:cs typeface="Arial" panose="020B0604020202020204" pitchFamily="34" charset="0"/>
              </a:defRPr>
            </a:lvl1pPr>
            <a:lvl2pPr>
              <a:defRPr sz="675" b="1">
                <a:solidFill>
                  <a:srgbClr val="5C881A"/>
                </a:solidFill>
                <a:latin typeface="Arial" panose="020B0604020202020204" pitchFamily="34" charset="0"/>
                <a:cs typeface="Arial" panose="020B0604020202020204" pitchFamily="34" charset="0"/>
              </a:defRPr>
            </a:lvl2pPr>
            <a:lvl3pPr>
              <a:defRPr sz="675" b="1">
                <a:solidFill>
                  <a:srgbClr val="5C881A"/>
                </a:solidFill>
                <a:latin typeface="Arial" panose="020B0604020202020204" pitchFamily="34" charset="0"/>
                <a:cs typeface="Arial" panose="020B0604020202020204" pitchFamily="34" charset="0"/>
              </a:defRPr>
            </a:lvl3pPr>
            <a:lvl4pPr>
              <a:defRPr sz="675" b="1">
                <a:solidFill>
                  <a:srgbClr val="5C881A"/>
                </a:solidFill>
                <a:latin typeface="Arial" panose="020B0604020202020204" pitchFamily="34" charset="0"/>
                <a:cs typeface="Arial" panose="020B0604020202020204" pitchFamily="34" charset="0"/>
              </a:defRPr>
            </a:lvl4pPr>
            <a:lvl5pPr>
              <a:defRPr sz="675" b="1">
                <a:solidFill>
                  <a:srgbClr val="5C881A"/>
                </a:solidFill>
                <a:latin typeface="Arial" panose="020B0604020202020204" pitchFamily="34" charset="0"/>
                <a:cs typeface="Arial" panose="020B0604020202020204" pitchFamily="34" charset="0"/>
              </a:defRPr>
            </a:lvl5pPr>
          </a:lstStyle>
          <a:p>
            <a:pPr lvl="0"/>
            <a:r>
              <a:rPr lang="en-GB">
                <a:effectLst/>
              </a:rPr>
              <a:t>Business Change Steering Group</a:t>
            </a:r>
            <a:endParaRPr lang="en-GB"/>
          </a:p>
        </p:txBody>
      </p:sp>
      <p:sp>
        <p:nvSpPr>
          <p:cNvPr id="8" name="6 Título"/>
          <p:cNvSpPr>
            <a:spLocks noGrp="1"/>
          </p:cNvSpPr>
          <p:nvPr>
            <p:ph type="title" hasCustomPrompt="1"/>
          </p:nvPr>
        </p:nvSpPr>
        <p:spPr>
          <a:xfrm>
            <a:off x="451344" y="87475"/>
            <a:ext cx="8241324" cy="432048"/>
          </a:xfrm>
          <a:prstGeom prst="rect">
            <a:avLst/>
          </a:prstGeom>
        </p:spPr>
        <p:txBody>
          <a:bodyPr lIns="0" tIns="45709" rIns="91419" bIns="45709" anchor="ctr" anchorCtr="0"/>
          <a:lstStyle>
            <a:lvl1pPr algn="l">
              <a:lnSpc>
                <a:spcPts val="1500"/>
              </a:lnSpc>
              <a:defRPr sz="135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210795210"/>
      </p:ext>
    </p:extLst>
  </p:cSld>
  <p:clrMapOvr>
    <a:overrideClrMapping bg1="lt1" tx1="dk1" bg2="lt2" tx2="dk2" accent1="accent1" accent2="accent2" accent3="accent3" accent4="accent4" accent5="accent5" accent6="accent6" hlink="hlink" folHlink="folHlink"/>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2 Rectángulo"/>
          <p:cNvSpPr/>
          <p:nvPr userDrawn="1"/>
        </p:nvSpPr>
        <p:spPr>
          <a:xfrm>
            <a:off x="-25541" y="0"/>
            <a:ext cx="9169545"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buFont typeface="Arial" panose="020B0604020202020204" pitchFamily="34" charset="0"/>
              <a:buNone/>
            </a:pPr>
            <a:endParaRPr lang="en-GB" sz="1800">
              <a:solidFill>
                <a:prstClr val="white"/>
              </a:solidFill>
            </a:endParaRPr>
          </a:p>
        </p:txBody>
      </p:sp>
      <p:sp>
        <p:nvSpPr>
          <p:cNvPr id="6" name="2 Marcador de texto"/>
          <p:cNvSpPr>
            <a:spLocks noGrp="1"/>
          </p:cNvSpPr>
          <p:nvPr>
            <p:ph type="body" sz="quarter" idx="10" hasCustomPrompt="1"/>
          </p:nvPr>
        </p:nvSpPr>
        <p:spPr>
          <a:xfrm>
            <a:off x="4239659" y="1329612"/>
            <a:ext cx="4442918" cy="324036"/>
          </a:xfrm>
          <a:prstGeom prst="rect">
            <a:avLst/>
          </a:prstGeom>
        </p:spPr>
        <p:txBody>
          <a:bodyPr lIns="0" tIns="38963" rIns="77925" bIns="39883" anchor="ctr" anchorCtr="0"/>
          <a:lstStyle>
            <a:lvl1pPr marL="0" indent="0">
              <a:buNone/>
              <a:defRPr sz="1125" b="1" baseline="0">
                <a:solidFill>
                  <a:srgbClr val="5C881A"/>
                </a:solidFill>
                <a:latin typeface="Arial" panose="020B0604020202020204" pitchFamily="34" charset="0"/>
                <a:cs typeface="Arial" panose="020B0604020202020204" pitchFamily="34" charset="0"/>
              </a:defRPr>
            </a:lvl1pPr>
          </a:lstStyle>
          <a:p>
            <a:pPr lvl="0"/>
            <a:r>
              <a:rPr lang="en-GB">
                <a:effectLst/>
              </a:rPr>
              <a:t>Business Management or Corporate</a:t>
            </a:r>
            <a:endParaRPr lang="en-GB"/>
          </a:p>
        </p:txBody>
      </p:sp>
      <p:sp>
        <p:nvSpPr>
          <p:cNvPr id="7" name="6 Título"/>
          <p:cNvSpPr>
            <a:spLocks noGrp="1"/>
          </p:cNvSpPr>
          <p:nvPr>
            <p:ph type="title" hasCustomPrompt="1"/>
          </p:nvPr>
        </p:nvSpPr>
        <p:spPr>
          <a:xfrm>
            <a:off x="4239363" y="1991115"/>
            <a:ext cx="4453302" cy="3118832"/>
          </a:xfrm>
          <a:prstGeom prst="rect">
            <a:avLst/>
          </a:prstGeom>
        </p:spPr>
        <p:txBody>
          <a:bodyPr lIns="0" tIns="92038" rIns="77907" bIns="38953"/>
          <a:lstStyle>
            <a:lvl1pPr algn="l">
              <a:defRPr sz="2775" b="1" baseline="0">
                <a:solidFill>
                  <a:srgbClr val="5C881A"/>
                </a:solidFill>
                <a:latin typeface="Arial" pitchFamily="34" charset="0"/>
                <a:cs typeface="Arial" pitchFamily="34" charset="0"/>
              </a:defRPr>
            </a:lvl1pPr>
          </a:lstStyle>
          <a:p>
            <a:r>
              <a:rPr lang="en-GB">
                <a:effectLst/>
              </a:rPr>
              <a:t>Title</a:t>
            </a:r>
            <a:endParaRPr lang="en-US"/>
          </a:p>
        </p:txBody>
      </p:sp>
      <p:sp>
        <p:nvSpPr>
          <p:cNvPr id="9" name="8 Marcador de texto"/>
          <p:cNvSpPr>
            <a:spLocks noGrp="1"/>
          </p:cNvSpPr>
          <p:nvPr>
            <p:ph type="body" sz="quarter" idx="12" hasCustomPrompt="1"/>
          </p:nvPr>
        </p:nvSpPr>
        <p:spPr>
          <a:xfrm>
            <a:off x="4239655" y="1653657"/>
            <a:ext cx="4453008" cy="283445"/>
          </a:xfrm>
          <a:prstGeom prst="rect">
            <a:avLst/>
          </a:prstGeom>
        </p:spPr>
        <p:txBody>
          <a:bodyPr lIns="0" tIns="38963" rIns="77925" bIns="38963"/>
          <a:lstStyle>
            <a:lvl1pPr marL="219115" indent="-219115">
              <a:buNone/>
              <a:defRPr lang="en-GB" sz="1125"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a:t>Date</a:t>
            </a:r>
            <a:endParaRPr lang="en-GB"/>
          </a:p>
        </p:txBody>
      </p:sp>
      <p:pic>
        <p:nvPicPr>
          <p:cNvPr id="10" name="12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057" y="1003056"/>
            <a:ext cx="1680601" cy="934043"/>
          </a:xfrm>
          <a:prstGeom prst="rect">
            <a:avLst/>
          </a:prstGeom>
        </p:spPr>
      </p:pic>
      <p:sp>
        <p:nvSpPr>
          <p:cNvPr id="11" name="20 Rectángulo"/>
          <p:cNvSpPr/>
          <p:nvPr userDrawn="1"/>
        </p:nvSpPr>
        <p:spPr>
          <a:xfrm rot="5400000">
            <a:off x="4545004" y="-2156560"/>
            <a:ext cx="54013" cy="824132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Tree>
    <p:extLst>
      <p:ext uri="{BB962C8B-B14F-4D97-AF65-F5344CB8AC3E}">
        <p14:creationId xmlns:p14="http://schemas.microsoft.com/office/powerpoint/2010/main" val="228230847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5" y="87482"/>
            <a:ext cx="3921782" cy="432047"/>
          </a:xfrm>
          <a:prstGeom prst="rect">
            <a:avLst/>
          </a:prstGeom>
        </p:spPr>
        <p:txBody>
          <a:bodyPr lIns="0" tIns="38963" rIns="77925" bIns="38963" anchor="ctr" anchorCtr="0"/>
          <a:lstStyle>
            <a:lvl1pPr marL="0" indent="0">
              <a:buNone/>
              <a:defRPr sz="1125" b="1">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4" name="6 Título"/>
          <p:cNvSpPr>
            <a:spLocks noGrp="1"/>
          </p:cNvSpPr>
          <p:nvPr>
            <p:ph type="title" hasCustomPrompt="1"/>
          </p:nvPr>
        </p:nvSpPr>
        <p:spPr>
          <a:xfrm>
            <a:off x="4771295" y="573532"/>
            <a:ext cx="3921370" cy="4212782"/>
          </a:xfrm>
          <a:prstGeom prst="rect">
            <a:avLst/>
          </a:prstGeom>
        </p:spPr>
        <p:txBody>
          <a:bodyPr lIns="0" tIns="92038" rIns="77907" bIns="38953"/>
          <a:lstStyle>
            <a:lvl1pPr algn="l">
              <a:defRPr sz="2775" b="1">
                <a:solidFill>
                  <a:srgbClr val="5C881A"/>
                </a:solidFill>
                <a:latin typeface="Arial" pitchFamily="34" charset="0"/>
                <a:cs typeface="Arial" pitchFamily="34" charset="0"/>
              </a:defRPr>
            </a:lvl1pPr>
          </a:lstStyle>
          <a:p>
            <a:r>
              <a:rPr lang="en-GB">
                <a:effectLst/>
              </a:rPr>
              <a:t>Title Chapter</a:t>
            </a:r>
            <a:endParaRPr lang="en-US"/>
          </a:p>
        </p:txBody>
      </p:sp>
      <p:sp>
        <p:nvSpPr>
          <p:cNvPr id="5" name="4 Rectángulo"/>
          <p:cNvSpPr/>
          <p:nvPr userDrawn="1"/>
        </p:nvSpPr>
        <p:spPr>
          <a:xfrm rot="5400000">
            <a:off x="6705185" y="-1414363"/>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Tree>
    <p:extLst>
      <p:ext uri="{BB962C8B-B14F-4D97-AF65-F5344CB8AC3E}">
        <p14:creationId xmlns:p14="http://schemas.microsoft.com/office/powerpoint/2010/main" val="138512368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4"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7" name="2 Marcador de texto"/>
          <p:cNvSpPr>
            <a:spLocks noGrp="1"/>
          </p:cNvSpPr>
          <p:nvPr>
            <p:ph type="body" sz="quarter" idx="10" hasCustomPrompt="1"/>
          </p:nvPr>
        </p:nvSpPr>
        <p:spPr>
          <a:xfrm>
            <a:off x="451341" y="627463"/>
            <a:ext cx="8241323" cy="4040938"/>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Tree>
    <p:extLst>
      <p:ext uri="{BB962C8B-B14F-4D97-AF65-F5344CB8AC3E}">
        <p14:creationId xmlns:p14="http://schemas.microsoft.com/office/powerpoint/2010/main" val="4043921595"/>
      </p:ext>
    </p:extLst>
  </p:cSld>
  <p:clrMapOvr>
    <a:overrideClrMapping bg1="lt1" tx1="dk1" bg2="lt2" tx2="dk2" accent1="accent1" accent2="accent2" accent3="accent3" accent4="accent4" accent5="accent5" accent6="accent6" hlink="hlink" folHlink="folHlink"/>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6" name="Title 5"/>
          <p:cNvSpPr>
            <a:spLocks noGrp="1"/>
          </p:cNvSpPr>
          <p:nvPr>
            <p:ph type="title"/>
          </p:nvPr>
        </p:nvSpPr>
        <p:spPr>
          <a:xfrm>
            <a:off x="457200" y="205979"/>
            <a:ext cx="8229600" cy="857250"/>
          </a:xfrm>
          <a:prstGeom prst="rect">
            <a:avLst/>
          </a:prstGeom>
        </p:spPr>
        <p:txBody>
          <a:bodyPr lIns="77925" tIns="38963" rIns="77925" bIns="38963"/>
          <a:lstStyle/>
          <a:p>
            <a:r>
              <a:rPr lang="en-US"/>
              <a:t>Click to edit Master title style</a:t>
            </a:r>
            <a:endParaRPr lang="en-GB"/>
          </a:p>
        </p:txBody>
      </p:sp>
    </p:spTree>
    <p:extLst>
      <p:ext uri="{BB962C8B-B14F-4D97-AF65-F5344CB8AC3E}">
        <p14:creationId xmlns:p14="http://schemas.microsoft.com/office/powerpoint/2010/main" val="3807914188"/>
      </p:ext>
    </p:extLst>
  </p:cSld>
  <p:clrMapOvr>
    <a:overrideClrMapping bg1="lt1" tx1="dk1" bg2="lt2" tx2="dk2" accent1="accent1" accent2="accent2" accent3="accent3" accent4="accent4" accent5="accent5" accent6="accent6" hlink="hlink" folHlink="folHlink"/>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A PHOTO RIGHT TEXT">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7" name="16 Marcador de texto"/>
          <p:cNvSpPr>
            <a:spLocks noGrp="1"/>
          </p:cNvSpPr>
          <p:nvPr>
            <p:ph type="body" sz="quarter" idx="10" hasCustomPrompt="1"/>
          </p:nvPr>
        </p:nvSpPr>
        <p:spPr>
          <a:xfrm>
            <a:off x="451344" y="627461"/>
            <a:ext cx="3921368" cy="918177"/>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1"/>
            <a:ext cx="3921782" cy="918177"/>
          </a:xfrm>
          <a:prstGeom prst="rect">
            <a:avLst/>
          </a:prstGeom>
        </p:spPr>
        <p:txBody>
          <a:bodyPr lIns="0" tIns="38963" rIns="77925" bIns="38963"/>
          <a:lstStyle>
            <a:lvl1pPr marL="0" indent="0">
              <a:buNone/>
              <a:defRPr sz="15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51341" y="1600204"/>
            <a:ext cx="3921369" cy="2807495"/>
          </a:xfrm>
          <a:prstGeom prst="rect">
            <a:avLst/>
          </a:prstGeom>
        </p:spPr>
        <p:txBody>
          <a:bodyPr lIns="77925" tIns="38963" rIns="77925" bIns="38963"/>
          <a:lstStyle>
            <a:lvl1pPr>
              <a:defRPr/>
            </a:lvl1pPr>
          </a:lstStyle>
          <a:p>
            <a:r>
              <a:rPr lang="es-ES"/>
              <a:t>Image</a:t>
            </a:r>
            <a:endParaRPr lang="en-GB"/>
          </a:p>
        </p:txBody>
      </p:sp>
      <p:sp>
        <p:nvSpPr>
          <p:cNvPr id="5" name="4 Marcador de texto"/>
          <p:cNvSpPr>
            <a:spLocks noGrp="1"/>
          </p:cNvSpPr>
          <p:nvPr>
            <p:ph type="body" sz="quarter" idx="15" hasCustomPrompt="1"/>
          </p:nvPr>
        </p:nvSpPr>
        <p:spPr>
          <a:xfrm>
            <a:off x="4771302" y="1600204"/>
            <a:ext cx="3921369" cy="2807495"/>
          </a:xfrm>
          <a:prstGeom prst="rect">
            <a:avLst/>
          </a:prstGeom>
        </p:spPr>
        <p:txBody>
          <a:bodyPr lIns="77925" tIns="38963" rIns="77925" bIns="38963"/>
          <a:lstStyle>
            <a:lvl1pPr marL="0" indent="0">
              <a:buFont typeface="Arial" panose="020B0604020202020204" pitchFamily="34" charset="0"/>
              <a:buNone/>
              <a:defRPr lang="es-ES" sz="1275"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275"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275"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275"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275"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
        <p:nvSpPr>
          <p:cNvPr id="12" name="8 Marcador de texto"/>
          <p:cNvSpPr>
            <a:spLocks noGrp="1"/>
          </p:cNvSpPr>
          <p:nvPr>
            <p:ph type="body" sz="quarter" idx="16" hasCustomPrompt="1"/>
          </p:nvPr>
        </p:nvSpPr>
        <p:spPr>
          <a:xfrm>
            <a:off x="451341" y="4462474"/>
            <a:ext cx="3921369"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1970238471"/>
      </p:ext>
    </p:extLst>
  </p:cSld>
  <p:clrMapOvr>
    <a:overrideClrMapping bg1="lt1" tx1="dk1" bg2="lt2" tx2="dk2" accent1="accent1" accent2="accent2" accent3="accent3" accent4="accent4" accent5="accent5" accent6="accent6" hlink="hlink" folHlink="folHlink"/>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a:xfrm>
            <a:off x="457200" y="205979"/>
            <a:ext cx="8229600" cy="857250"/>
          </a:xfrm>
          <a:prstGeom prst="rect">
            <a:avLst/>
          </a:prstGeom>
        </p:spPr>
        <p:txBody>
          <a:bodyPr lIns="77925" tIns="38963" rIns="77925" bIns="38963"/>
          <a:lstStyle/>
          <a:p>
            <a:r>
              <a:rPr lang="en-US"/>
              <a:t>Click to edit Master title style</a:t>
            </a:r>
            <a:endParaRPr lang="en-GB"/>
          </a:p>
        </p:txBody>
      </p:sp>
    </p:spTree>
    <p:extLst>
      <p:ext uri="{BB962C8B-B14F-4D97-AF65-F5344CB8AC3E}">
        <p14:creationId xmlns:p14="http://schemas.microsoft.com/office/powerpoint/2010/main" val="396170605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A PHOTO LEFT TEXT">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7" name="16 Marcador de texto"/>
          <p:cNvSpPr>
            <a:spLocks noGrp="1"/>
          </p:cNvSpPr>
          <p:nvPr>
            <p:ph type="body" sz="quarter" idx="10" hasCustomPrompt="1"/>
          </p:nvPr>
        </p:nvSpPr>
        <p:spPr>
          <a:xfrm>
            <a:off x="451339" y="627461"/>
            <a:ext cx="3921368" cy="918177"/>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7"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771302" y="1600204"/>
            <a:ext cx="3921369" cy="2807495"/>
          </a:xfrm>
          <a:prstGeom prst="rect">
            <a:avLst/>
          </a:prstGeom>
        </p:spPr>
        <p:txBody>
          <a:bodyPr lIns="77925" tIns="38963" rIns="77925" bIns="38963"/>
          <a:lstStyle>
            <a:lvl1pPr>
              <a:defRPr/>
            </a:lvl1pPr>
          </a:lstStyle>
          <a:p>
            <a:r>
              <a:rPr lang="es-ES" err="1"/>
              <a:t>Image</a:t>
            </a:r>
            <a:endParaRPr lang="en-GB"/>
          </a:p>
        </p:txBody>
      </p:sp>
      <p:sp>
        <p:nvSpPr>
          <p:cNvPr id="12" name="8 Marcador de texto"/>
          <p:cNvSpPr>
            <a:spLocks noGrp="1"/>
          </p:cNvSpPr>
          <p:nvPr>
            <p:ph type="body" sz="quarter" idx="16" hasCustomPrompt="1"/>
          </p:nvPr>
        </p:nvSpPr>
        <p:spPr>
          <a:xfrm>
            <a:off x="4771713" y="4462474"/>
            <a:ext cx="3921369"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0" name="18 Marcador de texto"/>
          <p:cNvSpPr>
            <a:spLocks noGrp="1"/>
          </p:cNvSpPr>
          <p:nvPr>
            <p:ph type="body" sz="quarter" idx="11" hasCustomPrompt="1"/>
          </p:nvPr>
        </p:nvSpPr>
        <p:spPr>
          <a:xfrm>
            <a:off x="4774360" y="627461"/>
            <a:ext cx="3921782" cy="918177"/>
          </a:xfrm>
          <a:prstGeom prst="rect">
            <a:avLst/>
          </a:prstGeom>
        </p:spPr>
        <p:txBody>
          <a:bodyPr lIns="0" tIns="38963" rIns="77925" bIns="38963"/>
          <a:lstStyle>
            <a:lvl1pPr marL="0" indent="0">
              <a:buNone/>
              <a:defRPr sz="15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11" name="4 Marcador de texto"/>
          <p:cNvSpPr>
            <a:spLocks noGrp="1"/>
          </p:cNvSpPr>
          <p:nvPr>
            <p:ph type="body" sz="quarter" idx="15" hasCustomPrompt="1"/>
          </p:nvPr>
        </p:nvSpPr>
        <p:spPr>
          <a:xfrm>
            <a:off x="450931" y="1600204"/>
            <a:ext cx="3921369" cy="2807495"/>
          </a:xfrm>
          <a:prstGeom prst="rect">
            <a:avLst/>
          </a:prstGeom>
        </p:spPr>
        <p:txBody>
          <a:bodyPr lIns="77925" tIns="38963" rIns="77925" bIns="38963"/>
          <a:lstStyle>
            <a:lvl1pPr marL="0" indent="0">
              <a:buFont typeface="Arial" panose="020B0604020202020204" pitchFamily="34" charset="0"/>
              <a:buNone/>
              <a:defRPr lang="es-ES" sz="1275"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275"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275"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275"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275"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Tree>
    <p:extLst>
      <p:ext uri="{BB962C8B-B14F-4D97-AF65-F5344CB8AC3E}">
        <p14:creationId xmlns:p14="http://schemas.microsoft.com/office/powerpoint/2010/main" val="410823244"/>
      </p:ext>
    </p:extLst>
  </p:cSld>
  <p:clrMapOvr>
    <a:overrideClrMapping bg1="lt1" tx1="dk1" bg2="lt2" tx2="dk2" accent1="accent1" accent2="accent2" accent3="accent3" accent4="accent4" accent5="accent5" accent6="accent6" hlink="hlink" folHlink="folHlink"/>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A PHOTO ABOVE TEXT">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4"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7" name="2 Marcador de texto"/>
          <p:cNvSpPr>
            <a:spLocks noGrp="1"/>
          </p:cNvSpPr>
          <p:nvPr>
            <p:ph type="body" sz="quarter" idx="10" hasCustomPrompt="1"/>
          </p:nvPr>
        </p:nvSpPr>
        <p:spPr>
          <a:xfrm>
            <a:off x="451341" y="627465"/>
            <a:ext cx="8241323" cy="1836278"/>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451341" y="2571751"/>
            <a:ext cx="8241323" cy="1836204"/>
          </a:xfrm>
          <a:prstGeom prst="rect">
            <a:avLst/>
          </a:prstGeom>
        </p:spPr>
        <p:txBody>
          <a:bodyPr lIns="77925" tIns="38963" rIns="77925" bIns="38963"/>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451341" y="4462474"/>
            <a:ext cx="8241323"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422728620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ERTICAL TEXT IN TWO BLOCKS WITH FRAME">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5" y="627469"/>
            <a:ext cx="824132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8" name="6 Marcador de texto"/>
          <p:cNvSpPr>
            <a:spLocks noGrp="1"/>
          </p:cNvSpPr>
          <p:nvPr>
            <p:ph type="body" sz="quarter" idx="13"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sp>
        <p:nvSpPr>
          <p:cNvPr id="11" name="16 Marcador de texto"/>
          <p:cNvSpPr>
            <a:spLocks noGrp="1"/>
          </p:cNvSpPr>
          <p:nvPr>
            <p:ph type="body" sz="quarter" idx="14" hasCustomPrompt="1"/>
          </p:nvPr>
        </p:nvSpPr>
        <p:spPr>
          <a:xfrm>
            <a:off x="451344" y="1275606"/>
            <a:ext cx="3921368" cy="3348372"/>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4771295" y="1275606"/>
            <a:ext cx="3921782" cy="3348372"/>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614750420"/>
      </p:ext>
    </p:extLst>
  </p:cSld>
  <p:clrMapOvr>
    <a:overrideClrMapping bg1="lt1" tx1="dk1" bg2="lt2" tx2="dk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WO PHOTOS AND TWO TEXT">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7" name="16 Marcador de texto"/>
          <p:cNvSpPr>
            <a:spLocks noGrp="1"/>
          </p:cNvSpPr>
          <p:nvPr>
            <p:ph type="body" sz="quarter" idx="10" hasCustomPrompt="1"/>
          </p:nvPr>
        </p:nvSpPr>
        <p:spPr>
          <a:xfrm>
            <a:off x="451344" y="627461"/>
            <a:ext cx="3921368" cy="918177"/>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1"/>
            <a:ext cx="3921782" cy="918177"/>
          </a:xfrm>
          <a:prstGeom prst="rect">
            <a:avLst/>
          </a:prstGeom>
        </p:spPr>
        <p:txBody>
          <a:bodyPr lIns="0" tIns="38963" rIns="77925" bIns="38963"/>
          <a:lstStyle>
            <a:lvl1pPr marL="0" indent="0">
              <a:buNone/>
              <a:defRPr sz="15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51341" y="1600204"/>
            <a:ext cx="3921369" cy="2807495"/>
          </a:xfrm>
          <a:prstGeom prst="rect">
            <a:avLst/>
          </a:prstGeom>
        </p:spPr>
        <p:txBody>
          <a:bodyPr lIns="77925" tIns="38963" rIns="77925" bIns="38963"/>
          <a:lstStyle>
            <a:lvl1pPr>
              <a:defRPr/>
            </a:lvl1pPr>
          </a:lstStyle>
          <a:p>
            <a:r>
              <a:rPr lang="es-ES" err="1"/>
              <a:t>Image</a:t>
            </a:r>
            <a:endParaRPr lang="en-GB"/>
          </a:p>
        </p:txBody>
      </p:sp>
      <p:sp>
        <p:nvSpPr>
          <p:cNvPr id="4" name="3 Marcador de posición de imagen"/>
          <p:cNvSpPr>
            <a:spLocks noGrp="1"/>
          </p:cNvSpPr>
          <p:nvPr>
            <p:ph type="pic" sz="quarter" idx="15" hasCustomPrompt="1"/>
          </p:nvPr>
        </p:nvSpPr>
        <p:spPr>
          <a:xfrm>
            <a:off x="4771302" y="1600204"/>
            <a:ext cx="3921369" cy="2807495"/>
          </a:xfrm>
          <a:prstGeom prst="rect">
            <a:avLst/>
          </a:prstGeom>
        </p:spPr>
        <p:txBody>
          <a:bodyPr lIns="77925" tIns="38963" rIns="77925" bIns="38963"/>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4774644" y="4461970"/>
            <a:ext cx="3921369"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4" name="8 Marcador de texto"/>
          <p:cNvSpPr>
            <a:spLocks noGrp="1"/>
          </p:cNvSpPr>
          <p:nvPr>
            <p:ph type="body" sz="quarter" idx="17" hasCustomPrompt="1"/>
          </p:nvPr>
        </p:nvSpPr>
        <p:spPr>
          <a:xfrm>
            <a:off x="451341" y="4461970"/>
            <a:ext cx="3921369"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3432254120"/>
      </p:ext>
    </p:extLst>
  </p:cSld>
  <p:clrMapOvr>
    <a:overrideClrMapping bg1="lt1" tx1="dk1" bg2="lt2" tx2="dk2" accent1="accent1" accent2="accent2" accent3="accent3" accent4="accent4" accent5="accent5" accent6="accent6" hlink="hlink" folHlink="folHlink"/>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FOUR PHOTOS AND TWO TEXTS">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7" name="16 Marcador de texto"/>
          <p:cNvSpPr>
            <a:spLocks noGrp="1"/>
          </p:cNvSpPr>
          <p:nvPr>
            <p:ph type="body" sz="quarter" idx="10" hasCustomPrompt="1"/>
          </p:nvPr>
        </p:nvSpPr>
        <p:spPr>
          <a:xfrm>
            <a:off x="451344" y="627461"/>
            <a:ext cx="3921368" cy="918177"/>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1"/>
            <a:ext cx="3921782" cy="918177"/>
          </a:xfrm>
          <a:prstGeom prst="rect">
            <a:avLst/>
          </a:prstGeom>
        </p:spPr>
        <p:txBody>
          <a:bodyPr lIns="0" tIns="38963" rIns="77925" bIns="38963"/>
          <a:lstStyle>
            <a:lvl1pPr marL="0" indent="0">
              <a:buNone/>
              <a:defRPr sz="15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51341" y="1600210"/>
            <a:ext cx="3921369" cy="1241579"/>
          </a:xfrm>
          <a:prstGeom prst="rect">
            <a:avLst/>
          </a:prstGeom>
        </p:spPr>
        <p:txBody>
          <a:bodyPr lIns="77925" tIns="38963" rIns="77925" bIns="38963"/>
          <a:lstStyle>
            <a:lvl1pPr>
              <a:defRPr/>
            </a:lvl1pPr>
          </a:lstStyle>
          <a:p>
            <a:r>
              <a:rPr lang="es-ES" err="1"/>
              <a:t>Image</a:t>
            </a:r>
            <a:endParaRPr lang="en-GB"/>
          </a:p>
        </p:txBody>
      </p:sp>
      <p:sp>
        <p:nvSpPr>
          <p:cNvPr id="18" name="8 Marcador de texto"/>
          <p:cNvSpPr>
            <a:spLocks noGrp="1"/>
          </p:cNvSpPr>
          <p:nvPr>
            <p:ph type="body" sz="quarter" idx="18" hasCustomPrompt="1"/>
          </p:nvPr>
        </p:nvSpPr>
        <p:spPr>
          <a:xfrm>
            <a:off x="451341" y="2895786"/>
            <a:ext cx="3921369"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0" name="2 Marcador de posición de imagen"/>
          <p:cNvSpPr>
            <a:spLocks noGrp="1"/>
          </p:cNvSpPr>
          <p:nvPr>
            <p:ph type="pic" sz="quarter" idx="19" hasCustomPrompt="1"/>
          </p:nvPr>
        </p:nvSpPr>
        <p:spPr>
          <a:xfrm>
            <a:off x="451341" y="3219830"/>
            <a:ext cx="3921369" cy="1187054"/>
          </a:xfrm>
          <a:prstGeom prst="rect">
            <a:avLst/>
          </a:prstGeom>
        </p:spPr>
        <p:txBody>
          <a:bodyPr lIns="77925" tIns="38963" rIns="77925" bIns="38963"/>
          <a:lstStyle>
            <a:lvl1pPr marL="219115" marR="0" indent="-219115" algn="l" defTabSz="292154"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1" name="8 Marcador de texto"/>
          <p:cNvSpPr>
            <a:spLocks noGrp="1"/>
          </p:cNvSpPr>
          <p:nvPr>
            <p:ph type="body" sz="quarter" idx="20" hasCustomPrompt="1"/>
          </p:nvPr>
        </p:nvSpPr>
        <p:spPr>
          <a:xfrm>
            <a:off x="451341" y="4461970"/>
            <a:ext cx="3921369"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2" name="2 Marcador de posición de imagen"/>
          <p:cNvSpPr>
            <a:spLocks noGrp="1"/>
          </p:cNvSpPr>
          <p:nvPr>
            <p:ph type="pic" sz="quarter" idx="21" hasCustomPrompt="1"/>
          </p:nvPr>
        </p:nvSpPr>
        <p:spPr>
          <a:xfrm>
            <a:off x="4771302" y="1599652"/>
            <a:ext cx="3921369" cy="1241579"/>
          </a:xfrm>
          <a:prstGeom prst="rect">
            <a:avLst/>
          </a:prstGeom>
        </p:spPr>
        <p:txBody>
          <a:bodyPr lIns="77925" tIns="38963" rIns="77925" bIns="38963"/>
          <a:lstStyle>
            <a:lvl1pPr marL="219115" marR="0" indent="-219115" algn="l" defTabSz="292154"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3" name="8 Marcador de texto"/>
          <p:cNvSpPr>
            <a:spLocks noGrp="1"/>
          </p:cNvSpPr>
          <p:nvPr>
            <p:ph type="body" sz="quarter" idx="22" hasCustomPrompt="1"/>
          </p:nvPr>
        </p:nvSpPr>
        <p:spPr>
          <a:xfrm>
            <a:off x="4771302" y="2895233"/>
            <a:ext cx="3921369"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4" name="2 Marcador de posición de imagen"/>
          <p:cNvSpPr>
            <a:spLocks noGrp="1"/>
          </p:cNvSpPr>
          <p:nvPr>
            <p:ph type="pic" sz="quarter" idx="23" hasCustomPrompt="1"/>
          </p:nvPr>
        </p:nvSpPr>
        <p:spPr>
          <a:xfrm>
            <a:off x="4771302" y="3219270"/>
            <a:ext cx="3921369" cy="1187054"/>
          </a:xfrm>
          <a:prstGeom prst="rect">
            <a:avLst/>
          </a:prstGeom>
        </p:spPr>
        <p:txBody>
          <a:bodyPr lIns="77925" tIns="38963" rIns="77925" bIns="38963"/>
          <a:lstStyle>
            <a:lvl1pPr marL="219115" marR="0" indent="-219115" algn="l" defTabSz="292154"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5" name="8 Marcador de texto"/>
          <p:cNvSpPr>
            <a:spLocks noGrp="1"/>
          </p:cNvSpPr>
          <p:nvPr>
            <p:ph type="body" sz="quarter" idx="24" hasCustomPrompt="1"/>
          </p:nvPr>
        </p:nvSpPr>
        <p:spPr>
          <a:xfrm>
            <a:off x="4771302" y="4461412"/>
            <a:ext cx="3921369"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1953826759"/>
      </p:ext>
    </p:extLst>
  </p:cSld>
  <p:clrMapOvr>
    <a:overrideClrMapping bg1="lt1" tx1="dk1" bg2="lt2" tx2="dk2" accent1="accent1" accent2="accent2" accent3="accent3" accent4="accent4" accent5="accent5" accent6="accent6" hlink="hlink" folHlink="folHlink"/>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EIGHT PHOTOS AND TWO  TEXTS">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7" name="16 Marcador de texto"/>
          <p:cNvSpPr>
            <a:spLocks noGrp="1"/>
          </p:cNvSpPr>
          <p:nvPr>
            <p:ph type="body" sz="quarter" idx="10" hasCustomPrompt="1"/>
          </p:nvPr>
        </p:nvSpPr>
        <p:spPr>
          <a:xfrm>
            <a:off x="451344" y="627461"/>
            <a:ext cx="3921368" cy="918177"/>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1"/>
            <a:ext cx="3921782" cy="918177"/>
          </a:xfrm>
          <a:prstGeom prst="rect">
            <a:avLst/>
          </a:prstGeom>
        </p:spPr>
        <p:txBody>
          <a:bodyPr lIns="0" tIns="38963" rIns="77925" bIns="38963"/>
          <a:lstStyle>
            <a:lvl1pPr marL="0" indent="0">
              <a:buNone/>
              <a:defRPr sz="15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3" name="2 Marcador de posición de imagen"/>
          <p:cNvSpPr>
            <a:spLocks noGrp="1"/>
          </p:cNvSpPr>
          <p:nvPr>
            <p:ph type="pic" sz="quarter" idx="14" hasCustomPrompt="1"/>
          </p:nvPr>
        </p:nvSpPr>
        <p:spPr>
          <a:xfrm>
            <a:off x="451339" y="1600210"/>
            <a:ext cx="1860718" cy="1241579"/>
          </a:xfrm>
          <a:prstGeom prst="rect">
            <a:avLst/>
          </a:prstGeom>
        </p:spPr>
        <p:txBody>
          <a:bodyPr lIns="77925" tIns="38963" rIns="77925" bIns="38963"/>
          <a:lstStyle>
            <a:lvl1pPr marL="219115" marR="0" indent="-219115" algn="l" defTabSz="292154"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18" name="8 Marcador de texto"/>
          <p:cNvSpPr>
            <a:spLocks noGrp="1"/>
          </p:cNvSpPr>
          <p:nvPr>
            <p:ph type="body" sz="quarter" idx="18" hasCustomPrompt="1"/>
          </p:nvPr>
        </p:nvSpPr>
        <p:spPr>
          <a:xfrm>
            <a:off x="451339" y="2896744"/>
            <a:ext cx="1860718"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6" name="2 Marcador de posición de imagen"/>
          <p:cNvSpPr>
            <a:spLocks noGrp="1"/>
          </p:cNvSpPr>
          <p:nvPr>
            <p:ph type="pic" sz="quarter" idx="25" hasCustomPrompt="1"/>
          </p:nvPr>
        </p:nvSpPr>
        <p:spPr>
          <a:xfrm>
            <a:off x="2511990" y="1599652"/>
            <a:ext cx="1860718" cy="1241579"/>
          </a:xfrm>
          <a:prstGeom prst="rect">
            <a:avLst/>
          </a:prstGeom>
        </p:spPr>
        <p:txBody>
          <a:bodyPr lIns="77925" tIns="38963" rIns="77925" bIns="38963"/>
          <a:lstStyle>
            <a:lvl1pPr marL="219115" marR="0" indent="-219115" algn="l" defTabSz="292154"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7" name="8 Marcador de texto"/>
          <p:cNvSpPr>
            <a:spLocks noGrp="1"/>
          </p:cNvSpPr>
          <p:nvPr>
            <p:ph type="body" sz="quarter" idx="26" hasCustomPrompt="1"/>
          </p:nvPr>
        </p:nvSpPr>
        <p:spPr>
          <a:xfrm>
            <a:off x="2511991" y="2896185"/>
            <a:ext cx="1860718"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6" name="2 Marcador de posición de imagen"/>
          <p:cNvSpPr>
            <a:spLocks noGrp="1"/>
          </p:cNvSpPr>
          <p:nvPr>
            <p:ph type="pic" sz="quarter" idx="27" hasCustomPrompt="1"/>
          </p:nvPr>
        </p:nvSpPr>
        <p:spPr>
          <a:xfrm>
            <a:off x="451339" y="3165825"/>
            <a:ext cx="1860718" cy="1241579"/>
          </a:xfrm>
          <a:prstGeom prst="rect">
            <a:avLst/>
          </a:prstGeom>
        </p:spPr>
        <p:txBody>
          <a:bodyPr lIns="77925" tIns="38963" rIns="77925" bIns="38963"/>
          <a:lstStyle>
            <a:lvl1pPr marL="219115" marR="0" indent="-219115" algn="l" defTabSz="292154"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7" name="8 Marcador de texto"/>
          <p:cNvSpPr>
            <a:spLocks noGrp="1"/>
          </p:cNvSpPr>
          <p:nvPr>
            <p:ph type="body" sz="quarter" idx="28" hasCustomPrompt="1"/>
          </p:nvPr>
        </p:nvSpPr>
        <p:spPr>
          <a:xfrm>
            <a:off x="451340" y="4462360"/>
            <a:ext cx="1860718"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8" name="2 Marcador de posición de imagen"/>
          <p:cNvSpPr>
            <a:spLocks noGrp="1"/>
          </p:cNvSpPr>
          <p:nvPr>
            <p:ph type="pic" sz="quarter" idx="29" hasCustomPrompt="1"/>
          </p:nvPr>
        </p:nvSpPr>
        <p:spPr>
          <a:xfrm>
            <a:off x="2511991" y="3165265"/>
            <a:ext cx="1860718" cy="1241579"/>
          </a:xfrm>
          <a:prstGeom prst="rect">
            <a:avLst/>
          </a:prstGeom>
        </p:spPr>
        <p:txBody>
          <a:bodyPr lIns="77925" tIns="38963" rIns="77925" bIns="38963"/>
          <a:lstStyle>
            <a:lvl1pPr marL="219115" marR="0" indent="-219115" algn="l" defTabSz="292154"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9" name="8 Marcador de texto"/>
          <p:cNvSpPr>
            <a:spLocks noGrp="1"/>
          </p:cNvSpPr>
          <p:nvPr>
            <p:ph type="body" sz="quarter" idx="30" hasCustomPrompt="1"/>
          </p:nvPr>
        </p:nvSpPr>
        <p:spPr>
          <a:xfrm>
            <a:off x="2511991" y="4461801"/>
            <a:ext cx="1860718"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0" name="2 Marcador de posición de imagen"/>
          <p:cNvSpPr>
            <a:spLocks noGrp="1"/>
          </p:cNvSpPr>
          <p:nvPr>
            <p:ph type="pic" sz="quarter" idx="31" hasCustomPrompt="1"/>
          </p:nvPr>
        </p:nvSpPr>
        <p:spPr>
          <a:xfrm>
            <a:off x="4771292" y="1599652"/>
            <a:ext cx="1860718" cy="1241579"/>
          </a:xfrm>
          <a:prstGeom prst="rect">
            <a:avLst/>
          </a:prstGeom>
        </p:spPr>
        <p:txBody>
          <a:bodyPr lIns="77925" tIns="38963" rIns="77925" bIns="38963"/>
          <a:lstStyle>
            <a:lvl1pPr marL="219115" marR="0" indent="-219115" algn="l" defTabSz="292154"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1" name="8 Marcador de texto"/>
          <p:cNvSpPr>
            <a:spLocks noGrp="1"/>
          </p:cNvSpPr>
          <p:nvPr>
            <p:ph type="body" sz="quarter" idx="32" hasCustomPrompt="1"/>
          </p:nvPr>
        </p:nvSpPr>
        <p:spPr>
          <a:xfrm>
            <a:off x="4771293" y="2896185"/>
            <a:ext cx="1860718"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2" name="2 Marcador de posición de imagen"/>
          <p:cNvSpPr>
            <a:spLocks noGrp="1"/>
          </p:cNvSpPr>
          <p:nvPr>
            <p:ph type="pic" sz="quarter" idx="33" hasCustomPrompt="1"/>
          </p:nvPr>
        </p:nvSpPr>
        <p:spPr>
          <a:xfrm>
            <a:off x="6831943" y="1599093"/>
            <a:ext cx="1860718" cy="1241579"/>
          </a:xfrm>
          <a:prstGeom prst="rect">
            <a:avLst/>
          </a:prstGeom>
        </p:spPr>
        <p:txBody>
          <a:bodyPr lIns="77925" tIns="38963" rIns="77925" bIns="38963"/>
          <a:lstStyle>
            <a:lvl1pPr marL="219115" marR="0" indent="-219115" algn="l" defTabSz="292154"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3" name="8 Marcador de texto"/>
          <p:cNvSpPr>
            <a:spLocks noGrp="1"/>
          </p:cNvSpPr>
          <p:nvPr>
            <p:ph type="body" sz="quarter" idx="34" hasCustomPrompt="1"/>
          </p:nvPr>
        </p:nvSpPr>
        <p:spPr>
          <a:xfrm>
            <a:off x="6831944" y="2895624"/>
            <a:ext cx="1860718"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4" name="2 Marcador de posición de imagen"/>
          <p:cNvSpPr>
            <a:spLocks noGrp="1"/>
          </p:cNvSpPr>
          <p:nvPr>
            <p:ph type="pic" sz="quarter" idx="35" hasCustomPrompt="1"/>
          </p:nvPr>
        </p:nvSpPr>
        <p:spPr>
          <a:xfrm>
            <a:off x="4771293" y="3165265"/>
            <a:ext cx="1860718" cy="1241579"/>
          </a:xfrm>
          <a:prstGeom prst="rect">
            <a:avLst/>
          </a:prstGeom>
        </p:spPr>
        <p:txBody>
          <a:bodyPr lIns="77925" tIns="38963" rIns="77925" bIns="38963"/>
          <a:lstStyle>
            <a:lvl1pPr marL="219115" marR="0" indent="-219115" algn="l" defTabSz="292154"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5" name="8 Marcador de texto"/>
          <p:cNvSpPr>
            <a:spLocks noGrp="1"/>
          </p:cNvSpPr>
          <p:nvPr>
            <p:ph type="body" sz="quarter" idx="36" hasCustomPrompt="1"/>
          </p:nvPr>
        </p:nvSpPr>
        <p:spPr>
          <a:xfrm>
            <a:off x="4771294" y="4461801"/>
            <a:ext cx="1860718"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6" name="2 Marcador de posición de imagen"/>
          <p:cNvSpPr>
            <a:spLocks noGrp="1"/>
          </p:cNvSpPr>
          <p:nvPr>
            <p:ph type="pic" sz="quarter" idx="37" hasCustomPrompt="1"/>
          </p:nvPr>
        </p:nvSpPr>
        <p:spPr>
          <a:xfrm>
            <a:off x="6831944" y="3164707"/>
            <a:ext cx="1860718" cy="1241579"/>
          </a:xfrm>
          <a:prstGeom prst="rect">
            <a:avLst/>
          </a:prstGeom>
        </p:spPr>
        <p:txBody>
          <a:bodyPr lIns="77925" tIns="38963" rIns="77925" bIns="38963"/>
          <a:lstStyle>
            <a:lvl1pPr marL="219115" marR="0" indent="-219115" algn="l" defTabSz="292154"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7" name="8 Marcador de texto"/>
          <p:cNvSpPr>
            <a:spLocks noGrp="1"/>
          </p:cNvSpPr>
          <p:nvPr>
            <p:ph type="body" sz="quarter" idx="38" hasCustomPrompt="1"/>
          </p:nvPr>
        </p:nvSpPr>
        <p:spPr>
          <a:xfrm>
            <a:off x="6831945" y="4461243"/>
            <a:ext cx="1860718"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4"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816701102"/>
      </p:ext>
    </p:extLst>
  </p:cSld>
  <p:clrMapOvr>
    <a:overrideClrMapping bg1="lt1" tx1="dk1" bg2="lt2" tx2="dk2" accent1="accent1" accent2="accent2" accent3="accent3" accent4="accent4" accent5="accent5" accent6="accent6" hlink="hlink" folHlink="folHlink"/>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 BIG PHOTO AND TEXT ABOVE">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7" name="2 Marcador de texto"/>
          <p:cNvSpPr>
            <a:spLocks noGrp="1"/>
          </p:cNvSpPr>
          <p:nvPr>
            <p:ph type="body" sz="quarter" idx="10" hasCustomPrompt="1"/>
          </p:nvPr>
        </p:nvSpPr>
        <p:spPr>
          <a:xfrm>
            <a:off x="451341" y="627468"/>
            <a:ext cx="8241323" cy="432122"/>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451341" y="1113589"/>
            <a:ext cx="8241323" cy="3294366"/>
          </a:xfrm>
          <a:prstGeom prst="rect">
            <a:avLst/>
          </a:prstGeom>
        </p:spPr>
        <p:txBody>
          <a:bodyPr lIns="77925" tIns="38963" rIns="77925" bIns="38963"/>
          <a:lstStyle>
            <a:lvl1pPr>
              <a:defRPr/>
            </a:lvl1pPr>
          </a:lstStyle>
          <a:p>
            <a:r>
              <a:rPr lang="es-ES" err="1"/>
              <a:t>Image</a:t>
            </a:r>
            <a:endParaRPr lang="en-GB"/>
          </a:p>
        </p:txBody>
      </p:sp>
      <p:sp>
        <p:nvSpPr>
          <p:cNvPr id="8" name="8 Marcador de texto"/>
          <p:cNvSpPr>
            <a:spLocks noGrp="1"/>
          </p:cNvSpPr>
          <p:nvPr>
            <p:ph type="body" sz="quarter" idx="16" hasCustomPrompt="1"/>
          </p:nvPr>
        </p:nvSpPr>
        <p:spPr>
          <a:xfrm>
            <a:off x="451341" y="4462474"/>
            <a:ext cx="8241323" cy="269081"/>
          </a:xfrm>
          <a:prstGeom prst="rect">
            <a:avLst/>
          </a:prstGeom>
        </p:spPr>
        <p:txBody>
          <a:bodyPr lIns="0" tIns="38963" rIns="0" bIns="38963" anchor="ctr" anchorCtr="0"/>
          <a:lstStyle>
            <a:lvl1pPr marL="0" indent="0">
              <a:buFont typeface="Arial" panose="020B0604020202020204" pitchFamily="34" charset="0"/>
              <a:buNone/>
              <a:defRPr lang="es-ES" sz="675"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292154"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584306"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876458" indent="0">
              <a:buFont typeface="Arial" panose="020B0604020202020204" pitchFamily="34" charset="0"/>
              <a:buNone/>
              <a:defRPr lang="es-ES" sz="15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168612" indent="0">
              <a:buFont typeface="Arial" panose="020B0604020202020204" pitchFamily="34" charset="0"/>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0"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89688342"/>
      </p:ext>
    </p:extLst>
  </p:cSld>
  <p:clrMapOvr>
    <a:overrideClrMapping bg1="lt1" tx1="dk1" bg2="lt2" tx2="dk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ONE PHOTO">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3" name="2 Marcador de posición de imagen"/>
          <p:cNvSpPr>
            <a:spLocks noGrp="1"/>
          </p:cNvSpPr>
          <p:nvPr>
            <p:ph type="pic" sz="quarter" idx="13" hasCustomPrompt="1"/>
          </p:nvPr>
        </p:nvSpPr>
        <p:spPr>
          <a:xfrm>
            <a:off x="451341" y="573539"/>
            <a:ext cx="8241323" cy="4212782"/>
          </a:xfrm>
          <a:prstGeom prst="rect">
            <a:avLst/>
          </a:prstGeom>
        </p:spPr>
        <p:txBody>
          <a:bodyPr lIns="77925" tIns="38963" rIns="77925" bIns="38963"/>
          <a:lstStyle>
            <a:lvl1pPr>
              <a:defRPr/>
            </a:lvl1pPr>
          </a:lstStyle>
          <a:p>
            <a:r>
              <a:rPr lang="es-ES" err="1"/>
              <a:t>Image</a:t>
            </a:r>
            <a:endParaRPr lang="en-GB"/>
          </a:p>
        </p:txBody>
      </p:sp>
      <p:sp>
        <p:nvSpPr>
          <p:cNvPr id="8"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92702790"/>
      </p:ext>
    </p:extLst>
  </p:cSld>
  <p:clrMapOvr>
    <a:overrideClrMapping bg1="lt1" tx1="dk1" bg2="lt2" tx2="dk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0" y="519525"/>
            <a:ext cx="9144000" cy="4266791"/>
          </a:xfrm>
          <a:prstGeom prst="rect">
            <a:avLst/>
          </a:prstGeom>
          <a:ln w="28575">
            <a:noFill/>
          </a:ln>
        </p:spPr>
        <p:txBody>
          <a:bodyPr lIns="77925" tIns="38963" rIns="77925" bIns="38963"/>
          <a:lstStyle>
            <a:lvl1pPr>
              <a:defRPr/>
            </a:lvl1pPr>
          </a:lstStyle>
          <a:p>
            <a:r>
              <a:rPr lang="es-ES" err="1"/>
              <a:t>Image</a:t>
            </a:r>
            <a:endParaRPr lang="en-GB"/>
          </a:p>
        </p:txBody>
      </p:sp>
      <p:cxnSp>
        <p:nvCxnSpPr>
          <p:cNvPr id="7" name="6 Conector recto"/>
          <p:cNvCxnSpPr/>
          <p:nvPr userDrawn="1"/>
        </p:nvCxnSpPr>
        <p:spPr>
          <a:xfrm flipV="1">
            <a:off x="0" y="4786003"/>
            <a:ext cx="9144000" cy="317"/>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userDrawn="1"/>
        </p:nvCxnSpPr>
        <p:spPr>
          <a:xfrm flipV="1">
            <a:off x="-19986" y="519529"/>
            <a:ext cx="9144000" cy="317"/>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747851435"/>
      </p:ext>
    </p:extLst>
  </p:cSld>
  <p:clrMapOvr>
    <a:overrideClrMapping bg1="lt1" tx1="dk1" bg2="lt2" tx2="dk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EXT IN TWO BLOCKS-1">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5" name="2 Marcador de texto"/>
          <p:cNvSpPr>
            <a:spLocks noGrp="1"/>
          </p:cNvSpPr>
          <p:nvPr>
            <p:ph type="body" sz="quarter" idx="10" hasCustomPrompt="1"/>
          </p:nvPr>
        </p:nvSpPr>
        <p:spPr>
          <a:xfrm>
            <a:off x="451341" y="627468"/>
            <a:ext cx="8241323" cy="702152"/>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userDrawn="1"/>
        </p:nvCxnSpPr>
        <p:spPr>
          <a:xfrm flipH="1">
            <a:off x="451341" y="138361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44" y="1437630"/>
            <a:ext cx="8308731" cy="3131995"/>
          </a:xfrm>
          <a:prstGeom prst="rect">
            <a:avLst/>
          </a:prstGeom>
        </p:spPr>
        <p:txBody>
          <a:bodyPr lIns="0" tIns="38963" rIns="0" bIns="38963"/>
          <a:lstStyle>
            <a:lvl1pPr marL="219164" indent="-219164">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err="1"/>
              <a:t>Second</a:t>
            </a:r>
            <a:r>
              <a:rPr lang="es-ES"/>
              <a:t> </a:t>
            </a:r>
            <a:r>
              <a:rPr lang="es-ES" err="1"/>
              <a:t>text</a:t>
            </a:r>
            <a:endParaRPr lang="en-GB"/>
          </a:p>
        </p:txBody>
      </p:sp>
      <p:sp>
        <p:nvSpPr>
          <p:cNvPr id="11"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630857072"/>
      </p:ext>
    </p:extLst>
  </p:cSld>
  <p:clrMapOvr>
    <a:overrideClrMapping bg1="lt1" tx1="dk1" bg2="lt2" tx2="dk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EXT IN TWO BLOCKS-2">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5" name="2 Marcador de texto"/>
          <p:cNvSpPr>
            <a:spLocks noGrp="1"/>
          </p:cNvSpPr>
          <p:nvPr>
            <p:ph type="body" sz="quarter" idx="10" hasCustomPrompt="1"/>
          </p:nvPr>
        </p:nvSpPr>
        <p:spPr>
          <a:xfrm>
            <a:off x="451341" y="627461"/>
            <a:ext cx="8241323" cy="2106309"/>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userDrawn="1"/>
        </p:nvCxnSpPr>
        <p:spPr>
          <a:xfrm flipH="1">
            <a:off x="451341" y="278777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44" y="2841789"/>
            <a:ext cx="8308731" cy="1727839"/>
          </a:xfrm>
          <a:prstGeom prst="rect">
            <a:avLst/>
          </a:prstGeom>
        </p:spPr>
        <p:txBody>
          <a:bodyPr lIns="0" tIns="38963" rIns="0" bIns="38963"/>
          <a:lstStyle>
            <a:lvl1pPr marL="219164" indent="-219164">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err="1"/>
              <a:t>Second</a:t>
            </a:r>
            <a:r>
              <a:rPr lang="es-ES"/>
              <a:t> </a:t>
            </a:r>
            <a:r>
              <a:rPr lang="es-ES" err="1"/>
              <a:t>text</a:t>
            </a:r>
            <a:endParaRPr lang="en-GB"/>
          </a:p>
        </p:txBody>
      </p:sp>
      <p:sp>
        <p:nvSpPr>
          <p:cNvPr id="11"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001447512"/>
      </p:ext>
    </p:extLst>
  </p:cSld>
  <p:clrMapOvr>
    <a:overrideClrMapping bg1="lt1" tx1="dk1" bg2="lt2" tx2="dk2" accent1="accent1" accent2="accent2" accent3="accent3" accent4="accent4" accent5="accent5" accent6="accent6" hlink="hlink" folHlink="folHlink"/>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EXT IN THREE BLOCKS">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5" name="2 Marcador de texto"/>
          <p:cNvSpPr>
            <a:spLocks noGrp="1"/>
          </p:cNvSpPr>
          <p:nvPr>
            <p:ph type="body" sz="quarter" idx="10" hasCustomPrompt="1"/>
          </p:nvPr>
        </p:nvSpPr>
        <p:spPr>
          <a:xfrm>
            <a:off x="451341" y="627468"/>
            <a:ext cx="8241323" cy="1188206"/>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2" y="1923338"/>
            <a:ext cx="8241736" cy="1350494"/>
          </a:xfrm>
          <a:prstGeom prst="rect">
            <a:avLst/>
          </a:prstGeom>
        </p:spPr>
        <p:txBody>
          <a:bodyPr lIns="0" tIns="38963" rIns="0" bIns="38963"/>
          <a:lstStyle>
            <a:lvl1pPr marL="219164" indent="-219164">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1" y="186967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51341" y="332783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1" y="3381848"/>
            <a:ext cx="8241323" cy="1349704"/>
          </a:xfrm>
          <a:prstGeom prst="rect">
            <a:avLst/>
          </a:prstGeom>
        </p:spPr>
        <p:txBody>
          <a:bodyPr lIns="0" tIns="38963" rIns="0" bIns="38963"/>
          <a:lstStyle>
            <a:lvl1pPr marL="0" indent="0" algn="l" defTabSz="292154" rtl="0" eaLnBrk="0" fontAlgn="base" hangingPunct="0">
              <a:spcBef>
                <a:spcPct val="20000"/>
              </a:spcBef>
              <a:spcAft>
                <a:spcPct val="0"/>
              </a:spcAft>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n-GB">
                <a:effectLst/>
              </a:rPr>
              <a:t>Third text</a:t>
            </a:r>
            <a:endParaRPr lang="en-GB"/>
          </a:p>
        </p:txBody>
      </p:sp>
      <p:sp>
        <p:nvSpPr>
          <p:cNvPr id="14" name="6 Título"/>
          <p:cNvSpPr>
            <a:spLocks noGrp="1"/>
          </p:cNvSpPr>
          <p:nvPr>
            <p:ph type="title" hasCustomPrompt="1"/>
          </p:nvPr>
        </p:nvSpPr>
        <p:spPr>
          <a:xfrm>
            <a:off x="451342" y="87475"/>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260884112"/>
      </p:ext>
    </p:extLst>
  </p:cSld>
  <p:clrMapOvr>
    <a:overrideClrMapping bg1="lt1" tx1="dk1" bg2="lt2" tx2="dk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EXT COLOR IN THREE BLOCKS">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5" name="2 Marcador de texto"/>
          <p:cNvSpPr>
            <a:spLocks noGrp="1"/>
          </p:cNvSpPr>
          <p:nvPr>
            <p:ph type="body" sz="quarter" idx="10" hasCustomPrompt="1"/>
          </p:nvPr>
        </p:nvSpPr>
        <p:spPr>
          <a:xfrm>
            <a:off x="451341" y="627468"/>
            <a:ext cx="8241323" cy="1188206"/>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2" y="1923338"/>
            <a:ext cx="8241736" cy="1350494"/>
          </a:xfrm>
          <a:prstGeom prst="rect">
            <a:avLst/>
          </a:prstGeom>
        </p:spPr>
        <p:txBody>
          <a:bodyPr lIns="0" tIns="38963" rIns="0" bIns="38963"/>
          <a:lstStyle>
            <a:lvl1pPr marL="219164" indent="-219164">
              <a:buNone/>
              <a:defRPr lang="en-GB" sz="15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1" y="186967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51341" y="332783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1" y="3381848"/>
            <a:ext cx="8241323" cy="1349704"/>
          </a:xfrm>
          <a:prstGeom prst="rect">
            <a:avLst/>
          </a:prstGeom>
        </p:spPr>
        <p:txBody>
          <a:bodyPr lIns="0" tIns="38963" rIns="0" bIns="38963"/>
          <a:lstStyle>
            <a:lvl1pPr marL="0" indent="0" algn="l" defTabSz="292154" rtl="0" eaLnBrk="0" fontAlgn="base" hangingPunct="0">
              <a:spcBef>
                <a:spcPct val="20000"/>
              </a:spcBef>
              <a:spcAft>
                <a:spcPct val="0"/>
              </a:spcAft>
              <a:buNone/>
              <a:defRPr lang="en-GB" sz="15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n-GB">
                <a:effectLst/>
              </a:rPr>
              <a:t>Third text</a:t>
            </a:r>
            <a:endParaRPr lang="en-GB"/>
          </a:p>
        </p:txBody>
      </p:sp>
      <p:sp>
        <p:nvSpPr>
          <p:cNvPr id="14"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69849564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TICAL TEXT IN TWO BLOCKS-2E">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4" y="627469"/>
            <a:ext cx="3921368"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9"/>
            <a:ext cx="392178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12" name="18 Marcador de texto"/>
          <p:cNvSpPr>
            <a:spLocks noGrp="1"/>
          </p:cNvSpPr>
          <p:nvPr>
            <p:ph type="body" sz="quarter" idx="15" hasCustomPrompt="1"/>
          </p:nvPr>
        </p:nvSpPr>
        <p:spPr>
          <a:xfrm>
            <a:off x="4771295" y="1275606"/>
            <a:ext cx="3921782" cy="3348372"/>
          </a:xfrm>
          <a:prstGeom prst="rect">
            <a:avLst/>
          </a:prstGeom>
          <a:ln w="28575">
            <a:solidFill>
              <a:srgbClr val="5C881A"/>
            </a:solidFill>
          </a:ln>
        </p:spPr>
        <p:txBody>
          <a:bodyPr lIns="108000" tIns="3600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16 Marcador de texto"/>
          <p:cNvSpPr>
            <a:spLocks noGrp="1"/>
          </p:cNvSpPr>
          <p:nvPr>
            <p:ph type="body" sz="quarter" idx="14" hasCustomPrompt="1"/>
          </p:nvPr>
        </p:nvSpPr>
        <p:spPr>
          <a:xfrm>
            <a:off x="451344" y="1275606"/>
            <a:ext cx="3921368" cy="334837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0"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580679904"/>
      </p:ext>
    </p:extLst>
  </p:cSld>
  <p:clrMapOvr>
    <a:overrideClrMapping bg1="lt1" tx1="dk1" bg2="lt2" tx2="dk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XT IN FOUR BLOCKS">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5" name="2 Marcador de texto"/>
          <p:cNvSpPr>
            <a:spLocks noGrp="1"/>
          </p:cNvSpPr>
          <p:nvPr>
            <p:ph type="body" sz="quarter" idx="10" hasCustomPrompt="1"/>
          </p:nvPr>
        </p:nvSpPr>
        <p:spPr>
          <a:xfrm>
            <a:off x="451341" y="627468"/>
            <a:ext cx="8241323" cy="864170"/>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2" y="1599652"/>
            <a:ext cx="8241736" cy="1026113"/>
          </a:xfrm>
          <a:prstGeom prst="rect">
            <a:avLst/>
          </a:prstGeom>
        </p:spPr>
        <p:txBody>
          <a:bodyPr lIns="0" tIns="38963" rIns="0" bIns="38963"/>
          <a:lstStyle>
            <a:lvl1pPr marL="219164" indent="-219164">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1" y="154563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51341" y="370587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1" y="2729350"/>
            <a:ext cx="8241323" cy="922529"/>
          </a:xfrm>
          <a:prstGeom prst="rect">
            <a:avLst/>
          </a:prstGeom>
        </p:spPr>
        <p:txBody>
          <a:bodyPr lIns="0" tIns="38963" rIns="0" bIns="38963"/>
          <a:lstStyle>
            <a:lvl1pPr marL="0" indent="0" algn="l" defTabSz="292154" rtl="0" eaLnBrk="0" fontAlgn="base" hangingPunct="0">
              <a:spcBef>
                <a:spcPct val="20000"/>
              </a:spcBef>
              <a:spcAft>
                <a:spcPct val="0"/>
              </a:spcAft>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n-GB">
                <a:effectLst/>
              </a:rPr>
              <a:t>Third text</a:t>
            </a:r>
            <a:endParaRPr lang="en-GB"/>
          </a:p>
        </p:txBody>
      </p:sp>
      <p:cxnSp>
        <p:nvCxnSpPr>
          <p:cNvPr id="12" name="11 Conector recto"/>
          <p:cNvCxnSpPr/>
          <p:nvPr userDrawn="1"/>
        </p:nvCxnSpPr>
        <p:spPr>
          <a:xfrm flipH="1">
            <a:off x="451341"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1" y="3759994"/>
            <a:ext cx="8241323" cy="971550"/>
          </a:xfrm>
          <a:prstGeom prst="rect">
            <a:avLst/>
          </a:prstGeom>
        </p:spPr>
        <p:txBody>
          <a:bodyPr lIns="0" tIns="38963" rIns="0" bIns="38963"/>
          <a:lstStyle>
            <a:lvl1pPr marL="0" indent="0" algn="l" defTabSz="292154" rtl="0" eaLnBrk="0" fontAlgn="base" hangingPunct="0">
              <a:spcBef>
                <a:spcPct val="20000"/>
              </a:spcBef>
              <a:spcAft>
                <a:spcPct val="0"/>
              </a:spcAft>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n-GB">
                <a:effectLst/>
              </a:rPr>
              <a:t>Fourth text</a:t>
            </a:r>
            <a:endParaRPr lang="en-GB"/>
          </a:p>
        </p:txBody>
      </p:sp>
      <p:sp>
        <p:nvSpPr>
          <p:cNvPr id="15"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606216930"/>
      </p:ext>
    </p:extLst>
  </p:cSld>
  <p:clrMapOvr>
    <a:overrideClrMapping bg1="lt1" tx1="dk1" bg2="lt2" tx2="dk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EXT COLOR IN FOUR BLOCKS">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5" name="2 Marcador de texto"/>
          <p:cNvSpPr>
            <a:spLocks noGrp="1"/>
          </p:cNvSpPr>
          <p:nvPr>
            <p:ph type="body" sz="quarter" idx="10" hasCustomPrompt="1"/>
          </p:nvPr>
        </p:nvSpPr>
        <p:spPr>
          <a:xfrm>
            <a:off x="451341" y="627468"/>
            <a:ext cx="8241323"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2" y="1599652"/>
            <a:ext cx="8241736" cy="1026113"/>
          </a:xfrm>
          <a:prstGeom prst="rect">
            <a:avLst/>
          </a:prstGeom>
        </p:spPr>
        <p:txBody>
          <a:bodyPr lIns="0" tIns="38963" rIns="0" bIns="38963"/>
          <a:lstStyle>
            <a:lvl1pPr marL="219164" indent="-219164">
              <a:buNone/>
              <a:defRPr lang="en-GB" sz="15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1" y="154563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51341" y="370587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1" y="2729350"/>
            <a:ext cx="8241323" cy="922529"/>
          </a:xfrm>
          <a:prstGeom prst="rect">
            <a:avLst/>
          </a:prstGeom>
        </p:spPr>
        <p:txBody>
          <a:bodyPr lIns="0" tIns="38963" rIns="0" bIns="38963"/>
          <a:lstStyle>
            <a:lvl1pPr marL="219115" indent="-219115">
              <a:buNone/>
              <a:defRPr lang="en-GB" sz="15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userDrawn="1"/>
        </p:nvCxnSpPr>
        <p:spPr>
          <a:xfrm flipH="1">
            <a:off x="451341"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1" y="3759994"/>
            <a:ext cx="8241323" cy="971550"/>
          </a:xfrm>
          <a:prstGeom prst="rect">
            <a:avLst/>
          </a:prstGeom>
        </p:spPr>
        <p:txBody>
          <a:bodyPr lIns="0" tIns="38963" rIns="0" bIns="38963"/>
          <a:lstStyle>
            <a:lvl1pPr marL="219115" indent="-219115">
              <a:buNone/>
              <a:defRPr lang="en-GB" sz="15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err="1"/>
              <a:t>Fourth</a:t>
            </a:r>
            <a:r>
              <a:rPr lang="es-ES"/>
              <a:t> </a:t>
            </a:r>
            <a:r>
              <a:rPr lang="es-ES" err="1"/>
              <a:t>text</a:t>
            </a:r>
            <a:endParaRPr lang="en-GB"/>
          </a:p>
        </p:txBody>
      </p:sp>
      <p:sp>
        <p:nvSpPr>
          <p:cNvPr id="15"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325699608"/>
      </p:ext>
    </p:extLst>
  </p:cSld>
  <p:clrMapOvr>
    <a:overrideClrMapping bg1="lt1" tx1="dk1" bg2="lt2" tx2="dk2" accent1="accent1" accent2="accent2" accent3="accent3" accent4="accent4" accent5="accent5" accent6="accent6" hlink="hlink" folHlink="folHlink"/>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XT IN FOUR BLOCKS-2">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5" name="2 Marcador de texto"/>
          <p:cNvSpPr>
            <a:spLocks noGrp="1"/>
          </p:cNvSpPr>
          <p:nvPr>
            <p:ph type="body" sz="quarter" idx="10" hasCustomPrompt="1"/>
          </p:nvPr>
        </p:nvSpPr>
        <p:spPr>
          <a:xfrm>
            <a:off x="451483" y="627468"/>
            <a:ext cx="3921229" cy="1026188"/>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451342" y="1761666"/>
            <a:ext cx="8241736" cy="864098"/>
          </a:xfrm>
          <a:prstGeom prst="rect">
            <a:avLst/>
          </a:prstGeom>
        </p:spPr>
        <p:txBody>
          <a:bodyPr lIns="0" tIns="38963" rIns="0" bIns="38963"/>
          <a:lstStyle>
            <a:lvl1pPr marL="219164" indent="-219164">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1"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1" y="2729350"/>
            <a:ext cx="8241323" cy="868523"/>
          </a:xfrm>
          <a:prstGeom prst="rect">
            <a:avLst/>
          </a:prstGeom>
        </p:spPr>
        <p:txBody>
          <a:bodyPr lIns="0" tIns="38963" rIns="0" bIns="38963"/>
          <a:lstStyle>
            <a:lvl1pPr marL="219115" indent="-219115">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userDrawn="1"/>
        </p:nvCxnSpPr>
        <p:spPr>
          <a:xfrm flipH="1">
            <a:off x="451341"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1" y="3705877"/>
            <a:ext cx="8241323" cy="918102"/>
          </a:xfrm>
          <a:prstGeom prst="rect">
            <a:avLst/>
          </a:prstGeom>
        </p:spPr>
        <p:txBody>
          <a:bodyPr lIns="0" tIns="38963" rIns="0" bIns="38963"/>
          <a:lstStyle>
            <a:lvl1pPr marL="219115" indent="-219115">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err="1"/>
              <a:t>Fourth</a:t>
            </a:r>
            <a:r>
              <a:rPr lang="es-ES"/>
              <a:t> </a:t>
            </a:r>
            <a:r>
              <a:rPr lang="es-ES" err="1"/>
              <a:t>text</a:t>
            </a:r>
            <a:endParaRPr lang="en-GB"/>
          </a:p>
        </p:txBody>
      </p:sp>
      <p:sp>
        <p:nvSpPr>
          <p:cNvPr id="14" name="2 Marcador de texto"/>
          <p:cNvSpPr>
            <a:spLocks noGrp="1"/>
          </p:cNvSpPr>
          <p:nvPr>
            <p:ph type="body" sz="quarter" idx="16" hasCustomPrompt="1"/>
          </p:nvPr>
        </p:nvSpPr>
        <p:spPr>
          <a:xfrm>
            <a:off x="4771296" y="681474"/>
            <a:ext cx="3921228" cy="972182"/>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userDrawn="1"/>
        </p:nvCxnSpPr>
        <p:spPr>
          <a:xfrm flipH="1">
            <a:off x="451341" y="36518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userDrawn="1"/>
        </p:nvCxnSpPr>
        <p:spPr>
          <a:xfrm flipH="1">
            <a:off x="451757" y="467798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8"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096151949"/>
      </p:ext>
    </p:extLst>
  </p:cSld>
  <p:clrMapOvr>
    <a:overrideClrMapping bg1="lt1" tx1="dk1" bg2="lt2" tx2="dk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451483" y="627468"/>
            <a:ext cx="3921229" cy="1026188"/>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451342" y="1761664"/>
            <a:ext cx="8241736" cy="1890211"/>
          </a:xfrm>
          <a:prstGeom prst="rect">
            <a:avLst/>
          </a:prstGeom>
        </p:spPr>
        <p:txBody>
          <a:bodyPr lIns="0" tIns="38963" rIns="0" bIns="38963"/>
          <a:lstStyle>
            <a:lvl1pPr marL="0" indent="0" algn="l" defTabSz="292154" rtl="0" eaLnBrk="0" fontAlgn="base" hangingPunct="0">
              <a:spcBef>
                <a:spcPct val="20000"/>
              </a:spcBef>
              <a:spcAft>
                <a:spcPct val="0"/>
              </a:spcAft>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1"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1" y="3813898"/>
            <a:ext cx="8241323" cy="868523"/>
          </a:xfrm>
          <a:prstGeom prst="rect">
            <a:avLst/>
          </a:prstGeom>
        </p:spPr>
        <p:txBody>
          <a:bodyPr lIns="0" tIns="38963" rIns="0" bIns="38963"/>
          <a:lstStyle>
            <a:lvl1pPr marL="219115" indent="-219115">
              <a:buNone/>
              <a:defRPr lang="en-GB" sz="15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err="1"/>
              <a:t>Third</a:t>
            </a:r>
            <a:r>
              <a:rPr lang="es-ES"/>
              <a:t> </a:t>
            </a:r>
            <a:r>
              <a:rPr lang="es-ES" err="1"/>
              <a:t>text</a:t>
            </a:r>
            <a:endParaRPr lang="en-GB"/>
          </a:p>
        </p:txBody>
      </p:sp>
      <p:sp>
        <p:nvSpPr>
          <p:cNvPr id="14" name="2 Marcador de texto"/>
          <p:cNvSpPr>
            <a:spLocks noGrp="1"/>
          </p:cNvSpPr>
          <p:nvPr>
            <p:ph type="body" sz="quarter" idx="16" hasCustomPrompt="1"/>
          </p:nvPr>
        </p:nvSpPr>
        <p:spPr>
          <a:xfrm>
            <a:off x="4771296" y="681474"/>
            <a:ext cx="3921228" cy="972182"/>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userDrawn="1"/>
        </p:nvCxnSpPr>
        <p:spPr>
          <a:xfrm flipH="1">
            <a:off x="451341" y="375988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userDrawn="1"/>
        </p:nvSpPr>
        <p:spPr>
          <a:xfrm rot="5400000">
            <a:off x="238493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8" name="17 Rectángulo"/>
          <p:cNvSpPr/>
          <p:nvPr userDrawn="1"/>
        </p:nvSpPr>
        <p:spPr>
          <a:xfrm rot="5400000">
            <a:off x="6705185" y="-1414363"/>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3" name="6 Título"/>
          <p:cNvSpPr>
            <a:spLocks noGrp="1"/>
          </p:cNvSpPr>
          <p:nvPr>
            <p:ph type="title" hasCustomPrompt="1"/>
          </p:nvPr>
        </p:nvSpPr>
        <p:spPr>
          <a:xfrm>
            <a:off x="451338" y="87476"/>
            <a:ext cx="3921370"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533371239"/>
      </p:ext>
    </p:extLst>
  </p:cSld>
  <p:clrMapOvr>
    <a:overrideClrMapping bg1="lt1" tx1="dk1" bg2="lt2" tx2="dk2" accent1="accent1" accent2="accent2" accent3="accent3" accent4="accent4" accent5="accent5" accent6="accent6" hlink="hlink" folHlink="folHlink"/>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XT IN TWO BLOCKS">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3" name="2 Marcador de texto"/>
          <p:cNvSpPr>
            <a:spLocks noGrp="1"/>
          </p:cNvSpPr>
          <p:nvPr>
            <p:ph type="body" sz="quarter" idx="13" hasCustomPrompt="1"/>
          </p:nvPr>
        </p:nvSpPr>
        <p:spPr>
          <a:xfrm>
            <a:off x="451342" y="1761666"/>
            <a:ext cx="8241736" cy="2970332"/>
          </a:xfrm>
          <a:prstGeom prst="rect">
            <a:avLst/>
          </a:prstGeom>
        </p:spPr>
        <p:txBody>
          <a:bodyPr lIns="0" tIns="38963" rIns="0" bIns="38963"/>
          <a:lstStyle>
            <a:lvl1pPr marL="219164" indent="-219164">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1"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12" name="2 Marcador de texto"/>
          <p:cNvSpPr>
            <a:spLocks noGrp="1"/>
          </p:cNvSpPr>
          <p:nvPr>
            <p:ph type="body" sz="quarter" idx="10" hasCustomPrompt="1"/>
          </p:nvPr>
        </p:nvSpPr>
        <p:spPr>
          <a:xfrm>
            <a:off x="451483" y="627468"/>
            <a:ext cx="3921229" cy="1026188"/>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5" name="2 Marcador de texto"/>
          <p:cNvSpPr>
            <a:spLocks noGrp="1"/>
          </p:cNvSpPr>
          <p:nvPr>
            <p:ph type="body" sz="quarter" idx="16" hasCustomPrompt="1"/>
          </p:nvPr>
        </p:nvSpPr>
        <p:spPr>
          <a:xfrm>
            <a:off x="4771296" y="681474"/>
            <a:ext cx="3921228" cy="972182"/>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425102533"/>
      </p:ext>
    </p:extLst>
  </p:cSld>
  <p:clrMapOvr>
    <a:overrideClrMapping bg1="lt1" tx1="dk1" bg2="lt2" tx2="dk2" accent1="accent1" accent2="accent2" accent3="accent3" accent4="accent4" accent5="accent5" accent6="accent6" hlink="hlink" folHlink="folHlink"/>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451342" y="1761666"/>
            <a:ext cx="8241736" cy="702080"/>
          </a:xfrm>
          <a:prstGeom prst="rect">
            <a:avLst/>
          </a:prstGeom>
        </p:spPr>
        <p:txBody>
          <a:bodyPr lIns="0" tIns="38963" rIns="0" bIns="38963"/>
          <a:lstStyle>
            <a:lvl1pPr marL="219164" indent="-219164">
              <a:buNone/>
              <a:defRPr lang="en-GB" sz="15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userDrawn="1"/>
        </p:nvCxnSpPr>
        <p:spPr>
          <a:xfrm flipH="1">
            <a:off x="451341"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451344" y="2517744"/>
            <a:ext cx="3921368" cy="2106234"/>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1" name="18 Marcador de texto"/>
          <p:cNvSpPr>
            <a:spLocks noGrp="1"/>
          </p:cNvSpPr>
          <p:nvPr>
            <p:ph type="body" sz="quarter" idx="15" hasCustomPrompt="1"/>
          </p:nvPr>
        </p:nvSpPr>
        <p:spPr>
          <a:xfrm>
            <a:off x="4771295" y="2517744"/>
            <a:ext cx="3921782" cy="2106234"/>
          </a:xfrm>
          <a:prstGeom prst="rect">
            <a:avLst/>
          </a:prstGeom>
        </p:spPr>
        <p:txBody>
          <a:bodyPr lIns="0" tIns="38963" rIns="77925" bIns="38963"/>
          <a:lstStyle>
            <a:lvl1pPr marL="0" indent="0">
              <a:buNone/>
              <a:defRPr sz="15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2" name="11 Rectángulo"/>
          <p:cNvSpPr/>
          <p:nvPr userDrawn="1"/>
        </p:nvSpPr>
        <p:spPr>
          <a:xfrm rot="5400000">
            <a:off x="238493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5" name="14 Rectángulo"/>
          <p:cNvSpPr/>
          <p:nvPr userDrawn="1"/>
        </p:nvSpPr>
        <p:spPr>
          <a:xfrm rot="5400000">
            <a:off x="6705185" y="-1414363"/>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6" name="6 Título"/>
          <p:cNvSpPr>
            <a:spLocks noGrp="1"/>
          </p:cNvSpPr>
          <p:nvPr>
            <p:ph type="title" hasCustomPrompt="1"/>
          </p:nvPr>
        </p:nvSpPr>
        <p:spPr>
          <a:xfrm>
            <a:off x="451338" y="87476"/>
            <a:ext cx="3921370"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17" name="2 Marcador de texto"/>
          <p:cNvSpPr>
            <a:spLocks noGrp="1"/>
          </p:cNvSpPr>
          <p:nvPr>
            <p:ph type="body" sz="quarter" idx="10" hasCustomPrompt="1"/>
          </p:nvPr>
        </p:nvSpPr>
        <p:spPr>
          <a:xfrm>
            <a:off x="451483" y="627468"/>
            <a:ext cx="3921229" cy="1026188"/>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8" name="2 Marcador de texto"/>
          <p:cNvSpPr>
            <a:spLocks noGrp="1"/>
          </p:cNvSpPr>
          <p:nvPr>
            <p:ph type="body" sz="quarter" idx="16" hasCustomPrompt="1"/>
          </p:nvPr>
        </p:nvSpPr>
        <p:spPr>
          <a:xfrm>
            <a:off x="4771296" y="681474"/>
            <a:ext cx="3921228" cy="972182"/>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253764258"/>
      </p:ext>
    </p:extLst>
  </p:cSld>
  <p:clrMapOvr>
    <a:overrideClrMapping bg1="lt1" tx1="dk1" bg2="lt2" tx2="dk2" accent1="accent1" accent2="accent2" accent3="accent3" accent4="accent4" accent5="accent5" accent6="accent6" hlink="hlink" folHlink="folHlink"/>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VERTICAL TEXT IN TWO BLOCKS">
    <p:spTree>
      <p:nvGrpSpPr>
        <p:cNvPr id="1" name=""/>
        <p:cNvGrpSpPr/>
        <p:nvPr/>
      </p:nvGrpSpPr>
      <p:grpSpPr>
        <a:xfrm>
          <a:off x="0" y="0"/>
          <a:ext cx="0" cy="0"/>
          <a:chOff x="0" y="0"/>
          <a:chExt cx="0" cy="0"/>
        </a:xfrm>
      </p:grpSpPr>
      <p:sp>
        <p:nvSpPr>
          <p:cNvPr id="7" name="6 Rectángulo"/>
          <p:cNvSpPr/>
          <p:nvPr userDrawn="1"/>
        </p:nvSpPr>
        <p:spPr>
          <a:xfrm rot="5400000">
            <a:off x="238493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0" name="9 Rectángulo"/>
          <p:cNvSpPr/>
          <p:nvPr userDrawn="1"/>
        </p:nvSpPr>
        <p:spPr>
          <a:xfrm rot="5400000">
            <a:off x="6705185" y="-1414363"/>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3" name="2 Marcador de texto"/>
          <p:cNvSpPr>
            <a:spLocks noGrp="1"/>
          </p:cNvSpPr>
          <p:nvPr>
            <p:ph type="body" sz="quarter" idx="10" hasCustomPrompt="1"/>
          </p:nvPr>
        </p:nvSpPr>
        <p:spPr>
          <a:xfrm>
            <a:off x="451338" y="627465"/>
            <a:ext cx="3921370" cy="4052018"/>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1 Marcador de texto"/>
          <p:cNvSpPr>
            <a:spLocks noGrp="1"/>
          </p:cNvSpPr>
          <p:nvPr>
            <p:ph type="body" sz="quarter" idx="11" hasCustomPrompt="1"/>
          </p:nvPr>
        </p:nvSpPr>
        <p:spPr>
          <a:xfrm>
            <a:off x="4771296" y="627460"/>
            <a:ext cx="3921370" cy="4050524"/>
          </a:xfrm>
          <a:prstGeom prst="rect">
            <a:avLst/>
          </a:prstGeom>
        </p:spPr>
        <p:txBody>
          <a:bodyPr lIns="0" tIns="38963" rIns="77925" bIns="38963"/>
          <a:lstStyle>
            <a:lvl1pPr marL="0" indent="0">
              <a:buNone/>
              <a:defRPr sz="15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3" name="6 Título"/>
          <p:cNvSpPr>
            <a:spLocks noGrp="1"/>
          </p:cNvSpPr>
          <p:nvPr>
            <p:ph type="title" hasCustomPrompt="1"/>
          </p:nvPr>
        </p:nvSpPr>
        <p:spPr>
          <a:xfrm>
            <a:off x="451338" y="87476"/>
            <a:ext cx="3921370"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45993100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451344" y="627468"/>
            <a:ext cx="3921368" cy="540134"/>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8"/>
            <a:ext cx="3921782" cy="540134"/>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cxnSp>
        <p:nvCxnSpPr>
          <p:cNvPr id="9" name="8 Conector recto"/>
          <p:cNvCxnSpPr/>
          <p:nvPr userDrawn="1"/>
        </p:nvCxnSpPr>
        <p:spPr>
          <a:xfrm flipH="1">
            <a:off x="451338" y="1221600"/>
            <a:ext cx="392137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userDrawn="1"/>
        </p:nvCxnSpPr>
        <p:spPr>
          <a:xfrm flipH="1">
            <a:off x="4764242" y="1221600"/>
            <a:ext cx="3921368"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451344" y="1275606"/>
            <a:ext cx="3921368" cy="3348372"/>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4771295" y="1275606"/>
            <a:ext cx="3921782" cy="3348372"/>
          </a:xfrm>
          <a:prstGeom prst="rect">
            <a:avLst/>
          </a:prstGeom>
        </p:spPr>
        <p:txBody>
          <a:bodyPr lIns="0" tIns="38963" rIns="77925" bIns="38963"/>
          <a:lstStyle>
            <a:lvl1pPr marL="0" indent="0">
              <a:buNone/>
              <a:defRPr sz="15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4" name="13 Rectángulo"/>
          <p:cNvSpPr/>
          <p:nvPr userDrawn="1"/>
        </p:nvSpPr>
        <p:spPr>
          <a:xfrm rot="5400000">
            <a:off x="238493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5" name="14 Rectángulo"/>
          <p:cNvSpPr/>
          <p:nvPr userDrawn="1"/>
        </p:nvSpPr>
        <p:spPr>
          <a:xfrm rot="5400000">
            <a:off x="6705185" y="-1414363"/>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3" name="6 Título"/>
          <p:cNvSpPr>
            <a:spLocks noGrp="1"/>
          </p:cNvSpPr>
          <p:nvPr>
            <p:ph type="title" hasCustomPrompt="1"/>
          </p:nvPr>
        </p:nvSpPr>
        <p:spPr>
          <a:xfrm>
            <a:off x="451338" y="87476"/>
            <a:ext cx="3921370"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107905518"/>
      </p:ext>
    </p:extLst>
  </p:cSld>
  <p:clrMapOvr>
    <a:overrideClrMapping bg1="lt1" tx1="dk1" bg2="lt2" tx2="dk2" accent1="accent1" accent2="accent2" accent3="accent3" accent4="accent4" accent5="accent5" accent6="accent6" hlink="hlink" folHlink="folHlink"/>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VERTICAL TEXT IN TWO BLOCKS WITH FRAME">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7" name="16 Marcador de texto"/>
          <p:cNvSpPr>
            <a:spLocks noGrp="1"/>
          </p:cNvSpPr>
          <p:nvPr>
            <p:ph type="body" sz="quarter" idx="10" hasCustomPrompt="1"/>
          </p:nvPr>
        </p:nvSpPr>
        <p:spPr>
          <a:xfrm>
            <a:off x="451344" y="627468"/>
            <a:ext cx="8241322" cy="540134"/>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11" name="16 Marcador de texto"/>
          <p:cNvSpPr>
            <a:spLocks noGrp="1"/>
          </p:cNvSpPr>
          <p:nvPr>
            <p:ph type="body" sz="quarter" idx="14" hasCustomPrompt="1"/>
          </p:nvPr>
        </p:nvSpPr>
        <p:spPr>
          <a:xfrm>
            <a:off x="451344" y="1275606"/>
            <a:ext cx="3921368" cy="3348372"/>
          </a:xfrm>
          <a:prstGeom prst="rect">
            <a:avLst/>
          </a:prstGeom>
          <a:ln w="28575">
            <a:solidFill>
              <a:srgbClr val="5C881A"/>
            </a:solidFill>
          </a:ln>
        </p:spPr>
        <p:txBody>
          <a:bodyPr lIns="92038" tIns="30679"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4771295" y="1275606"/>
            <a:ext cx="3921782" cy="3348372"/>
          </a:xfrm>
          <a:prstGeom prst="rect">
            <a:avLst/>
          </a:prstGeom>
          <a:ln w="28575">
            <a:solidFill>
              <a:srgbClr val="5C881A"/>
            </a:solidFill>
          </a:ln>
        </p:spPr>
        <p:txBody>
          <a:bodyPr lIns="92038" tIns="30679"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463020911"/>
      </p:ext>
    </p:extLst>
  </p:cSld>
  <p:clrMapOvr>
    <a:overrideClrMapping bg1="lt1" tx1="dk1" bg2="lt2" tx2="dk2" accent1="accent1" accent2="accent2" accent3="accent3" accent4="accent4" accent5="accent5" accent6="accent6" hlink="hlink" folHlink="folHlink"/>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VERTICAL TEXT IN TWO BLOCKS-2E">
    <p:spTree>
      <p:nvGrpSpPr>
        <p:cNvPr id="1" name=""/>
        <p:cNvGrpSpPr/>
        <p:nvPr/>
      </p:nvGrpSpPr>
      <p:grpSpPr>
        <a:xfrm>
          <a:off x="0" y="0"/>
          <a:ext cx="0" cy="0"/>
          <a:chOff x="0" y="0"/>
          <a:chExt cx="0" cy="0"/>
        </a:xfrm>
      </p:grpSpPr>
      <p:sp>
        <p:nvSpPr>
          <p:cNvPr id="13" name="12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7" name="16 Marcador de texto"/>
          <p:cNvSpPr>
            <a:spLocks noGrp="1"/>
          </p:cNvSpPr>
          <p:nvPr>
            <p:ph type="body" sz="quarter" idx="10" hasCustomPrompt="1"/>
          </p:nvPr>
        </p:nvSpPr>
        <p:spPr>
          <a:xfrm>
            <a:off x="451344" y="627468"/>
            <a:ext cx="3921368" cy="540134"/>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8"/>
            <a:ext cx="3921782" cy="540134"/>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12" name="18 Marcador de texto"/>
          <p:cNvSpPr>
            <a:spLocks noGrp="1"/>
          </p:cNvSpPr>
          <p:nvPr>
            <p:ph type="body" sz="quarter" idx="15" hasCustomPrompt="1"/>
          </p:nvPr>
        </p:nvSpPr>
        <p:spPr>
          <a:xfrm>
            <a:off x="4771295" y="1275606"/>
            <a:ext cx="3921782" cy="3348372"/>
          </a:xfrm>
          <a:prstGeom prst="rect">
            <a:avLst/>
          </a:prstGeom>
          <a:ln w="28575">
            <a:solidFill>
              <a:srgbClr val="5C881A"/>
            </a:solidFill>
          </a:ln>
        </p:spPr>
        <p:txBody>
          <a:bodyPr lIns="92038" tIns="30679" rIns="77925" bIns="38963"/>
          <a:lstStyle>
            <a:lvl1pPr marL="0" indent="0">
              <a:buNone/>
              <a:defRPr sz="15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16 Marcador de texto"/>
          <p:cNvSpPr>
            <a:spLocks noGrp="1"/>
          </p:cNvSpPr>
          <p:nvPr>
            <p:ph type="body" sz="quarter" idx="14" hasCustomPrompt="1"/>
          </p:nvPr>
        </p:nvSpPr>
        <p:spPr>
          <a:xfrm>
            <a:off x="451344" y="1275606"/>
            <a:ext cx="3921368" cy="3348372"/>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1"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74845750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40" y="1761660"/>
            <a:ext cx="3921369" cy="286231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4771293" y="1762125"/>
            <a:ext cx="3921369" cy="2862263"/>
          </a:xfrm>
          <a:prstGeom prst="rect">
            <a:avLst/>
          </a:prstGeom>
        </p:spPr>
        <p:txBody>
          <a:bodyPr/>
          <a:lstStyle>
            <a:lvl1pPr>
              <a:defRPr/>
            </a:lvl1pPr>
          </a:lstStyle>
          <a:p>
            <a:r>
              <a:rPr lang="es-ES" err="1"/>
              <a:t>Graphic</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4" y="627469"/>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9"/>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92172571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41" y="1761660"/>
            <a:ext cx="3921369" cy="2862318"/>
          </a:xfrm>
          <a:prstGeom prst="rect">
            <a:avLst/>
          </a:prstGeom>
        </p:spPr>
        <p:txBody>
          <a:bodyPr lIns="0" tIns="38963" rIns="77925" bIns="38963"/>
          <a:lstStyle>
            <a:lvl1pPr marL="0" indent="0">
              <a:buNone/>
              <a:defRPr sz="15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4771302" y="1762132"/>
            <a:ext cx="3921369" cy="2862263"/>
          </a:xfrm>
          <a:prstGeom prst="rect">
            <a:avLst/>
          </a:prstGeom>
        </p:spPr>
        <p:txBody>
          <a:bodyPr lIns="77925" tIns="38963" rIns="77925" bIns="38963"/>
          <a:lstStyle>
            <a:lvl1pPr>
              <a:defRPr/>
            </a:lvl1pPr>
          </a:lstStyle>
          <a:p>
            <a:r>
              <a:rPr lang="es-ES" err="1"/>
              <a:t>Graphic</a:t>
            </a:r>
            <a:endParaRPr lang="en-GB"/>
          </a:p>
        </p:txBody>
      </p:sp>
      <p:cxnSp>
        <p:nvCxnSpPr>
          <p:cNvPr id="11" name="10 Conector recto"/>
          <p:cNvCxnSpPr/>
          <p:nvPr userDrawn="1"/>
        </p:nvCxnSpPr>
        <p:spPr>
          <a:xfrm flipH="1">
            <a:off x="451341"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8493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3" name="12 Rectángulo"/>
          <p:cNvSpPr/>
          <p:nvPr userDrawn="1"/>
        </p:nvSpPr>
        <p:spPr>
          <a:xfrm rot="5400000">
            <a:off x="6705185" y="-1414363"/>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5" name="6 Título"/>
          <p:cNvSpPr>
            <a:spLocks noGrp="1"/>
          </p:cNvSpPr>
          <p:nvPr>
            <p:ph type="title" hasCustomPrompt="1"/>
          </p:nvPr>
        </p:nvSpPr>
        <p:spPr>
          <a:xfrm>
            <a:off x="451338" y="87476"/>
            <a:ext cx="3921370"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4" y="627468"/>
            <a:ext cx="3921368"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8"/>
            <a:ext cx="3921782"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84701685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41" y="1761660"/>
            <a:ext cx="3921369" cy="2214246"/>
          </a:xfrm>
          <a:prstGeom prst="rect">
            <a:avLst/>
          </a:prstGeom>
        </p:spPr>
        <p:txBody>
          <a:bodyPr lIns="0" tIns="38963" rIns="77925" bIns="38963"/>
          <a:lstStyle>
            <a:lvl1pPr marL="0" indent="0">
              <a:buNone/>
              <a:defRPr sz="15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4771302" y="1762135"/>
            <a:ext cx="3921369" cy="2214203"/>
          </a:xfrm>
          <a:prstGeom prst="rect">
            <a:avLst/>
          </a:prstGeom>
        </p:spPr>
        <p:txBody>
          <a:bodyPr lIns="77925" tIns="38963" rIns="77925" bIns="38963"/>
          <a:lstStyle>
            <a:lvl1pPr marL="219115" marR="0" indent="-219115" algn="l" defTabSz="292154" rtl="0" eaLnBrk="0" fontAlgn="base" latinLnBrk="0" hangingPunct="0">
              <a:lnSpc>
                <a:spcPct val="100000"/>
              </a:lnSpc>
              <a:spcBef>
                <a:spcPct val="20000"/>
              </a:spcBef>
              <a:spcAft>
                <a:spcPct val="0"/>
              </a:spcAft>
              <a:buClrTx/>
              <a:buSzTx/>
              <a:buFont typeface="Arial" charset="0"/>
              <a:buChar char="•"/>
              <a:tabLst/>
              <a:defRPr/>
            </a:lvl1pPr>
          </a:lstStyle>
          <a:p>
            <a:r>
              <a:rPr lang="es-ES" err="1"/>
              <a:t>Graphic</a:t>
            </a:r>
          </a:p>
          <a:p>
            <a:endParaRPr lang="en-GB"/>
          </a:p>
        </p:txBody>
      </p:sp>
      <p:cxnSp>
        <p:nvCxnSpPr>
          <p:cNvPr id="11" name="10 Conector recto"/>
          <p:cNvCxnSpPr/>
          <p:nvPr userDrawn="1"/>
        </p:nvCxnSpPr>
        <p:spPr>
          <a:xfrm flipH="1">
            <a:off x="451341"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8493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3" name="12 Rectángulo"/>
          <p:cNvSpPr/>
          <p:nvPr userDrawn="1"/>
        </p:nvSpPr>
        <p:spPr>
          <a:xfrm rot="5400000">
            <a:off x="6705185" y="-1414363"/>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cxnSp>
        <p:nvCxnSpPr>
          <p:cNvPr id="14" name="13 Conector recto"/>
          <p:cNvCxnSpPr/>
          <p:nvPr userDrawn="1"/>
        </p:nvCxnSpPr>
        <p:spPr>
          <a:xfrm>
            <a:off x="451341"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1" y="4191938"/>
            <a:ext cx="8241323" cy="539614"/>
          </a:xfrm>
          <a:prstGeom prst="rect">
            <a:avLst/>
          </a:prstGeom>
        </p:spPr>
        <p:txBody>
          <a:bodyPr lIns="0" tIns="38963" rIns="0" bIns="38963"/>
          <a:lstStyle>
            <a:lvl1pPr marL="219115" indent="-219115">
              <a:buNone/>
              <a:defRPr lang="en-GB" sz="15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a:t>Text block</a:t>
            </a:r>
            <a:endParaRPr lang="en-GB"/>
          </a:p>
        </p:txBody>
      </p:sp>
      <p:sp>
        <p:nvSpPr>
          <p:cNvPr id="17" name="6 Título"/>
          <p:cNvSpPr>
            <a:spLocks noGrp="1"/>
          </p:cNvSpPr>
          <p:nvPr>
            <p:ph type="title" hasCustomPrompt="1"/>
          </p:nvPr>
        </p:nvSpPr>
        <p:spPr>
          <a:xfrm>
            <a:off x="451338" y="87476"/>
            <a:ext cx="3921370"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4" y="627468"/>
            <a:ext cx="3921368"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8"/>
            <a:ext cx="3921782"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58507955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41" y="1761660"/>
            <a:ext cx="3921369" cy="2214246"/>
          </a:xfrm>
          <a:prstGeom prst="rect">
            <a:avLst/>
          </a:prstGeom>
        </p:spPr>
        <p:txBody>
          <a:bodyPr lIns="0" tIns="38963" rIns="77925" bIns="38963"/>
          <a:lstStyle>
            <a:lvl1pPr marL="0" indent="0">
              <a:buNone/>
              <a:defRPr sz="15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cxnSp>
        <p:nvCxnSpPr>
          <p:cNvPr id="11" name="10 Conector recto"/>
          <p:cNvCxnSpPr/>
          <p:nvPr userDrawn="1"/>
        </p:nvCxnSpPr>
        <p:spPr>
          <a:xfrm flipH="1">
            <a:off x="451341"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8493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3" name="12 Rectángulo"/>
          <p:cNvSpPr/>
          <p:nvPr userDrawn="1"/>
        </p:nvSpPr>
        <p:spPr>
          <a:xfrm rot="5400000">
            <a:off x="6705185" y="-1414363"/>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cxnSp>
        <p:nvCxnSpPr>
          <p:cNvPr id="14" name="13 Conector recto"/>
          <p:cNvCxnSpPr/>
          <p:nvPr userDrawn="1"/>
        </p:nvCxnSpPr>
        <p:spPr>
          <a:xfrm>
            <a:off x="451341"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1" y="4191938"/>
            <a:ext cx="8241323" cy="539614"/>
          </a:xfrm>
          <a:prstGeom prst="rect">
            <a:avLst/>
          </a:prstGeom>
        </p:spPr>
        <p:txBody>
          <a:bodyPr lIns="0" tIns="38963" rIns="0" bIns="38963"/>
          <a:lstStyle>
            <a:lvl1pPr marL="219115" indent="-219115">
              <a:buNone/>
              <a:defRPr lang="en-GB" sz="15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a:t>Text block</a:t>
            </a:r>
            <a:endParaRPr lang="en-GB"/>
          </a:p>
        </p:txBody>
      </p:sp>
      <p:sp>
        <p:nvSpPr>
          <p:cNvPr id="5" name="4 Marcador de tabla"/>
          <p:cNvSpPr>
            <a:spLocks noGrp="1"/>
          </p:cNvSpPr>
          <p:nvPr>
            <p:ph type="tbl" sz="quarter" idx="16" hasCustomPrompt="1"/>
          </p:nvPr>
        </p:nvSpPr>
        <p:spPr>
          <a:xfrm>
            <a:off x="4771302" y="1762126"/>
            <a:ext cx="3921369" cy="2213781"/>
          </a:xfrm>
          <a:prstGeom prst="rect">
            <a:avLst/>
          </a:prstGeom>
        </p:spPr>
        <p:txBody>
          <a:bodyPr lIns="77925" tIns="38963" rIns="77925" bIns="38963"/>
          <a:lstStyle>
            <a:lvl1pPr>
              <a:defRPr/>
            </a:lvl1pPr>
          </a:lstStyle>
          <a:p>
            <a:r>
              <a:rPr lang="es-ES" err="1"/>
              <a:t>Table</a:t>
            </a:r>
            <a:endParaRPr lang="en-GB"/>
          </a:p>
        </p:txBody>
      </p:sp>
      <p:sp>
        <p:nvSpPr>
          <p:cNvPr id="17" name="6 Título"/>
          <p:cNvSpPr>
            <a:spLocks noGrp="1"/>
          </p:cNvSpPr>
          <p:nvPr>
            <p:ph type="title" hasCustomPrompt="1"/>
          </p:nvPr>
        </p:nvSpPr>
        <p:spPr>
          <a:xfrm>
            <a:off x="451338" y="87476"/>
            <a:ext cx="3921370"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4" y="627468"/>
            <a:ext cx="3921368"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8"/>
            <a:ext cx="3921782"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0025811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302" y="1761660"/>
            <a:ext cx="3921369" cy="2862318"/>
          </a:xfrm>
          <a:prstGeom prst="rect">
            <a:avLst/>
          </a:prstGeom>
        </p:spPr>
        <p:txBody>
          <a:bodyPr lIns="0" tIns="38963" rIns="77925" bIns="38963"/>
          <a:lstStyle>
            <a:lvl1pPr marL="0" indent="0">
              <a:buNone/>
              <a:defRPr sz="15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451341" y="1762132"/>
            <a:ext cx="3921369" cy="2862263"/>
          </a:xfrm>
          <a:prstGeom prst="rect">
            <a:avLst/>
          </a:prstGeom>
        </p:spPr>
        <p:txBody>
          <a:bodyPr lIns="77925" tIns="38963" rIns="77925" bIns="38963"/>
          <a:lstStyle>
            <a:lvl1pPr>
              <a:defRPr/>
            </a:lvl1pPr>
          </a:lstStyle>
          <a:p>
            <a:r>
              <a:rPr lang="es-ES" err="1"/>
              <a:t>Graph</a:t>
            </a:r>
            <a:endParaRPr lang="en-GB"/>
          </a:p>
        </p:txBody>
      </p:sp>
      <p:cxnSp>
        <p:nvCxnSpPr>
          <p:cNvPr id="11" name="10 Conector recto"/>
          <p:cNvCxnSpPr/>
          <p:nvPr userDrawn="1"/>
        </p:nvCxnSpPr>
        <p:spPr>
          <a:xfrm flipH="1">
            <a:off x="451341"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8493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3" name="12 Rectángulo"/>
          <p:cNvSpPr/>
          <p:nvPr userDrawn="1"/>
        </p:nvSpPr>
        <p:spPr>
          <a:xfrm rot="5400000">
            <a:off x="6705185" y="-1414363"/>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5" name="6 Título"/>
          <p:cNvSpPr>
            <a:spLocks noGrp="1"/>
          </p:cNvSpPr>
          <p:nvPr>
            <p:ph type="title" hasCustomPrompt="1"/>
          </p:nvPr>
        </p:nvSpPr>
        <p:spPr>
          <a:xfrm>
            <a:off x="451338" y="87476"/>
            <a:ext cx="3921370"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4" y="627468"/>
            <a:ext cx="3921368"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8"/>
            <a:ext cx="3921782"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31396710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6" y="1761660"/>
            <a:ext cx="3921370" cy="2214246"/>
          </a:xfrm>
          <a:prstGeom prst="rect">
            <a:avLst/>
          </a:prstGeom>
        </p:spPr>
        <p:txBody>
          <a:bodyPr lIns="0" tIns="38963" rIns="77925" bIns="38963"/>
          <a:lstStyle>
            <a:lvl1pPr marL="0" indent="0">
              <a:buNone/>
              <a:defRPr sz="15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451338" y="1762129"/>
            <a:ext cx="3921370" cy="2214203"/>
          </a:xfrm>
          <a:prstGeom prst="rect">
            <a:avLst/>
          </a:prstGeom>
        </p:spPr>
        <p:txBody>
          <a:bodyPr lIns="77925" tIns="38963" rIns="77925" bIns="38963"/>
          <a:lstStyle>
            <a:lvl1pPr>
              <a:defRPr/>
            </a:lvl1pPr>
          </a:lstStyle>
          <a:p>
            <a:r>
              <a:rPr lang="es-ES" err="1"/>
              <a:t>Graph</a:t>
            </a:r>
            <a:endParaRPr lang="en-GB"/>
          </a:p>
        </p:txBody>
      </p:sp>
      <p:cxnSp>
        <p:nvCxnSpPr>
          <p:cNvPr id="11" name="10 Conector recto"/>
          <p:cNvCxnSpPr/>
          <p:nvPr userDrawn="1"/>
        </p:nvCxnSpPr>
        <p:spPr>
          <a:xfrm flipH="1">
            <a:off x="451341"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8493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3" name="12 Rectángulo"/>
          <p:cNvSpPr/>
          <p:nvPr userDrawn="1"/>
        </p:nvSpPr>
        <p:spPr>
          <a:xfrm rot="5400000">
            <a:off x="6705185" y="-1414363"/>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cxnSp>
        <p:nvCxnSpPr>
          <p:cNvPr id="14" name="13 Conector recto"/>
          <p:cNvCxnSpPr/>
          <p:nvPr userDrawn="1"/>
        </p:nvCxnSpPr>
        <p:spPr>
          <a:xfrm>
            <a:off x="451341"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1" y="4191938"/>
            <a:ext cx="8241323" cy="539614"/>
          </a:xfrm>
          <a:prstGeom prst="rect">
            <a:avLst/>
          </a:prstGeom>
        </p:spPr>
        <p:txBody>
          <a:bodyPr lIns="0" tIns="38963" rIns="0" bIns="38963"/>
          <a:lstStyle>
            <a:lvl1pPr marL="219115" indent="-219115">
              <a:buNone/>
              <a:defRPr lang="en-GB" sz="15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a:t>Text block</a:t>
            </a:r>
            <a:endParaRPr lang="en-GB"/>
          </a:p>
        </p:txBody>
      </p:sp>
      <p:sp>
        <p:nvSpPr>
          <p:cNvPr id="17" name="6 Título"/>
          <p:cNvSpPr>
            <a:spLocks noGrp="1"/>
          </p:cNvSpPr>
          <p:nvPr>
            <p:ph type="title" hasCustomPrompt="1"/>
          </p:nvPr>
        </p:nvSpPr>
        <p:spPr>
          <a:xfrm>
            <a:off x="451338" y="87476"/>
            <a:ext cx="3921370"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4" y="627468"/>
            <a:ext cx="3921368"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8"/>
            <a:ext cx="3921782"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84296182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6" y="1761660"/>
            <a:ext cx="3921370" cy="2214246"/>
          </a:xfrm>
          <a:prstGeom prst="rect">
            <a:avLst/>
          </a:prstGeom>
        </p:spPr>
        <p:txBody>
          <a:bodyPr lIns="0" tIns="38963" rIns="77925" bIns="38963"/>
          <a:lstStyle>
            <a:lvl1pPr marL="0" indent="0">
              <a:buNone/>
              <a:defRPr sz="1500" b="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cxnSp>
        <p:nvCxnSpPr>
          <p:cNvPr id="11" name="10 Conector recto"/>
          <p:cNvCxnSpPr/>
          <p:nvPr userDrawn="1"/>
        </p:nvCxnSpPr>
        <p:spPr>
          <a:xfrm flipH="1">
            <a:off x="451341"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8493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3" name="12 Rectángulo"/>
          <p:cNvSpPr/>
          <p:nvPr userDrawn="1"/>
        </p:nvSpPr>
        <p:spPr>
          <a:xfrm rot="5400000">
            <a:off x="6705185" y="-1414363"/>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cxnSp>
        <p:nvCxnSpPr>
          <p:cNvPr id="14" name="13 Conector recto"/>
          <p:cNvCxnSpPr/>
          <p:nvPr userDrawn="1"/>
        </p:nvCxnSpPr>
        <p:spPr>
          <a:xfrm>
            <a:off x="451341"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451341" y="1761663"/>
            <a:ext cx="3921369" cy="2213837"/>
          </a:xfrm>
          <a:prstGeom prst="rect">
            <a:avLst/>
          </a:prstGeom>
        </p:spPr>
        <p:txBody>
          <a:bodyPr lIns="77925" tIns="38963" rIns="77925" bIns="38963"/>
          <a:lstStyle>
            <a:lvl1pPr>
              <a:defRPr/>
            </a:lvl1pPr>
          </a:lstStyle>
          <a:p>
            <a:r>
              <a:rPr lang="es-ES" err="1"/>
              <a:t>Table</a:t>
            </a:r>
            <a:endParaRPr lang="en-GB"/>
          </a:p>
        </p:txBody>
      </p:sp>
      <p:sp>
        <p:nvSpPr>
          <p:cNvPr id="17" name="6 Título"/>
          <p:cNvSpPr>
            <a:spLocks noGrp="1"/>
          </p:cNvSpPr>
          <p:nvPr>
            <p:ph type="title" hasCustomPrompt="1"/>
          </p:nvPr>
        </p:nvSpPr>
        <p:spPr>
          <a:xfrm>
            <a:off x="451338" y="87476"/>
            <a:ext cx="3921370"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18" name="6 Marcador de texto"/>
          <p:cNvSpPr>
            <a:spLocks noGrp="1"/>
          </p:cNvSpPr>
          <p:nvPr>
            <p:ph type="body" sz="quarter" idx="15" hasCustomPrompt="1"/>
          </p:nvPr>
        </p:nvSpPr>
        <p:spPr>
          <a:xfrm>
            <a:off x="451341" y="4191938"/>
            <a:ext cx="8241323" cy="539614"/>
          </a:xfrm>
          <a:prstGeom prst="rect">
            <a:avLst/>
          </a:prstGeom>
        </p:spPr>
        <p:txBody>
          <a:bodyPr lIns="0" tIns="38963" rIns="0" bIns="38963"/>
          <a:lstStyle>
            <a:lvl1pPr marL="219115" indent="-219115">
              <a:buNone/>
              <a:defRPr lang="en-GB" sz="15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a:t>Text block</a:t>
            </a:r>
            <a:endParaRPr lang="en-GB"/>
          </a:p>
        </p:txBody>
      </p:sp>
      <p:sp>
        <p:nvSpPr>
          <p:cNvPr id="19" name="16 Marcador de texto"/>
          <p:cNvSpPr>
            <a:spLocks noGrp="1"/>
          </p:cNvSpPr>
          <p:nvPr>
            <p:ph type="body" sz="quarter" idx="14" hasCustomPrompt="1"/>
          </p:nvPr>
        </p:nvSpPr>
        <p:spPr>
          <a:xfrm>
            <a:off x="451344" y="627468"/>
            <a:ext cx="3921368"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20" name="18 Marcador de texto"/>
          <p:cNvSpPr>
            <a:spLocks noGrp="1"/>
          </p:cNvSpPr>
          <p:nvPr>
            <p:ph type="body" sz="quarter" idx="11" hasCustomPrompt="1"/>
          </p:nvPr>
        </p:nvSpPr>
        <p:spPr>
          <a:xfrm>
            <a:off x="4771295" y="627468"/>
            <a:ext cx="3921782"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24088883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4771302" y="1762132"/>
            <a:ext cx="3921369" cy="2862263"/>
          </a:xfrm>
          <a:prstGeom prst="rect">
            <a:avLst/>
          </a:prstGeom>
        </p:spPr>
        <p:txBody>
          <a:bodyPr lIns="77925" tIns="38963" rIns="77925" bIns="38963"/>
          <a:lstStyle>
            <a:lvl1pPr>
              <a:defRPr/>
            </a:lvl1pPr>
          </a:lstStyle>
          <a:p>
            <a:r>
              <a:rPr lang="es-ES" err="1"/>
              <a:t>Graph</a:t>
            </a:r>
            <a:endParaRPr lang="en-GB"/>
          </a:p>
        </p:txBody>
      </p:sp>
      <p:cxnSp>
        <p:nvCxnSpPr>
          <p:cNvPr id="11" name="10 Conector recto"/>
          <p:cNvCxnSpPr/>
          <p:nvPr userDrawn="1"/>
        </p:nvCxnSpPr>
        <p:spPr>
          <a:xfrm flipH="1">
            <a:off x="451341"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41" y="1762132"/>
            <a:ext cx="3921369" cy="2862263"/>
          </a:xfrm>
          <a:prstGeom prst="rect">
            <a:avLst/>
          </a:prstGeom>
        </p:spPr>
        <p:txBody>
          <a:bodyPr lIns="77925" tIns="38963" rIns="77925" bIns="38963"/>
          <a:lstStyle>
            <a:lvl1pPr>
              <a:defRPr/>
            </a:lvl1pPr>
          </a:lstStyle>
          <a:p>
            <a:r>
              <a:rPr lang="es-ES" err="1"/>
              <a:t>Graph</a:t>
            </a:r>
            <a:endParaRPr lang="en-GB"/>
          </a:p>
        </p:txBody>
      </p:sp>
      <p:sp>
        <p:nvSpPr>
          <p:cNvPr id="12" name="11 Rectángulo"/>
          <p:cNvSpPr/>
          <p:nvPr userDrawn="1"/>
        </p:nvSpPr>
        <p:spPr>
          <a:xfrm rot="5400000">
            <a:off x="238493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3" name="12 Rectángulo"/>
          <p:cNvSpPr/>
          <p:nvPr userDrawn="1"/>
        </p:nvSpPr>
        <p:spPr>
          <a:xfrm rot="5400000">
            <a:off x="6705185" y="-1414363"/>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5" name="6 Título"/>
          <p:cNvSpPr>
            <a:spLocks noGrp="1"/>
          </p:cNvSpPr>
          <p:nvPr>
            <p:ph type="title" hasCustomPrompt="1"/>
          </p:nvPr>
        </p:nvSpPr>
        <p:spPr>
          <a:xfrm>
            <a:off x="451338" y="87476"/>
            <a:ext cx="3921370"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4" y="627468"/>
            <a:ext cx="3921368"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8"/>
            <a:ext cx="3921782"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15605623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EXT IN A BLOCK WITH TWO TABLES">
    <p:spTree>
      <p:nvGrpSpPr>
        <p:cNvPr id="1" name=""/>
        <p:cNvGrpSpPr/>
        <p:nvPr/>
      </p:nvGrpSpPr>
      <p:grpSpPr>
        <a:xfrm>
          <a:off x="0" y="0"/>
          <a:ext cx="0" cy="0"/>
          <a:chOff x="0" y="0"/>
          <a:chExt cx="0" cy="0"/>
        </a:xfrm>
      </p:grpSpPr>
      <p:cxnSp>
        <p:nvCxnSpPr>
          <p:cNvPr id="11" name="10 Conector recto"/>
          <p:cNvCxnSpPr/>
          <p:nvPr userDrawn="1"/>
        </p:nvCxnSpPr>
        <p:spPr>
          <a:xfrm flipH="1">
            <a:off x="451341"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8493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3" name="12 Rectángulo"/>
          <p:cNvSpPr/>
          <p:nvPr userDrawn="1"/>
        </p:nvSpPr>
        <p:spPr>
          <a:xfrm rot="5400000">
            <a:off x="6705185" y="-1414363"/>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3" name="2 Marcador de tabla"/>
          <p:cNvSpPr>
            <a:spLocks noGrp="1"/>
          </p:cNvSpPr>
          <p:nvPr>
            <p:ph type="tbl" sz="quarter" idx="16" hasCustomPrompt="1"/>
          </p:nvPr>
        </p:nvSpPr>
        <p:spPr>
          <a:xfrm>
            <a:off x="451341" y="1762132"/>
            <a:ext cx="3921369" cy="2862263"/>
          </a:xfrm>
          <a:prstGeom prst="rect">
            <a:avLst/>
          </a:prstGeom>
        </p:spPr>
        <p:txBody>
          <a:bodyPr lIns="77925" tIns="38963" rIns="77925" bIns="38963"/>
          <a:lstStyle>
            <a:lvl1pPr>
              <a:defRPr/>
            </a:lvl1pPr>
          </a:lstStyle>
          <a:p>
            <a:r>
              <a:rPr lang="es-ES" err="1"/>
              <a:t>Table</a:t>
            </a:r>
            <a:endParaRPr lang="en-GB"/>
          </a:p>
        </p:txBody>
      </p:sp>
      <p:sp>
        <p:nvSpPr>
          <p:cNvPr id="15" name="2 Marcador de tabla"/>
          <p:cNvSpPr>
            <a:spLocks noGrp="1"/>
          </p:cNvSpPr>
          <p:nvPr>
            <p:ph type="tbl" sz="quarter" idx="17" hasCustomPrompt="1"/>
          </p:nvPr>
        </p:nvSpPr>
        <p:spPr>
          <a:xfrm>
            <a:off x="4755168" y="1761667"/>
            <a:ext cx="3921369" cy="2862263"/>
          </a:xfrm>
          <a:prstGeom prst="rect">
            <a:avLst/>
          </a:prstGeom>
        </p:spPr>
        <p:txBody>
          <a:bodyPr lIns="77925" tIns="38963" rIns="77925" bIns="38963"/>
          <a:lstStyle>
            <a:lvl1pPr>
              <a:defRPr/>
            </a:lvl1pPr>
          </a:lstStyle>
          <a:p>
            <a:r>
              <a:rPr lang="es-ES" err="1"/>
              <a:t>Table</a:t>
            </a:r>
            <a:endParaRPr lang="en-GB"/>
          </a:p>
        </p:txBody>
      </p:sp>
      <p:sp>
        <p:nvSpPr>
          <p:cNvPr id="16" name="6 Título"/>
          <p:cNvSpPr>
            <a:spLocks noGrp="1"/>
          </p:cNvSpPr>
          <p:nvPr>
            <p:ph type="title" hasCustomPrompt="1"/>
          </p:nvPr>
        </p:nvSpPr>
        <p:spPr>
          <a:xfrm>
            <a:off x="451338" y="87476"/>
            <a:ext cx="3921370"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17" name="16 Marcador de texto"/>
          <p:cNvSpPr>
            <a:spLocks noGrp="1"/>
          </p:cNvSpPr>
          <p:nvPr>
            <p:ph type="body" sz="quarter" idx="14" hasCustomPrompt="1"/>
          </p:nvPr>
        </p:nvSpPr>
        <p:spPr>
          <a:xfrm>
            <a:off x="451344" y="627468"/>
            <a:ext cx="3921368"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8" name="18 Marcador de texto"/>
          <p:cNvSpPr>
            <a:spLocks noGrp="1"/>
          </p:cNvSpPr>
          <p:nvPr>
            <p:ph type="body" sz="quarter" idx="11" hasCustomPrompt="1"/>
          </p:nvPr>
        </p:nvSpPr>
        <p:spPr>
          <a:xfrm>
            <a:off x="4771295" y="627468"/>
            <a:ext cx="3921782"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422622137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EXT IN A BLOCK WITH A GRAPHIC AND A TABLE">
    <p:spTree>
      <p:nvGrpSpPr>
        <p:cNvPr id="1" name=""/>
        <p:cNvGrpSpPr/>
        <p:nvPr/>
      </p:nvGrpSpPr>
      <p:grpSpPr>
        <a:xfrm>
          <a:off x="0" y="0"/>
          <a:ext cx="0" cy="0"/>
          <a:chOff x="0" y="0"/>
          <a:chExt cx="0" cy="0"/>
        </a:xfrm>
      </p:grpSpPr>
      <p:cxnSp>
        <p:nvCxnSpPr>
          <p:cNvPr id="11" name="10 Conector recto"/>
          <p:cNvCxnSpPr/>
          <p:nvPr userDrawn="1"/>
        </p:nvCxnSpPr>
        <p:spPr>
          <a:xfrm flipH="1">
            <a:off x="451341"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41" y="1762132"/>
            <a:ext cx="3921369" cy="2862263"/>
          </a:xfrm>
          <a:prstGeom prst="rect">
            <a:avLst/>
          </a:prstGeom>
        </p:spPr>
        <p:txBody>
          <a:bodyPr lIns="77925" tIns="38963" rIns="77925" bIns="38963"/>
          <a:lstStyle>
            <a:lvl1pPr>
              <a:defRPr/>
            </a:lvl1pPr>
          </a:lstStyle>
          <a:p>
            <a:r>
              <a:rPr lang="es-ES" err="1"/>
              <a:t>Graph</a:t>
            </a:r>
            <a:endParaRPr lang="en-GB"/>
          </a:p>
        </p:txBody>
      </p:sp>
      <p:sp>
        <p:nvSpPr>
          <p:cNvPr id="12" name="11 Rectángulo"/>
          <p:cNvSpPr/>
          <p:nvPr userDrawn="1"/>
        </p:nvSpPr>
        <p:spPr>
          <a:xfrm rot="5400000">
            <a:off x="238493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3" name="12 Rectángulo"/>
          <p:cNvSpPr/>
          <p:nvPr userDrawn="1"/>
        </p:nvSpPr>
        <p:spPr>
          <a:xfrm rot="5400000">
            <a:off x="6705185" y="-1414363"/>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3" name="2 Marcador de tabla"/>
          <p:cNvSpPr>
            <a:spLocks noGrp="1"/>
          </p:cNvSpPr>
          <p:nvPr>
            <p:ph type="tbl" sz="quarter" idx="16" hasCustomPrompt="1"/>
          </p:nvPr>
        </p:nvSpPr>
        <p:spPr>
          <a:xfrm>
            <a:off x="4771302" y="1761665"/>
            <a:ext cx="3921369" cy="2862728"/>
          </a:xfrm>
          <a:prstGeom prst="rect">
            <a:avLst/>
          </a:prstGeom>
        </p:spPr>
        <p:txBody>
          <a:bodyPr lIns="77925" tIns="38963" rIns="77925" bIns="38963"/>
          <a:lstStyle>
            <a:lvl1pPr>
              <a:defRPr/>
            </a:lvl1pPr>
          </a:lstStyle>
          <a:p>
            <a:r>
              <a:rPr lang="es-ES" err="1"/>
              <a:t>Table</a:t>
            </a:r>
            <a:endParaRPr lang="en-GB"/>
          </a:p>
        </p:txBody>
      </p:sp>
      <p:sp>
        <p:nvSpPr>
          <p:cNvPr id="15" name="6 Título"/>
          <p:cNvSpPr>
            <a:spLocks noGrp="1"/>
          </p:cNvSpPr>
          <p:nvPr>
            <p:ph type="title" hasCustomPrompt="1"/>
          </p:nvPr>
        </p:nvSpPr>
        <p:spPr>
          <a:xfrm>
            <a:off x="451338" y="87476"/>
            <a:ext cx="3921370"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4" y="627468"/>
            <a:ext cx="3921368"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8"/>
            <a:ext cx="3921782" cy="864170"/>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85043463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40" y="627468"/>
            <a:ext cx="8241735" cy="702152"/>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userDrawn="1"/>
        </p:nvCxnSpPr>
        <p:spPr>
          <a:xfrm flipH="1">
            <a:off x="477612" y="143762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4" y="1545640"/>
            <a:ext cx="8241322" cy="3078752"/>
          </a:xfrm>
          <a:prstGeom prst="rect">
            <a:avLst/>
          </a:prstGeom>
        </p:spPr>
        <p:txBody>
          <a:bodyPr lIns="77925" tIns="38963" rIns="77925" bIns="38963"/>
          <a:lstStyle>
            <a:lvl1pPr>
              <a:defRPr/>
            </a:lvl1pPr>
          </a:lstStyle>
          <a:p>
            <a:r>
              <a:rPr lang="es-ES" err="1"/>
              <a:t>Table</a:t>
            </a:r>
            <a:endParaRPr lang="en-GB"/>
          </a:p>
        </p:txBody>
      </p:sp>
      <p:sp>
        <p:nvSpPr>
          <p:cNvPr id="14" name="13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sp>
        <p:nvSpPr>
          <p:cNvPr id="10"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486920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40" y="1761660"/>
            <a:ext cx="3921369"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4771293" y="1762129"/>
            <a:ext cx="3921369" cy="221420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Graphic</a:t>
            </a:r>
          </a:p>
          <a:p>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8"/>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a:t>Cuarto bloque de texto</a:t>
            </a:r>
            <a:endParaRPr lang="en-GB"/>
          </a:p>
        </p:txBody>
      </p:sp>
      <p:sp>
        <p:nvSpPr>
          <p:cNvPr id="16"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4" y="627469"/>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9"/>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2472886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40" y="627468"/>
            <a:ext cx="8241735" cy="648146"/>
          </a:xfrm>
          <a:prstGeom prst="rect">
            <a:avLst/>
          </a:prstGeom>
        </p:spPr>
        <p:txBody>
          <a:bodyPr lIns="0" tIns="38963" rIns="77925" bIns="38963"/>
          <a:lstStyle>
            <a:lvl1pPr marL="0" indent="0">
              <a:buNone/>
              <a:defRPr sz="15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userDrawn="1"/>
        </p:nvCxnSpPr>
        <p:spPr>
          <a:xfrm flipH="1">
            <a:off x="451341" y="138361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4" y="1437624"/>
            <a:ext cx="8241322" cy="2538282"/>
          </a:xfrm>
          <a:prstGeom prst="rect">
            <a:avLst/>
          </a:prstGeom>
        </p:spPr>
        <p:txBody>
          <a:bodyPr lIns="77925" tIns="38963" rIns="77925" bIns="38963"/>
          <a:lstStyle>
            <a:lvl1pPr>
              <a:defRPr/>
            </a:lvl1pPr>
          </a:lstStyle>
          <a:p>
            <a:r>
              <a:rPr lang="es-ES" err="1"/>
              <a:t>Table</a:t>
            </a:r>
            <a:endParaRPr lang="en-GB"/>
          </a:p>
        </p:txBody>
      </p:sp>
      <p:sp>
        <p:nvSpPr>
          <p:cNvPr id="14" name="13 Rectángulo"/>
          <p:cNvSpPr/>
          <p:nvPr userDrawn="1"/>
        </p:nvSpPr>
        <p:spPr>
          <a:xfrm rot="5400000">
            <a:off x="4545205" y="-3574340"/>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58444" tIns="29222" rIns="58444" bIns="29222" rtlCol="0" anchor="ctr"/>
          <a:lstStyle/>
          <a:p>
            <a:pPr algn="ctr" fontAlgn="base">
              <a:spcBef>
                <a:spcPct val="0"/>
              </a:spcBef>
              <a:spcAft>
                <a:spcPct val="0"/>
              </a:spcAft>
            </a:pPr>
            <a:endParaRPr lang="en-GB" sz="1800">
              <a:solidFill>
                <a:prstClr val="white"/>
              </a:solidFill>
            </a:endParaRPr>
          </a:p>
        </p:txBody>
      </p:sp>
      <p:cxnSp>
        <p:nvCxnSpPr>
          <p:cNvPr id="8" name="7 Conector recto"/>
          <p:cNvCxnSpPr/>
          <p:nvPr userDrawn="1"/>
        </p:nvCxnSpPr>
        <p:spPr>
          <a:xfrm>
            <a:off x="451341" y="402991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451341" y="4083920"/>
            <a:ext cx="8241323" cy="647625"/>
          </a:xfrm>
          <a:prstGeom prst="rect">
            <a:avLst/>
          </a:prstGeom>
        </p:spPr>
        <p:txBody>
          <a:bodyPr lIns="0" tIns="38963" rIns="0" bIns="38963"/>
          <a:lstStyle>
            <a:lvl1pPr marL="219115" indent="-219115">
              <a:buNone/>
              <a:defRPr lang="en-GB" sz="15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292154" rtl="0" eaLnBrk="0" fontAlgn="base" hangingPunct="0">
              <a:spcBef>
                <a:spcPct val="20000"/>
              </a:spcBef>
              <a:spcAft>
                <a:spcPct val="0"/>
              </a:spcAft>
            </a:pPr>
            <a:r>
              <a:rPr lang="es-ES"/>
              <a:t>Text block</a:t>
            </a:r>
            <a:endParaRPr lang="en-GB"/>
          </a:p>
        </p:txBody>
      </p:sp>
      <p:sp>
        <p:nvSpPr>
          <p:cNvPr id="13" name="6 Título"/>
          <p:cNvSpPr>
            <a:spLocks noGrp="1"/>
          </p:cNvSpPr>
          <p:nvPr>
            <p:ph type="title" hasCustomPrompt="1"/>
          </p:nvPr>
        </p:nvSpPr>
        <p:spPr>
          <a:xfrm>
            <a:off x="451342" y="87476"/>
            <a:ext cx="8241324" cy="432048"/>
          </a:xfrm>
          <a:prstGeom prst="rect">
            <a:avLst/>
          </a:prstGeom>
        </p:spPr>
        <p:txBody>
          <a:bodyPr lIns="0" tIns="38953" rIns="77907" bIns="38953" anchor="ctr" anchorCtr="0"/>
          <a:lstStyle>
            <a:lvl1pPr algn="l">
              <a:lnSpc>
                <a:spcPts val="1278"/>
              </a:lnSpc>
              <a:defRPr sz="1125"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4344004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77925" tIns="38963" rIns="77925" bIns="38963"/>
          <a:lstStyle/>
          <a:p>
            <a:r>
              <a:rPr lang="en-US"/>
              <a:t>Click to edit Master title style</a:t>
            </a:r>
            <a:endParaRPr lang="en-GB"/>
          </a:p>
        </p:txBody>
      </p:sp>
    </p:spTree>
    <p:extLst>
      <p:ext uri="{BB962C8B-B14F-4D97-AF65-F5344CB8AC3E}">
        <p14:creationId xmlns:p14="http://schemas.microsoft.com/office/powerpoint/2010/main" val="74026717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87825" y="216000"/>
            <a:ext cx="5997352" cy="216024"/>
          </a:xfrm>
          <a:prstGeom prst="rect">
            <a:avLst/>
          </a:prstGeom>
        </p:spPr>
        <p:txBody>
          <a:bodyPr/>
          <a:lstStyle>
            <a:lvl1pPr algn="r">
              <a:defRPr sz="1013"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here, please do not move the position of this box</a:t>
            </a:r>
            <a:endParaRPr lang="en-GB"/>
          </a:p>
        </p:txBody>
      </p:sp>
      <p:sp>
        <p:nvSpPr>
          <p:cNvPr id="4" name="Slide Number Placeholder 5">
            <a:extLst>
              <a:ext uri="{FF2B5EF4-FFF2-40B4-BE49-F238E27FC236}">
                <a16:creationId xmlns:a16="http://schemas.microsoft.com/office/drawing/2014/main" id="{49EB0159-7AC8-4246-BB9E-B60FC531E7A2}"/>
              </a:ext>
            </a:extLst>
          </p:cNvPr>
          <p:cNvSpPr>
            <a:spLocks noGrp="1"/>
          </p:cNvSpPr>
          <p:nvPr>
            <p:ph type="sldNum" sz="quarter" idx="4"/>
          </p:nvPr>
        </p:nvSpPr>
        <p:spPr>
          <a:xfrm>
            <a:off x="8703096" y="4894009"/>
            <a:ext cx="2133600" cy="201104"/>
          </a:xfrm>
          <a:prstGeom prst="rect">
            <a:avLst/>
          </a:prstGeom>
        </p:spPr>
        <p:txBody>
          <a:bodyPr/>
          <a:lstStyle>
            <a:lvl1pPr>
              <a:defRPr sz="675">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0" name="Content Placeholder 2"/>
          <p:cNvSpPr>
            <a:spLocks noGrp="1"/>
          </p:cNvSpPr>
          <p:nvPr>
            <p:ph idx="1" hasCustomPrompt="1"/>
          </p:nvPr>
        </p:nvSpPr>
        <p:spPr>
          <a:xfrm>
            <a:off x="395536" y="1167595"/>
            <a:ext cx="8229600" cy="2537216"/>
          </a:xfrm>
          <a:prstGeom prst="rect">
            <a:avLst/>
          </a:prstGeom>
        </p:spPr>
        <p:txBody>
          <a:bodyPr/>
          <a:lstStyle>
            <a:lvl1pPr marL="0" indent="0">
              <a:buNone/>
              <a:defRPr sz="21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a:latin typeface="Verdana" panose="020B0604030504040204" pitchFamily="34" charset="0"/>
                <a:ea typeface="Verdana" panose="020B0604030504040204" pitchFamily="34" charset="0"/>
                <a:cs typeface="Verdana" panose="020B0604030504040204" pitchFamily="34" charset="0"/>
              </a:defRPr>
            </a:lvl2pPr>
            <a:lvl3pPr marL="685800" indent="0">
              <a:buNone/>
              <a:defRPr>
                <a:latin typeface="Verdana" panose="020B0604030504040204" pitchFamily="34" charset="0"/>
                <a:ea typeface="Verdana" panose="020B0604030504040204" pitchFamily="34" charset="0"/>
                <a:cs typeface="Verdana" panose="020B0604030504040204" pitchFamily="34" charset="0"/>
              </a:defRPr>
            </a:lvl3pPr>
            <a:lvl4pPr marL="1028700" indent="0">
              <a:buNone/>
              <a:defRPr>
                <a:latin typeface="Verdana" panose="020B0604030504040204" pitchFamily="34" charset="0"/>
                <a:ea typeface="Verdana" panose="020B0604030504040204" pitchFamily="34" charset="0"/>
                <a:cs typeface="Verdana" panose="020B0604030504040204" pitchFamily="34" charset="0"/>
              </a:defRPr>
            </a:lvl4pPr>
            <a:lvl5pPr marL="13716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30674151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8A32-D32B-43B2-B9C6-F79BFA9327D2}"/>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C74A00-30C9-4C6A-9094-7D2CF8643348}"/>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1667526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1_ONE PHOTO">
    <p:spTree>
      <p:nvGrpSpPr>
        <p:cNvPr id="1" name=""/>
        <p:cNvGrpSpPr/>
        <p:nvPr/>
      </p:nvGrpSpPr>
      <p:grpSpPr>
        <a:xfrm>
          <a:off x="0" y="0"/>
          <a:ext cx="0" cy="0"/>
          <a:chOff x="0" y="0"/>
          <a:chExt cx="0" cy="0"/>
        </a:xfrm>
      </p:grpSpPr>
      <p:sp>
        <p:nvSpPr>
          <p:cNvPr id="13" name="12 Rectángulo"/>
          <p:cNvSpPr/>
          <p:nvPr userDrawn="1"/>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prstClr val="white"/>
              </a:solidFill>
            </a:endParaRPr>
          </a:p>
        </p:txBody>
      </p:sp>
      <p:sp>
        <p:nvSpPr>
          <p:cNvPr id="3" name="2 Marcador de posición de imagen"/>
          <p:cNvSpPr>
            <a:spLocks noGrp="1"/>
          </p:cNvSpPr>
          <p:nvPr>
            <p:ph type="pic" sz="quarter" idx="13" hasCustomPrompt="1"/>
          </p:nvPr>
        </p:nvSpPr>
        <p:spPr>
          <a:xfrm>
            <a:off x="451340" y="573532"/>
            <a:ext cx="8241323" cy="4212782"/>
          </a:xfrm>
          <a:prstGeom prst="rect">
            <a:avLst/>
          </a:prstGeom>
        </p:spPr>
        <p:txBody>
          <a:bodyPr/>
          <a:lstStyle>
            <a:lvl1pPr>
              <a:defRPr/>
            </a:lvl1pPr>
          </a:lstStyle>
          <a:p>
            <a:r>
              <a:rPr lang="es-ES" err="1"/>
              <a:t>Image</a:t>
            </a:r>
            <a:endParaRPr lang="en-GB"/>
          </a:p>
        </p:txBody>
      </p:sp>
      <p:sp>
        <p:nvSpPr>
          <p:cNvPr id="7" name="6 Marcador de texto"/>
          <p:cNvSpPr>
            <a:spLocks noGrp="1"/>
          </p:cNvSpPr>
          <p:nvPr>
            <p:ph type="body" sz="quarter" idx="12" hasCustomPrompt="1"/>
          </p:nvPr>
        </p:nvSpPr>
        <p:spPr>
          <a:xfrm>
            <a:off x="4372710" y="4786332"/>
            <a:ext cx="4120959" cy="323849"/>
          </a:xfrm>
          <a:prstGeom prst="rect">
            <a:avLst/>
          </a:prstGeom>
        </p:spPr>
        <p:txBody>
          <a:bodyPr anchor="ctr" anchorCtr="0"/>
          <a:lstStyle>
            <a:lvl1pPr marL="0" indent="0" algn="r">
              <a:buNone/>
              <a:defRPr sz="675" b="1">
                <a:solidFill>
                  <a:srgbClr val="5C881A"/>
                </a:solidFill>
                <a:latin typeface="Arial" panose="020B0604020202020204" pitchFamily="34" charset="0"/>
                <a:cs typeface="Arial" panose="020B0604020202020204" pitchFamily="34" charset="0"/>
              </a:defRPr>
            </a:lvl1pPr>
            <a:lvl2pPr>
              <a:defRPr sz="675" b="1">
                <a:solidFill>
                  <a:srgbClr val="5C881A"/>
                </a:solidFill>
                <a:latin typeface="Arial" panose="020B0604020202020204" pitchFamily="34" charset="0"/>
                <a:cs typeface="Arial" panose="020B0604020202020204" pitchFamily="34" charset="0"/>
              </a:defRPr>
            </a:lvl2pPr>
            <a:lvl3pPr>
              <a:defRPr sz="675" b="1">
                <a:solidFill>
                  <a:srgbClr val="5C881A"/>
                </a:solidFill>
                <a:latin typeface="Arial" panose="020B0604020202020204" pitchFamily="34" charset="0"/>
                <a:cs typeface="Arial" panose="020B0604020202020204" pitchFamily="34" charset="0"/>
              </a:defRPr>
            </a:lvl3pPr>
            <a:lvl4pPr>
              <a:defRPr sz="675" b="1">
                <a:solidFill>
                  <a:srgbClr val="5C881A"/>
                </a:solidFill>
                <a:latin typeface="Arial" panose="020B0604020202020204" pitchFamily="34" charset="0"/>
                <a:cs typeface="Arial" panose="020B0604020202020204" pitchFamily="34" charset="0"/>
              </a:defRPr>
            </a:lvl4pPr>
            <a:lvl5pPr>
              <a:defRPr sz="675" b="1">
                <a:solidFill>
                  <a:srgbClr val="5C881A"/>
                </a:solidFill>
                <a:latin typeface="Arial" panose="020B0604020202020204" pitchFamily="34" charset="0"/>
                <a:cs typeface="Arial" panose="020B0604020202020204" pitchFamily="34" charset="0"/>
              </a:defRPr>
            </a:lvl5pPr>
          </a:lstStyle>
          <a:p>
            <a:pPr lvl="0"/>
            <a:r>
              <a:rPr lang="en-GB">
                <a:effectLst/>
              </a:rPr>
              <a:t>Business Change Steering Group</a:t>
            </a:r>
            <a:endParaRPr lang="en-GB"/>
          </a:p>
        </p:txBody>
      </p:sp>
      <p:sp>
        <p:nvSpPr>
          <p:cNvPr id="8" name="6 Título"/>
          <p:cNvSpPr>
            <a:spLocks noGrp="1"/>
          </p:cNvSpPr>
          <p:nvPr>
            <p:ph type="title" hasCustomPrompt="1"/>
          </p:nvPr>
        </p:nvSpPr>
        <p:spPr>
          <a:xfrm>
            <a:off x="451344" y="87475"/>
            <a:ext cx="8241324" cy="432048"/>
          </a:xfrm>
          <a:prstGeom prst="rect">
            <a:avLst/>
          </a:prstGeom>
        </p:spPr>
        <p:txBody>
          <a:bodyPr lIns="0" tIns="45709" rIns="91419" bIns="45709" anchor="ctr" anchorCtr="0"/>
          <a:lstStyle>
            <a:lvl1pPr algn="l">
              <a:lnSpc>
                <a:spcPts val="1500"/>
              </a:lnSpc>
              <a:defRPr sz="135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938029817"/>
      </p:ext>
    </p:extLst>
  </p:cSld>
  <p:clrMapOvr>
    <a:overrideClrMapping bg1="lt1" tx1="dk1" bg2="lt2" tx2="dk2" accent1="accent1" accent2="accent2" accent3="accent3" accent4="accent4" accent5="accent5" accent6="accent6" hlink="hlink" folHlink="folHlink"/>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6693-F820-4ED9-ACF3-79A911E523D1}"/>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BA11AB-99D3-4DA4-90F9-7289703C613F}"/>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76473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40" y="1761660"/>
            <a:ext cx="3921369"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8"/>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5" name="4 Marcador de tabla"/>
          <p:cNvSpPr>
            <a:spLocks noGrp="1"/>
          </p:cNvSpPr>
          <p:nvPr>
            <p:ph type="tbl" sz="quarter" idx="16" hasCustomPrompt="1"/>
          </p:nvPr>
        </p:nvSpPr>
        <p:spPr>
          <a:xfrm>
            <a:off x="4771293" y="1762125"/>
            <a:ext cx="3921369" cy="2213781"/>
          </a:xfrm>
          <a:prstGeom prst="rect">
            <a:avLst/>
          </a:prstGeom>
        </p:spPr>
        <p:txBody>
          <a:bodyPr/>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4" y="627469"/>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9"/>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411635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3" y="1761660"/>
            <a:ext cx="3921369" cy="286231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451340" y="1762125"/>
            <a:ext cx="3921369" cy="2862263"/>
          </a:xfrm>
          <a:prstGeom prst="rect">
            <a:avLst/>
          </a:prstGeom>
        </p:spPr>
        <p:txBody>
          <a:bodyPr/>
          <a:lstStyle>
            <a:lvl1pPr>
              <a:defRPr/>
            </a:lvl1pPr>
          </a:lstStyle>
          <a:p>
            <a:r>
              <a:rPr lang="es-ES" err="1"/>
              <a:t>Graph</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4" y="627469"/>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9"/>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99730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 PHOTO RIGHT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4"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3" name="2 Marcador de posición de imagen"/>
          <p:cNvSpPr>
            <a:spLocks noGrp="1"/>
          </p:cNvSpPr>
          <p:nvPr>
            <p:ph type="pic" sz="quarter" idx="14" hasCustomPrompt="1"/>
          </p:nvPr>
        </p:nvSpPr>
        <p:spPr>
          <a:xfrm>
            <a:off x="451340" y="1600205"/>
            <a:ext cx="3921369" cy="2807494"/>
          </a:xfrm>
          <a:prstGeom prst="rect">
            <a:avLst/>
          </a:prstGeom>
        </p:spPr>
        <p:txBody>
          <a:bodyPr/>
          <a:lstStyle>
            <a:lvl1pPr>
              <a:defRPr/>
            </a:lvl1pPr>
          </a:lstStyle>
          <a:p>
            <a:r>
              <a:rPr lang="es-ES" err="1"/>
              <a:t>Image</a:t>
            </a:r>
            <a:endParaRPr lang="en-GB"/>
          </a:p>
        </p:txBody>
      </p:sp>
      <p:sp>
        <p:nvSpPr>
          <p:cNvPr id="5" name="4 Marcador de texto"/>
          <p:cNvSpPr>
            <a:spLocks noGrp="1"/>
          </p:cNvSpPr>
          <p:nvPr>
            <p:ph type="body" sz="quarter" idx="15" hasCustomPrompt="1"/>
          </p:nvPr>
        </p:nvSpPr>
        <p:spPr>
          <a:xfrm>
            <a:off x="4771293" y="1600205"/>
            <a:ext cx="3921369" cy="2807494"/>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
        <p:nvSpPr>
          <p:cNvPr id="12" name="8 Marcador de texto"/>
          <p:cNvSpPr>
            <a:spLocks noGrp="1"/>
          </p:cNvSpPr>
          <p:nvPr>
            <p:ph type="body" sz="quarter" idx="16" hasCustomPrompt="1"/>
          </p:nvPr>
        </p:nvSpPr>
        <p:spPr>
          <a:xfrm>
            <a:off x="451340" y="4462471"/>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109108066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7" y="1761660"/>
            <a:ext cx="3921370"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451338" y="1762129"/>
            <a:ext cx="3921370" cy="2214203"/>
          </a:xfrm>
          <a:prstGeom prst="rect">
            <a:avLst/>
          </a:prstGeom>
        </p:spPr>
        <p:txBody>
          <a:bodyPr/>
          <a:lstStyle>
            <a:lvl1pPr>
              <a:defRPr/>
            </a:lvl1pPr>
          </a:lstStyle>
          <a:p>
            <a:r>
              <a:rPr lang="es-ES" err="1"/>
              <a:t>Graph</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8"/>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6"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4" y="627469"/>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9"/>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86455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7" y="1761660"/>
            <a:ext cx="3921370" cy="221424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451340" y="1761663"/>
            <a:ext cx="3921369" cy="2213837"/>
          </a:xfrm>
          <a:prstGeom prst="rect">
            <a:avLst/>
          </a:prstGeom>
        </p:spPr>
        <p:txBody>
          <a:bodyPr/>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6 Marcador de texto"/>
          <p:cNvSpPr>
            <a:spLocks noGrp="1"/>
          </p:cNvSpPr>
          <p:nvPr>
            <p:ph type="body" sz="quarter" idx="15" hasCustomPrompt="1"/>
          </p:nvPr>
        </p:nvSpPr>
        <p:spPr>
          <a:xfrm>
            <a:off x="451340" y="4191938"/>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9" name="16 Marcador de texto"/>
          <p:cNvSpPr>
            <a:spLocks noGrp="1"/>
          </p:cNvSpPr>
          <p:nvPr>
            <p:ph type="body" sz="quarter" idx="14" hasCustomPrompt="1"/>
          </p:nvPr>
        </p:nvSpPr>
        <p:spPr>
          <a:xfrm>
            <a:off x="451344" y="627469"/>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20" name="18 Marcador de texto"/>
          <p:cNvSpPr>
            <a:spLocks noGrp="1"/>
          </p:cNvSpPr>
          <p:nvPr>
            <p:ph type="body" sz="quarter" idx="11" hasCustomPrompt="1"/>
          </p:nvPr>
        </p:nvSpPr>
        <p:spPr>
          <a:xfrm>
            <a:off x="4771295" y="627469"/>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555404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4771293" y="1762125"/>
            <a:ext cx="3921369" cy="2862263"/>
          </a:xfrm>
          <a:prstGeom prst="rect">
            <a:avLst/>
          </a:prstGeom>
        </p:spPr>
        <p:txBody>
          <a:bodyPr/>
          <a:lstStyle>
            <a:lvl1pPr>
              <a:defRPr/>
            </a:lvl1pPr>
          </a:lstStyle>
          <a:p>
            <a:r>
              <a:rPr lang="es-ES" err="1"/>
              <a:t>Graph</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40" y="1762125"/>
            <a:ext cx="3921369" cy="2862263"/>
          </a:xfrm>
          <a:prstGeom prst="rect">
            <a:avLst/>
          </a:prstGeom>
        </p:spPr>
        <p:txBody>
          <a:bodyPr/>
          <a:lstStyle>
            <a:lvl1pPr>
              <a:defRPr/>
            </a:lvl1pPr>
          </a:lstStyle>
          <a:p>
            <a:r>
              <a:rPr lang="es-ES" err="1"/>
              <a:t>Graph</a:t>
            </a:r>
            <a:endParaRPr lang="en-GB"/>
          </a:p>
        </p:txBody>
      </p: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4" y="627469"/>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9"/>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6272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IN A BLOCK WITH TWO TABLES">
    <p:spTree>
      <p:nvGrpSpPr>
        <p:cNvPr id="1" name=""/>
        <p:cNvGrpSpPr/>
        <p:nvPr/>
      </p:nvGrpSpPr>
      <p:grpSpPr>
        <a:xfrm>
          <a:off x="0" y="0"/>
          <a:ext cx="0" cy="0"/>
          <a:chOff x="0" y="0"/>
          <a:chExt cx="0" cy="0"/>
        </a:xfrm>
      </p:grpSpPr>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abla"/>
          <p:cNvSpPr>
            <a:spLocks noGrp="1"/>
          </p:cNvSpPr>
          <p:nvPr>
            <p:ph type="tbl" sz="quarter" idx="16" hasCustomPrompt="1"/>
          </p:nvPr>
        </p:nvSpPr>
        <p:spPr>
          <a:xfrm>
            <a:off x="451340" y="1762125"/>
            <a:ext cx="3921369" cy="2862263"/>
          </a:xfrm>
          <a:prstGeom prst="rect">
            <a:avLst/>
          </a:prstGeom>
        </p:spPr>
        <p:txBody>
          <a:bodyPr/>
          <a:lstStyle>
            <a:lvl1pPr>
              <a:defRPr/>
            </a:lvl1pPr>
          </a:lstStyle>
          <a:p>
            <a:r>
              <a:rPr lang="es-ES" err="1"/>
              <a:t>Table</a:t>
            </a:r>
            <a:endParaRPr lang="en-GB"/>
          </a:p>
        </p:txBody>
      </p:sp>
      <p:sp>
        <p:nvSpPr>
          <p:cNvPr id="15" name="2 Marcador de tabla"/>
          <p:cNvSpPr>
            <a:spLocks noGrp="1"/>
          </p:cNvSpPr>
          <p:nvPr>
            <p:ph type="tbl" sz="quarter" idx="17" hasCustomPrompt="1"/>
          </p:nvPr>
        </p:nvSpPr>
        <p:spPr>
          <a:xfrm>
            <a:off x="4755165" y="1761660"/>
            <a:ext cx="3921369" cy="2862263"/>
          </a:xfrm>
          <a:prstGeom prst="rect">
            <a:avLst/>
          </a:prstGeom>
        </p:spPr>
        <p:txBody>
          <a:bodyPr/>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7" name="16 Marcador de texto"/>
          <p:cNvSpPr>
            <a:spLocks noGrp="1"/>
          </p:cNvSpPr>
          <p:nvPr>
            <p:ph type="body" sz="quarter" idx="14" hasCustomPrompt="1"/>
          </p:nvPr>
        </p:nvSpPr>
        <p:spPr>
          <a:xfrm>
            <a:off x="451344" y="627469"/>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8" name="18 Marcador de texto"/>
          <p:cNvSpPr>
            <a:spLocks noGrp="1"/>
          </p:cNvSpPr>
          <p:nvPr>
            <p:ph type="body" sz="quarter" idx="11" hasCustomPrompt="1"/>
          </p:nvPr>
        </p:nvSpPr>
        <p:spPr>
          <a:xfrm>
            <a:off x="4771295" y="627469"/>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957210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IN A BLOCK WITH A GRAPHIC AND A TABLE">
    <p:spTree>
      <p:nvGrpSpPr>
        <p:cNvPr id="1" name=""/>
        <p:cNvGrpSpPr/>
        <p:nvPr/>
      </p:nvGrpSpPr>
      <p:grpSpPr>
        <a:xfrm>
          <a:off x="0" y="0"/>
          <a:ext cx="0" cy="0"/>
          <a:chOff x="0" y="0"/>
          <a:chExt cx="0" cy="0"/>
        </a:xfrm>
      </p:grpSpPr>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40" y="1762125"/>
            <a:ext cx="3921369" cy="2862263"/>
          </a:xfrm>
          <a:prstGeom prst="rect">
            <a:avLst/>
          </a:prstGeom>
        </p:spPr>
        <p:txBody>
          <a:bodyPr/>
          <a:lstStyle>
            <a:lvl1pPr>
              <a:defRPr/>
            </a:lvl1pPr>
          </a:lstStyle>
          <a:p>
            <a:r>
              <a:rPr lang="es-ES" err="1"/>
              <a:t>Graph</a:t>
            </a:r>
            <a:endParaRPr lang="en-GB"/>
          </a:p>
        </p:txBody>
      </p: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abla"/>
          <p:cNvSpPr>
            <a:spLocks noGrp="1"/>
          </p:cNvSpPr>
          <p:nvPr>
            <p:ph type="tbl" sz="quarter" idx="16" hasCustomPrompt="1"/>
          </p:nvPr>
        </p:nvSpPr>
        <p:spPr>
          <a:xfrm>
            <a:off x="4771293" y="1761660"/>
            <a:ext cx="3921369" cy="2862728"/>
          </a:xfrm>
          <a:prstGeom prst="rect">
            <a:avLst/>
          </a:prstGeom>
        </p:spPr>
        <p:txBody>
          <a:bodyPr/>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4" y="627469"/>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9"/>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148912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39" y="627467"/>
            <a:ext cx="8241735" cy="70215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p:nvCxnSpPr>
        <p:spPr>
          <a:xfrm flipH="1">
            <a:off x="477610" y="143762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5" y="1545636"/>
            <a:ext cx="8241322" cy="3078752"/>
          </a:xfrm>
          <a:prstGeom prst="rect">
            <a:avLst/>
          </a:prstGeom>
        </p:spPr>
        <p:txBody>
          <a:bodyPr/>
          <a:lstStyle>
            <a:lvl1pPr>
              <a:defRPr/>
            </a:lvl1pPr>
          </a:lstStyle>
          <a:p>
            <a:r>
              <a:rPr lang="es-ES" err="1"/>
              <a:t>Table</a:t>
            </a:r>
            <a:endParaRPr lang="en-GB"/>
          </a:p>
        </p:txBody>
      </p:sp>
      <p:sp>
        <p:nvSpPr>
          <p:cNvPr id="14" name="13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4251163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39" y="627466"/>
            <a:ext cx="8241735" cy="648146"/>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p:nvCxnSpPr>
        <p:spPr>
          <a:xfrm flipH="1">
            <a:off x="451340" y="138361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5" y="1437624"/>
            <a:ext cx="8241322" cy="2538282"/>
          </a:xfrm>
          <a:prstGeom prst="rect">
            <a:avLst/>
          </a:prstGeom>
        </p:spPr>
        <p:txBody>
          <a:bodyPr/>
          <a:lstStyle>
            <a:lvl1pPr>
              <a:defRPr/>
            </a:lvl1pPr>
          </a:lstStyle>
          <a:p>
            <a:r>
              <a:rPr lang="es-ES" err="1"/>
              <a:t>Table</a:t>
            </a:r>
            <a:endParaRPr lang="en-GB"/>
          </a:p>
        </p:txBody>
      </p:sp>
      <p:sp>
        <p:nvSpPr>
          <p:cNvPr id="14" name="13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7 Conector recto"/>
          <p:cNvCxnSpPr/>
          <p:nvPr/>
        </p:nvCxnSpPr>
        <p:spPr>
          <a:xfrm>
            <a:off x="451340" y="402991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451340" y="4083919"/>
            <a:ext cx="8241323" cy="64762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2"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133875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11" name="Picture 10" descr="DG+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 y="0"/>
            <a:ext cx="9144000" cy="5143500"/>
          </a:xfrm>
          <a:prstGeom prst="rect">
            <a:avLst/>
          </a:prstGeom>
        </p:spPr>
      </p:pic>
      <p:pic>
        <p:nvPicPr>
          <p:cNvPr id="12" name="Picture 11"/>
          <p:cNvPicPr>
            <a:picLocks noChangeAspect="1"/>
          </p:cNvPicPr>
          <p:nvPr/>
        </p:nvPicPr>
        <p:blipFill>
          <a:blip r:embed="rId3"/>
          <a:stretch>
            <a:fillRect/>
          </a:stretch>
        </p:blipFill>
        <p:spPr>
          <a:xfrm>
            <a:off x="-1" y="4385849"/>
            <a:ext cx="9144000" cy="676275"/>
          </a:xfrm>
          <a:prstGeom prst="rect">
            <a:avLst/>
          </a:prstGeom>
        </p:spPr>
      </p:pic>
      <p:pic>
        <p:nvPicPr>
          <p:cNvPr id="14" name="Picture 13"/>
          <p:cNvPicPr>
            <a:picLocks noChangeAspect="1"/>
          </p:cNvPicPr>
          <p:nvPr/>
        </p:nvPicPr>
        <p:blipFill>
          <a:blip r:embed="rId4"/>
          <a:stretch>
            <a:fillRect/>
          </a:stretch>
        </p:blipFill>
        <p:spPr>
          <a:xfrm>
            <a:off x="108820" y="4917287"/>
            <a:ext cx="2349500" cy="123825"/>
          </a:xfrm>
          <a:prstGeom prst="rect">
            <a:avLst/>
          </a:prstGeom>
        </p:spPr>
      </p:pic>
    </p:spTree>
    <p:extLst>
      <p:ext uri="{BB962C8B-B14F-4D97-AF65-F5344CB8AC3E}">
        <p14:creationId xmlns:p14="http://schemas.microsoft.com/office/powerpoint/2010/main" val="44767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1" y="0"/>
            <a:ext cx="9139698" cy="5143500"/>
          </a:xfrm>
          <a:prstGeom prst="rect">
            <a:avLst/>
          </a:prstGeom>
        </p:spPr>
      </p:pic>
      <p:sp>
        <p:nvSpPr>
          <p:cNvPr id="2" name="Title 1"/>
          <p:cNvSpPr>
            <a:spLocks noGrp="1"/>
          </p:cNvSpPr>
          <p:nvPr>
            <p:ph type="ctrTitle"/>
          </p:nvPr>
        </p:nvSpPr>
        <p:spPr>
          <a:xfrm>
            <a:off x="813670" y="2198806"/>
            <a:ext cx="5621641" cy="1102519"/>
          </a:xfrm>
          <a:prstGeom prst="rect">
            <a:avLst/>
          </a:prstGeom>
        </p:spPr>
        <p:txBody>
          <a:bodyPr>
            <a:normAutofit/>
          </a:bodyPr>
          <a:lstStyle>
            <a:lvl1pPr algn="l">
              <a:lnSpc>
                <a:spcPts val="4800"/>
              </a:lnSpc>
              <a:defRPr sz="4400" b="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813669" y="3791316"/>
            <a:ext cx="3758335" cy="1138312"/>
          </a:xfrm>
          <a:prstGeom prst="rect">
            <a:avLst/>
          </a:prstGeom>
        </p:spPr>
        <p:txBody>
          <a:bodyPr>
            <a:normAutofit/>
          </a:bodyPr>
          <a:lstStyle>
            <a:lvl1pPr marL="0" indent="0" algn="l">
              <a:buNone/>
              <a:defRPr sz="200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a:xfrm>
            <a:off x="-28575" y="4824419"/>
            <a:ext cx="2895600" cy="273844"/>
          </a:xfrm>
          <a:prstGeom prst="rect">
            <a:avLst/>
          </a:prstGeom>
        </p:spPr>
        <p:txBody>
          <a:bodyPr/>
          <a:lstStyle>
            <a:lvl1pPr>
              <a:defRPr sz="900">
                <a:solidFill>
                  <a:schemeClr val="bg1"/>
                </a:solidFill>
                <a:latin typeface="+mn-lt"/>
              </a:defRPr>
            </a:lvl1pPr>
          </a:lstStyle>
          <a:p>
            <a:endParaRPr lang="en-GB"/>
          </a:p>
        </p:txBody>
      </p:sp>
      <p:sp>
        <p:nvSpPr>
          <p:cNvPr id="6" name="Slide Number Placeholder 5"/>
          <p:cNvSpPr>
            <a:spLocks noGrp="1"/>
          </p:cNvSpPr>
          <p:nvPr>
            <p:ph type="sldNum" sz="quarter" idx="12"/>
          </p:nvPr>
        </p:nvSpPr>
        <p:spPr>
          <a:xfrm>
            <a:off x="7010400" y="4727438"/>
            <a:ext cx="2133600" cy="273844"/>
          </a:xfrm>
          <a:prstGeom prst="rect">
            <a:avLst/>
          </a:prstGeom>
        </p:spPr>
        <p:txBody>
          <a:bodyPr/>
          <a:lstStyle>
            <a:lvl1pPr>
              <a:defRPr sz="900">
                <a:solidFill>
                  <a:schemeClr val="bg1"/>
                </a:solidFill>
                <a:latin typeface="+mn-lt"/>
              </a:defRPr>
            </a:lvl1pPr>
          </a:lstStyle>
          <a:p>
            <a:fld id="{A9899059-08E4-4B81-8F8F-987EFD6C91C6}" type="slidenum">
              <a:rPr lang="en-GB" smtClean="0"/>
              <a:pPr/>
              <a:t>‹#›</a:t>
            </a:fld>
            <a:endParaRPr lang="en-GB"/>
          </a:p>
        </p:txBody>
      </p:sp>
    </p:spTree>
    <p:extLst>
      <p:ext uri="{BB962C8B-B14F-4D97-AF65-F5344CB8AC3E}">
        <p14:creationId xmlns:p14="http://schemas.microsoft.com/office/powerpoint/2010/main" val="3452644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550" y="412479"/>
            <a:ext cx="7253432" cy="44291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209550" y="886545"/>
            <a:ext cx="8229600" cy="3394472"/>
          </a:xfrm>
          <a:prstGeom prst="rect">
            <a:avLst/>
          </a:prstGeo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28575" y="4824419"/>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7010400" y="4727438"/>
            <a:ext cx="2133600" cy="273844"/>
          </a:xfrm>
          <a:prstGeom prst="rect">
            <a:avLst/>
          </a:prstGeom>
        </p:spPr>
        <p:txBody>
          <a:bodyPr/>
          <a:lstStyle/>
          <a:p>
            <a:fld id="{A9899059-08E4-4B81-8F8F-987EFD6C91C6}" type="slidenum">
              <a:rPr lang="en-GB" smtClean="0"/>
              <a:pPr/>
              <a:t>‹#›</a:t>
            </a:fld>
            <a:endParaRPr lang="en-GB"/>
          </a:p>
        </p:txBody>
      </p:sp>
    </p:spTree>
    <p:extLst>
      <p:ext uri="{BB962C8B-B14F-4D97-AF65-F5344CB8AC3E}">
        <p14:creationId xmlns:p14="http://schemas.microsoft.com/office/powerpoint/2010/main" val="159431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 PHOTO LEFT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39"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7"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3" name="2 Marcador de posición de imagen"/>
          <p:cNvSpPr>
            <a:spLocks noGrp="1"/>
          </p:cNvSpPr>
          <p:nvPr>
            <p:ph type="pic" sz="quarter" idx="14" hasCustomPrompt="1"/>
          </p:nvPr>
        </p:nvSpPr>
        <p:spPr>
          <a:xfrm>
            <a:off x="4771293" y="1600205"/>
            <a:ext cx="3921369" cy="2807494"/>
          </a:xfrm>
          <a:prstGeom prst="rect">
            <a:avLst/>
          </a:prstGeom>
        </p:spPr>
        <p:txBody>
          <a:bodyPr/>
          <a:lstStyle>
            <a:lvl1pPr>
              <a:defRPr/>
            </a:lvl1pPr>
          </a:lstStyle>
          <a:p>
            <a:r>
              <a:rPr lang="es-ES" err="1"/>
              <a:t>Image</a:t>
            </a:r>
            <a:endParaRPr lang="en-GB"/>
          </a:p>
        </p:txBody>
      </p:sp>
      <p:sp>
        <p:nvSpPr>
          <p:cNvPr id="12" name="8 Marcador de texto"/>
          <p:cNvSpPr>
            <a:spLocks noGrp="1"/>
          </p:cNvSpPr>
          <p:nvPr>
            <p:ph type="body" sz="quarter" idx="16" hasCustomPrompt="1"/>
          </p:nvPr>
        </p:nvSpPr>
        <p:spPr>
          <a:xfrm>
            <a:off x="4771711" y="4462471"/>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0" name="18 Marcador de texto"/>
          <p:cNvSpPr>
            <a:spLocks noGrp="1"/>
          </p:cNvSpPr>
          <p:nvPr>
            <p:ph type="body" sz="quarter" idx="11" hasCustomPrompt="1"/>
          </p:nvPr>
        </p:nvSpPr>
        <p:spPr>
          <a:xfrm>
            <a:off x="4774360"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11" name="4 Marcador de texto"/>
          <p:cNvSpPr>
            <a:spLocks noGrp="1"/>
          </p:cNvSpPr>
          <p:nvPr>
            <p:ph type="body" sz="quarter" idx="15" hasCustomPrompt="1"/>
          </p:nvPr>
        </p:nvSpPr>
        <p:spPr>
          <a:xfrm>
            <a:off x="450932" y="1600205"/>
            <a:ext cx="3921369" cy="2807494"/>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Tree>
    <p:extLst>
      <p:ext uri="{BB962C8B-B14F-4D97-AF65-F5344CB8AC3E}">
        <p14:creationId xmlns:p14="http://schemas.microsoft.com/office/powerpoint/2010/main" val="212001174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3" name="2 Rectángulo"/>
          <p:cNvSpPr/>
          <p:nvPr/>
        </p:nvSpPr>
        <p:spPr>
          <a:xfrm>
            <a:off x="-25540" y="0"/>
            <a:ext cx="9169545"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panose="020B0604020202020204" pitchFamily="34" charset="0"/>
              <a:buNone/>
            </a:pPr>
            <a:endParaRPr lang="en-GB"/>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56" y="1003053"/>
            <a:ext cx="1680601" cy="934043"/>
          </a:xfrm>
          <a:prstGeom prst="rect">
            <a:avLst/>
          </a:prstGeom>
        </p:spPr>
      </p:pic>
      <p:sp>
        <p:nvSpPr>
          <p:cNvPr id="5" name="4 Rectángulo"/>
          <p:cNvSpPr/>
          <p:nvPr/>
        </p:nvSpPr>
        <p:spPr>
          <a:xfrm rot="5400000">
            <a:off x="4544999" y="-2156563"/>
            <a:ext cx="54013" cy="824132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2 Marcador de texto"/>
          <p:cNvSpPr>
            <a:spLocks noGrp="1"/>
          </p:cNvSpPr>
          <p:nvPr>
            <p:ph type="body" sz="quarter" idx="10" hasCustomPrompt="1"/>
          </p:nvPr>
        </p:nvSpPr>
        <p:spPr>
          <a:xfrm>
            <a:off x="4239659" y="1329612"/>
            <a:ext cx="4442918" cy="324036"/>
          </a:xfrm>
          <a:prstGeom prst="rect">
            <a:avLst/>
          </a:prstGeom>
        </p:spPr>
        <p:txBody>
          <a:bodyPr lIns="0" bIns="46800" anchor="ctr" anchorCtr="0"/>
          <a:lstStyle>
            <a:lvl1pPr marL="0" indent="0">
              <a:buNone/>
              <a:defRPr sz="1800" b="1" baseline="0">
                <a:solidFill>
                  <a:srgbClr val="5C881A"/>
                </a:solidFill>
                <a:latin typeface="Arial" panose="020B0604020202020204" pitchFamily="34" charset="0"/>
                <a:cs typeface="Arial" panose="020B0604020202020204" pitchFamily="34" charset="0"/>
              </a:defRPr>
            </a:lvl1pPr>
          </a:lstStyle>
          <a:p>
            <a:pPr lvl="0"/>
            <a:r>
              <a:rPr lang="en-GB">
                <a:effectLst/>
              </a:rPr>
              <a:t>Business Management or Corporate</a:t>
            </a:r>
            <a:endParaRPr lang="en-GB"/>
          </a:p>
        </p:txBody>
      </p:sp>
      <p:sp>
        <p:nvSpPr>
          <p:cNvPr id="7" name="6 Título"/>
          <p:cNvSpPr>
            <a:spLocks noGrp="1"/>
          </p:cNvSpPr>
          <p:nvPr>
            <p:ph type="title" hasCustomPrompt="1"/>
          </p:nvPr>
        </p:nvSpPr>
        <p:spPr>
          <a:xfrm>
            <a:off x="4239363" y="1991113"/>
            <a:ext cx="4453302" cy="3118832"/>
          </a:xfrm>
          <a:prstGeom prst="rect">
            <a:avLst/>
          </a:prstGeom>
        </p:spPr>
        <p:txBody>
          <a:bodyPr lIns="0" tIns="108000" rIns="91419" bIns="45709"/>
          <a:lstStyle>
            <a:lvl1pPr algn="l">
              <a:defRPr sz="4400" b="1" baseline="0">
                <a:solidFill>
                  <a:srgbClr val="5C881A"/>
                </a:solidFill>
                <a:latin typeface="Arial" pitchFamily="34" charset="0"/>
                <a:cs typeface="Arial" pitchFamily="34" charset="0"/>
              </a:defRPr>
            </a:lvl1pPr>
          </a:lstStyle>
          <a:p>
            <a:r>
              <a:rPr lang="en-GB">
                <a:effectLst/>
              </a:rPr>
              <a:t>Title</a:t>
            </a:r>
            <a:endParaRPr lang="en-US"/>
          </a:p>
        </p:txBody>
      </p:sp>
      <p:sp>
        <p:nvSpPr>
          <p:cNvPr id="9" name="8 Marcador de texto"/>
          <p:cNvSpPr>
            <a:spLocks noGrp="1"/>
          </p:cNvSpPr>
          <p:nvPr>
            <p:ph type="body" sz="quarter" idx="12" hasCustomPrompt="1"/>
          </p:nvPr>
        </p:nvSpPr>
        <p:spPr>
          <a:xfrm>
            <a:off x="4239655" y="1653655"/>
            <a:ext cx="4453008" cy="283445"/>
          </a:xfrm>
          <a:prstGeom prst="rect">
            <a:avLst/>
          </a:prstGeom>
        </p:spPr>
        <p:txBody>
          <a:bodyPr lIns="0"/>
          <a:lstStyle>
            <a:lvl1pPr marL="342822" indent="-342822">
              <a:buNone/>
              <a:defRPr lang="en-GB" sz="18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a:t>Date</a:t>
            </a:r>
            <a:endParaRPr lang="en-GB"/>
          </a:p>
        </p:txBody>
      </p:sp>
    </p:spTree>
    <p:extLst>
      <p:ext uri="{BB962C8B-B14F-4D97-AF65-F5344CB8AC3E}">
        <p14:creationId xmlns:p14="http://schemas.microsoft.com/office/powerpoint/2010/main" val="2342717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5" y="87482"/>
            <a:ext cx="3921782" cy="432047"/>
          </a:xfrm>
          <a:prstGeom prst="rect">
            <a:avLst/>
          </a:prstGeom>
        </p:spPr>
        <p:txBody>
          <a:bodyPr lIns="0" anchor="ctr" anchorCtr="0"/>
          <a:lstStyle>
            <a:lvl1pPr marL="0" indent="0">
              <a:buNone/>
              <a:defRPr sz="1800" b="1">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4" name="6 Título"/>
          <p:cNvSpPr>
            <a:spLocks noGrp="1"/>
          </p:cNvSpPr>
          <p:nvPr>
            <p:ph type="title" hasCustomPrompt="1"/>
          </p:nvPr>
        </p:nvSpPr>
        <p:spPr>
          <a:xfrm>
            <a:off x="4771295" y="573532"/>
            <a:ext cx="3921370" cy="4212781"/>
          </a:xfrm>
          <a:prstGeom prst="rect">
            <a:avLst/>
          </a:prstGeom>
        </p:spPr>
        <p:txBody>
          <a:bodyPr lIns="0" tIns="108000" rIns="91419" bIns="45709"/>
          <a:lstStyle>
            <a:lvl1pPr algn="l">
              <a:defRPr sz="4400" b="1">
                <a:solidFill>
                  <a:srgbClr val="5C881A"/>
                </a:solidFill>
                <a:latin typeface="Arial" pitchFamily="34" charset="0"/>
                <a:cs typeface="Arial" pitchFamily="34" charset="0"/>
              </a:defRPr>
            </a:lvl1pPr>
          </a:lstStyle>
          <a:p>
            <a:r>
              <a:rPr lang="en-GB">
                <a:effectLst/>
              </a:rPr>
              <a:t>Title Chapter</a:t>
            </a:r>
            <a:endParaRPr lang="en-US"/>
          </a:p>
        </p:txBody>
      </p:sp>
      <p:sp>
        <p:nvSpPr>
          <p:cNvPr id="5" name="4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1114430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 PHOTO RIGHT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4"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3" name="2 Marcador de posición de imagen"/>
          <p:cNvSpPr>
            <a:spLocks noGrp="1"/>
          </p:cNvSpPr>
          <p:nvPr>
            <p:ph type="pic" sz="quarter" idx="14" hasCustomPrompt="1"/>
          </p:nvPr>
        </p:nvSpPr>
        <p:spPr>
          <a:xfrm>
            <a:off x="451340" y="1600205"/>
            <a:ext cx="3921369" cy="2807494"/>
          </a:xfrm>
          <a:prstGeom prst="rect">
            <a:avLst/>
          </a:prstGeom>
        </p:spPr>
        <p:txBody>
          <a:bodyPr/>
          <a:lstStyle>
            <a:lvl1pPr>
              <a:defRPr/>
            </a:lvl1pPr>
          </a:lstStyle>
          <a:p>
            <a:r>
              <a:rPr lang="es-ES" err="1"/>
              <a:t>Image</a:t>
            </a:r>
            <a:endParaRPr lang="en-GB"/>
          </a:p>
        </p:txBody>
      </p:sp>
      <p:sp>
        <p:nvSpPr>
          <p:cNvPr id="5" name="4 Marcador de texto"/>
          <p:cNvSpPr>
            <a:spLocks noGrp="1"/>
          </p:cNvSpPr>
          <p:nvPr>
            <p:ph type="body" sz="quarter" idx="15" hasCustomPrompt="1"/>
          </p:nvPr>
        </p:nvSpPr>
        <p:spPr>
          <a:xfrm>
            <a:off x="4771293" y="1600205"/>
            <a:ext cx="3921369" cy="2807494"/>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
        <p:nvSpPr>
          <p:cNvPr id="12" name="8 Marcador de texto"/>
          <p:cNvSpPr>
            <a:spLocks noGrp="1"/>
          </p:cNvSpPr>
          <p:nvPr>
            <p:ph type="body" sz="quarter" idx="16" hasCustomPrompt="1"/>
          </p:nvPr>
        </p:nvSpPr>
        <p:spPr>
          <a:xfrm>
            <a:off x="451340" y="4462470"/>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109108066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 PHOTO LEFT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39"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7"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3" name="2 Marcador de posición de imagen"/>
          <p:cNvSpPr>
            <a:spLocks noGrp="1"/>
          </p:cNvSpPr>
          <p:nvPr>
            <p:ph type="pic" sz="quarter" idx="14" hasCustomPrompt="1"/>
          </p:nvPr>
        </p:nvSpPr>
        <p:spPr>
          <a:xfrm>
            <a:off x="4771293" y="1600205"/>
            <a:ext cx="3921369" cy="2807494"/>
          </a:xfrm>
          <a:prstGeom prst="rect">
            <a:avLst/>
          </a:prstGeom>
        </p:spPr>
        <p:txBody>
          <a:bodyPr/>
          <a:lstStyle>
            <a:lvl1pPr>
              <a:defRPr/>
            </a:lvl1pPr>
          </a:lstStyle>
          <a:p>
            <a:r>
              <a:rPr lang="es-ES" err="1"/>
              <a:t>Image</a:t>
            </a:r>
            <a:endParaRPr lang="en-GB"/>
          </a:p>
        </p:txBody>
      </p:sp>
      <p:sp>
        <p:nvSpPr>
          <p:cNvPr id="12" name="8 Marcador de texto"/>
          <p:cNvSpPr>
            <a:spLocks noGrp="1"/>
          </p:cNvSpPr>
          <p:nvPr>
            <p:ph type="body" sz="quarter" idx="16" hasCustomPrompt="1"/>
          </p:nvPr>
        </p:nvSpPr>
        <p:spPr>
          <a:xfrm>
            <a:off x="4771710" y="4462470"/>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0" name="18 Marcador de texto"/>
          <p:cNvSpPr>
            <a:spLocks noGrp="1"/>
          </p:cNvSpPr>
          <p:nvPr>
            <p:ph type="body" sz="quarter" idx="11" hasCustomPrompt="1"/>
          </p:nvPr>
        </p:nvSpPr>
        <p:spPr>
          <a:xfrm>
            <a:off x="4774360"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11" name="4 Marcador de texto"/>
          <p:cNvSpPr>
            <a:spLocks noGrp="1"/>
          </p:cNvSpPr>
          <p:nvPr>
            <p:ph type="body" sz="quarter" idx="15" hasCustomPrompt="1"/>
          </p:nvPr>
        </p:nvSpPr>
        <p:spPr>
          <a:xfrm>
            <a:off x="450931" y="1600205"/>
            <a:ext cx="3921369" cy="2807494"/>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Tree>
    <p:extLst>
      <p:ext uri="{BB962C8B-B14F-4D97-AF65-F5344CB8AC3E}">
        <p14:creationId xmlns:p14="http://schemas.microsoft.com/office/powerpoint/2010/main" val="212001174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 PHOTO ABOVE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6"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7" name="2 Marcador de texto"/>
          <p:cNvSpPr>
            <a:spLocks noGrp="1"/>
          </p:cNvSpPr>
          <p:nvPr>
            <p:ph type="body" sz="quarter" idx="10" hasCustomPrompt="1"/>
          </p:nvPr>
        </p:nvSpPr>
        <p:spPr>
          <a:xfrm>
            <a:off x="451340" y="627465"/>
            <a:ext cx="8241323" cy="183627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451340" y="2571750"/>
            <a:ext cx="8241323" cy="1836204"/>
          </a:xfrm>
          <a:prstGeom prst="rect">
            <a:avLst/>
          </a:prstGeom>
        </p:spPr>
        <p:txBody>
          <a:bodyPr/>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451340" y="4462470"/>
            <a:ext cx="8241323"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34137973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PHOTOS AND TWO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4"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51340" y="1600205"/>
            <a:ext cx="3921369" cy="2807494"/>
          </a:xfrm>
          <a:prstGeom prst="rect">
            <a:avLst/>
          </a:prstGeom>
        </p:spPr>
        <p:txBody>
          <a:bodyPr/>
          <a:lstStyle>
            <a:lvl1pPr>
              <a:defRPr/>
            </a:lvl1pPr>
          </a:lstStyle>
          <a:p>
            <a:r>
              <a:rPr lang="es-ES" err="1"/>
              <a:t>Image</a:t>
            </a:r>
            <a:endParaRPr lang="en-GB"/>
          </a:p>
        </p:txBody>
      </p:sp>
      <p:sp>
        <p:nvSpPr>
          <p:cNvPr id="4" name="3 Marcador de posición de imagen"/>
          <p:cNvSpPr>
            <a:spLocks noGrp="1"/>
          </p:cNvSpPr>
          <p:nvPr>
            <p:ph type="pic" sz="quarter" idx="15" hasCustomPrompt="1"/>
          </p:nvPr>
        </p:nvSpPr>
        <p:spPr>
          <a:xfrm>
            <a:off x="4771293" y="1600205"/>
            <a:ext cx="3921369" cy="2807494"/>
          </a:xfrm>
          <a:prstGeom prst="rect">
            <a:avLst/>
          </a:prstGeom>
        </p:spPr>
        <p:txBody>
          <a:bodyPr/>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4774641" y="4461967"/>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4" name="8 Marcador de texto"/>
          <p:cNvSpPr>
            <a:spLocks noGrp="1"/>
          </p:cNvSpPr>
          <p:nvPr>
            <p:ph type="body" sz="quarter" idx="17" hasCustomPrompt="1"/>
          </p:nvPr>
        </p:nvSpPr>
        <p:spPr>
          <a:xfrm>
            <a:off x="451340" y="4461967"/>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1"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116498686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FOUR PHOTOS AND TWO TEXT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4"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51340" y="1600208"/>
            <a:ext cx="3921369" cy="1241579"/>
          </a:xfrm>
          <a:prstGeom prst="rect">
            <a:avLst/>
          </a:prstGeom>
        </p:spPr>
        <p:txBody>
          <a:bodyPr/>
          <a:lstStyle>
            <a:lvl1pPr>
              <a:defRPr/>
            </a:lvl1pPr>
          </a:lstStyle>
          <a:p>
            <a:r>
              <a:rPr lang="es-ES" err="1"/>
              <a:t>Image</a:t>
            </a:r>
            <a:endParaRPr lang="en-GB"/>
          </a:p>
        </p:txBody>
      </p:sp>
      <p:sp>
        <p:nvSpPr>
          <p:cNvPr id="18" name="8 Marcador de texto"/>
          <p:cNvSpPr>
            <a:spLocks noGrp="1"/>
          </p:cNvSpPr>
          <p:nvPr>
            <p:ph type="body" sz="quarter" idx="18" hasCustomPrompt="1"/>
          </p:nvPr>
        </p:nvSpPr>
        <p:spPr>
          <a:xfrm>
            <a:off x="451340" y="2895786"/>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0" name="2 Marcador de posición de imagen"/>
          <p:cNvSpPr>
            <a:spLocks noGrp="1"/>
          </p:cNvSpPr>
          <p:nvPr>
            <p:ph type="pic" sz="quarter" idx="19" hasCustomPrompt="1"/>
          </p:nvPr>
        </p:nvSpPr>
        <p:spPr>
          <a:xfrm>
            <a:off x="451340" y="3219829"/>
            <a:ext cx="3921369" cy="118705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1" name="8 Marcador de texto"/>
          <p:cNvSpPr>
            <a:spLocks noGrp="1"/>
          </p:cNvSpPr>
          <p:nvPr>
            <p:ph type="body" sz="quarter" idx="20" hasCustomPrompt="1"/>
          </p:nvPr>
        </p:nvSpPr>
        <p:spPr>
          <a:xfrm>
            <a:off x="451340" y="4461967"/>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2" name="2 Marcador de posición de imagen"/>
          <p:cNvSpPr>
            <a:spLocks noGrp="1"/>
          </p:cNvSpPr>
          <p:nvPr>
            <p:ph type="pic" sz="quarter" idx="21" hasCustomPrompt="1"/>
          </p:nvPr>
        </p:nvSpPr>
        <p:spPr>
          <a:xfrm>
            <a:off x="4771293" y="1599649"/>
            <a:ext cx="3921369"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3" name="8 Marcador de texto"/>
          <p:cNvSpPr>
            <a:spLocks noGrp="1"/>
          </p:cNvSpPr>
          <p:nvPr>
            <p:ph type="body" sz="quarter" idx="22" hasCustomPrompt="1"/>
          </p:nvPr>
        </p:nvSpPr>
        <p:spPr>
          <a:xfrm>
            <a:off x="4771293" y="2895232"/>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4" name="2 Marcador de posición de imagen"/>
          <p:cNvSpPr>
            <a:spLocks noGrp="1"/>
          </p:cNvSpPr>
          <p:nvPr>
            <p:ph type="pic" sz="quarter" idx="23" hasCustomPrompt="1"/>
          </p:nvPr>
        </p:nvSpPr>
        <p:spPr>
          <a:xfrm>
            <a:off x="4771293" y="3219270"/>
            <a:ext cx="3921369" cy="118705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5" name="8 Marcador de texto"/>
          <p:cNvSpPr>
            <a:spLocks noGrp="1"/>
          </p:cNvSpPr>
          <p:nvPr>
            <p:ph type="body" sz="quarter" idx="24" hasCustomPrompt="1"/>
          </p:nvPr>
        </p:nvSpPr>
        <p:spPr>
          <a:xfrm>
            <a:off x="4771293" y="4461409"/>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5"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317236781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EIGHT PHOTOS AND TWO  TEXT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4"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3" name="2 Marcador de posición de imagen"/>
          <p:cNvSpPr>
            <a:spLocks noGrp="1"/>
          </p:cNvSpPr>
          <p:nvPr>
            <p:ph type="pic" sz="quarter" idx="14" hasCustomPrompt="1"/>
          </p:nvPr>
        </p:nvSpPr>
        <p:spPr>
          <a:xfrm>
            <a:off x="451339" y="1600208"/>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18" name="8 Marcador de texto"/>
          <p:cNvSpPr>
            <a:spLocks noGrp="1"/>
          </p:cNvSpPr>
          <p:nvPr>
            <p:ph type="body" sz="quarter" idx="18" hasCustomPrompt="1"/>
          </p:nvPr>
        </p:nvSpPr>
        <p:spPr>
          <a:xfrm>
            <a:off x="451339" y="2896738"/>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6" name="2 Marcador de posición de imagen"/>
          <p:cNvSpPr>
            <a:spLocks noGrp="1"/>
          </p:cNvSpPr>
          <p:nvPr>
            <p:ph type="pic" sz="quarter" idx="25" hasCustomPrompt="1"/>
          </p:nvPr>
        </p:nvSpPr>
        <p:spPr>
          <a:xfrm>
            <a:off x="2511990" y="1599649"/>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7" name="8 Marcador de texto"/>
          <p:cNvSpPr>
            <a:spLocks noGrp="1"/>
          </p:cNvSpPr>
          <p:nvPr>
            <p:ph type="body" sz="quarter" idx="26" hasCustomPrompt="1"/>
          </p:nvPr>
        </p:nvSpPr>
        <p:spPr>
          <a:xfrm>
            <a:off x="2511991" y="2896177"/>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6" name="2 Marcador de posición de imagen"/>
          <p:cNvSpPr>
            <a:spLocks noGrp="1"/>
          </p:cNvSpPr>
          <p:nvPr>
            <p:ph type="pic" sz="quarter" idx="27" hasCustomPrompt="1"/>
          </p:nvPr>
        </p:nvSpPr>
        <p:spPr>
          <a:xfrm>
            <a:off x="451339" y="3165823"/>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7" name="8 Marcador de texto"/>
          <p:cNvSpPr>
            <a:spLocks noGrp="1"/>
          </p:cNvSpPr>
          <p:nvPr>
            <p:ph type="body" sz="quarter" idx="28" hasCustomPrompt="1"/>
          </p:nvPr>
        </p:nvSpPr>
        <p:spPr>
          <a:xfrm>
            <a:off x="451340" y="4462357"/>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8" name="2 Marcador de posición de imagen"/>
          <p:cNvSpPr>
            <a:spLocks noGrp="1"/>
          </p:cNvSpPr>
          <p:nvPr>
            <p:ph type="pic" sz="quarter" idx="29" hasCustomPrompt="1"/>
          </p:nvPr>
        </p:nvSpPr>
        <p:spPr>
          <a:xfrm>
            <a:off x="2511991" y="3165264"/>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9" name="8 Marcador de texto"/>
          <p:cNvSpPr>
            <a:spLocks noGrp="1"/>
          </p:cNvSpPr>
          <p:nvPr>
            <p:ph type="body" sz="quarter" idx="30" hasCustomPrompt="1"/>
          </p:nvPr>
        </p:nvSpPr>
        <p:spPr>
          <a:xfrm>
            <a:off x="2511991" y="4461799"/>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0" name="2 Marcador de posición de imagen"/>
          <p:cNvSpPr>
            <a:spLocks noGrp="1"/>
          </p:cNvSpPr>
          <p:nvPr>
            <p:ph type="pic" sz="quarter" idx="31" hasCustomPrompt="1"/>
          </p:nvPr>
        </p:nvSpPr>
        <p:spPr>
          <a:xfrm>
            <a:off x="4771292" y="1599649"/>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1" name="8 Marcador de texto"/>
          <p:cNvSpPr>
            <a:spLocks noGrp="1"/>
          </p:cNvSpPr>
          <p:nvPr>
            <p:ph type="body" sz="quarter" idx="32" hasCustomPrompt="1"/>
          </p:nvPr>
        </p:nvSpPr>
        <p:spPr>
          <a:xfrm>
            <a:off x="4771293" y="2896177"/>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2" name="2 Marcador de posición de imagen"/>
          <p:cNvSpPr>
            <a:spLocks noGrp="1"/>
          </p:cNvSpPr>
          <p:nvPr>
            <p:ph type="pic" sz="quarter" idx="33" hasCustomPrompt="1"/>
          </p:nvPr>
        </p:nvSpPr>
        <p:spPr>
          <a:xfrm>
            <a:off x="6831943" y="1599091"/>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3" name="8 Marcador de texto"/>
          <p:cNvSpPr>
            <a:spLocks noGrp="1"/>
          </p:cNvSpPr>
          <p:nvPr>
            <p:ph type="body" sz="quarter" idx="34" hasCustomPrompt="1"/>
          </p:nvPr>
        </p:nvSpPr>
        <p:spPr>
          <a:xfrm>
            <a:off x="6831944" y="2895624"/>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4" name="2 Marcador de posición de imagen"/>
          <p:cNvSpPr>
            <a:spLocks noGrp="1"/>
          </p:cNvSpPr>
          <p:nvPr>
            <p:ph type="pic" sz="quarter" idx="35" hasCustomPrompt="1"/>
          </p:nvPr>
        </p:nvSpPr>
        <p:spPr>
          <a:xfrm>
            <a:off x="4771293" y="3165264"/>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5" name="8 Marcador de texto"/>
          <p:cNvSpPr>
            <a:spLocks noGrp="1"/>
          </p:cNvSpPr>
          <p:nvPr>
            <p:ph type="body" sz="quarter" idx="36" hasCustomPrompt="1"/>
          </p:nvPr>
        </p:nvSpPr>
        <p:spPr>
          <a:xfrm>
            <a:off x="4771294" y="4461799"/>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6" name="2 Marcador de posición de imagen"/>
          <p:cNvSpPr>
            <a:spLocks noGrp="1"/>
          </p:cNvSpPr>
          <p:nvPr>
            <p:ph type="pic" sz="quarter" idx="37" hasCustomPrompt="1"/>
          </p:nvPr>
        </p:nvSpPr>
        <p:spPr>
          <a:xfrm>
            <a:off x="6831944" y="3164706"/>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7" name="8 Marcador de texto"/>
          <p:cNvSpPr>
            <a:spLocks noGrp="1"/>
          </p:cNvSpPr>
          <p:nvPr>
            <p:ph type="body" sz="quarter" idx="38" hasCustomPrompt="1"/>
          </p:nvPr>
        </p:nvSpPr>
        <p:spPr>
          <a:xfrm>
            <a:off x="6831945" y="4461240"/>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3"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24"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77118118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 BIG PHOTO AND TEXT ABOVE">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2 Marcador de texto"/>
          <p:cNvSpPr>
            <a:spLocks noGrp="1"/>
          </p:cNvSpPr>
          <p:nvPr>
            <p:ph type="body" sz="quarter" idx="10" hasCustomPrompt="1"/>
          </p:nvPr>
        </p:nvSpPr>
        <p:spPr>
          <a:xfrm>
            <a:off x="451340" y="627467"/>
            <a:ext cx="8241323" cy="43212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451340" y="1113588"/>
            <a:ext cx="8241323" cy="3294366"/>
          </a:xfrm>
          <a:prstGeom prst="rect">
            <a:avLst/>
          </a:prstGeom>
        </p:spPr>
        <p:txBody>
          <a:bodyPr/>
          <a:lstStyle>
            <a:lvl1pPr>
              <a:defRPr/>
            </a:lvl1pPr>
          </a:lstStyle>
          <a:p>
            <a:r>
              <a:rPr lang="es-ES" err="1"/>
              <a:t>Image</a:t>
            </a:r>
            <a:endParaRPr lang="en-GB"/>
          </a:p>
        </p:txBody>
      </p:sp>
      <p:sp>
        <p:nvSpPr>
          <p:cNvPr id="8" name="8 Marcador de texto"/>
          <p:cNvSpPr>
            <a:spLocks noGrp="1"/>
          </p:cNvSpPr>
          <p:nvPr>
            <p:ph type="body" sz="quarter" idx="16" hasCustomPrompt="1"/>
          </p:nvPr>
        </p:nvSpPr>
        <p:spPr>
          <a:xfrm>
            <a:off x="451340" y="4462470"/>
            <a:ext cx="8241323"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9"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315656627"/>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ONE PHOTO">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posición de imagen"/>
          <p:cNvSpPr>
            <a:spLocks noGrp="1"/>
          </p:cNvSpPr>
          <p:nvPr>
            <p:ph type="pic" sz="quarter" idx="13" hasCustomPrompt="1"/>
          </p:nvPr>
        </p:nvSpPr>
        <p:spPr>
          <a:xfrm>
            <a:off x="451340" y="573531"/>
            <a:ext cx="8241323" cy="4212782"/>
          </a:xfrm>
          <a:prstGeom prst="rect">
            <a:avLst/>
          </a:prstGeom>
        </p:spPr>
        <p:txBody>
          <a:bodyPr/>
          <a:lstStyle>
            <a:lvl1pPr>
              <a:defRPr/>
            </a:lvl1pPr>
          </a:lstStyle>
          <a:p>
            <a:r>
              <a:rPr lang="es-ES" err="1"/>
              <a:t>Image</a:t>
            </a:r>
            <a:endParaRPr lang="en-GB"/>
          </a:p>
        </p:txBody>
      </p:sp>
      <p:sp>
        <p:nvSpPr>
          <p:cNvPr id="7"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8"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64164294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 PHOTO ABOVE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6"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7" name="2 Marcador de texto"/>
          <p:cNvSpPr>
            <a:spLocks noGrp="1"/>
          </p:cNvSpPr>
          <p:nvPr>
            <p:ph type="body" sz="quarter" idx="10" hasCustomPrompt="1"/>
          </p:nvPr>
        </p:nvSpPr>
        <p:spPr>
          <a:xfrm>
            <a:off x="451340" y="627465"/>
            <a:ext cx="8241323" cy="183627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451340" y="2571750"/>
            <a:ext cx="8241323" cy="1836204"/>
          </a:xfrm>
          <a:prstGeom prst="rect">
            <a:avLst/>
          </a:prstGeom>
        </p:spPr>
        <p:txBody>
          <a:bodyPr/>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451340" y="4462471"/>
            <a:ext cx="8241323"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34137973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0" y="519522"/>
            <a:ext cx="9144000" cy="4266791"/>
          </a:xfrm>
          <a:prstGeom prst="rect">
            <a:avLst/>
          </a:prstGeom>
          <a:ln w="28575">
            <a:noFill/>
          </a:ln>
        </p:spPr>
        <p:txBody>
          <a:bodyPr/>
          <a:lstStyle>
            <a:lvl1pPr>
              <a:defRPr/>
            </a:lvl1pPr>
          </a:lstStyle>
          <a:p>
            <a:r>
              <a:rPr lang="es-ES" err="1"/>
              <a:t>Image</a:t>
            </a:r>
            <a:endParaRPr lang="en-GB"/>
          </a:p>
        </p:txBody>
      </p:sp>
      <p:cxnSp>
        <p:nvCxnSpPr>
          <p:cNvPr id="7" name="6 Conector recto"/>
          <p:cNvCxnSpPr/>
          <p:nvPr/>
        </p:nvCxnSpPr>
        <p:spPr>
          <a:xfrm flipV="1">
            <a:off x="0" y="4785996"/>
            <a:ext cx="9144000" cy="317"/>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flipV="1">
            <a:off x="-19986" y="519522"/>
            <a:ext cx="9144000" cy="317"/>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867318934"/>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IN TWO BLOCKS-1">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7"/>
            <a:ext cx="8241323" cy="70215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p:nvCxnSpPr>
        <p:spPr>
          <a:xfrm flipH="1">
            <a:off x="451340" y="138361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44" y="1437629"/>
            <a:ext cx="8308731" cy="3131995"/>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sp>
        <p:nvSpPr>
          <p:cNvPr id="10"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336093962"/>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IN TWO BLOCKS-2">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0"/>
            <a:ext cx="8241323" cy="2106309"/>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p:nvCxnSpPr>
        <p:spPr>
          <a:xfrm flipH="1">
            <a:off x="451340" y="278777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44" y="2841787"/>
            <a:ext cx="8308731" cy="172783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sp>
        <p:nvSpPr>
          <p:cNvPr id="10"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8107000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IN THREE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7"/>
            <a:ext cx="8241323" cy="118820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2" y="1923338"/>
            <a:ext cx="8241736" cy="1350494"/>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86967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32783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381846"/>
            <a:ext cx="8241323" cy="1349704"/>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4" name="6 Título"/>
          <p:cNvSpPr>
            <a:spLocks noGrp="1"/>
          </p:cNvSpPr>
          <p:nvPr>
            <p:ph type="title" hasCustomPrompt="1"/>
          </p:nvPr>
        </p:nvSpPr>
        <p:spPr>
          <a:xfrm>
            <a:off x="451342" y="87474"/>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0887196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COLOR IN THREE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7"/>
            <a:ext cx="8241323" cy="1188206"/>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2" y="1923338"/>
            <a:ext cx="8241736" cy="1350494"/>
          </a:xfrm>
          <a:prstGeom prst="rect">
            <a:avLst/>
          </a:prstGeom>
        </p:spPr>
        <p:txBody>
          <a:bodyPr lIns="0" rIns="0"/>
          <a:lstStyle>
            <a:lvl1pPr marL="342900" indent="-342900">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86967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32783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381846"/>
            <a:ext cx="8241323" cy="1349704"/>
          </a:xfrm>
          <a:prstGeom prst="rect">
            <a:avLst/>
          </a:prstGeom>
        </p:spPr>
        <p:txBody>
          <a:bodyPr lIns="0" rIns="0"/>
          <a:lstStyle>
            <a:lvl1pPr marL="0" indent="0" algn="l" defTabSz="457097" rtl="0" eaLnBrk="0" fontAlgn="base" hangingPunct="0">
              <a:spcBef>
                <a:spcPct val="20000"/>
              </a:spcBef>
              <a:spcAft>
                <a:spcPct val="0"/>
              </a:spcAft>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4"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97754636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XT IN FOUR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7"/>
            <a:ext cx="8241323" cy="864170"/>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2" y="1599650"/>
            <a:ext cx="8241736" cy="1026113"/>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54563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70587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48"/>
            <a:ext cx="8241323" cy="922529"/>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a:t>
            </a:r>
            <a:r>
              <a:rPr lang="en-GB" err="1">
                <a:effectLst/>
              </a:rPr>
              <a:t>tetx</a:t>
            </a:r>
            <a:endParaRPr lang="en-GB"/>
          </a:p>
        </p:txBody>
      </p:sp>
      <p:cxnSp>
        <p:nvCxnSpPr>
          <p:cNvPr id="12" name="11 Conector recto"/>
          <p:cNvCxnSpPr/>
          <p:nvPr/>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59994"/>
            <a:ext cx="8241323" cy="971550"/>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Fourth text</a:t>
            </a:r>
            <a:endParaRPr lang="en-GB"/>
          </a:p>
        </p:txBody>
      </p:sp>
      <p:sp>
        <p:nvSpPr>
          <p:cNvPr id="14"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56336290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COLOR IN FOUR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7"/>
            <a:ext cx="8241323"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2" y="1599650"/>
            <a:ext cx="8241736" cy="1026113"/>
          </a:xfrm>
          <a:prstGeom prst="rect">
            <a:avLst/>
          </a:prstGeom>
        </p:spPr>
        <p:txBody>
          <a:bodyPr lIns="0" rIns="0"/>
          <a:lstStyle>
            <a:lvl1pPr marL="342900" indent="-342900">
              <a:buNone/>
              <a:defRPr lang="en-GB" sz="24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54563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70587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48"/>
            <a:ext cx="8241323" cy="922529"/>
          </a:xfrm>
          <a:prstGeom prst="rect">
            <a:avLst/>
          </a:prstGeom>
        </p:spPr>
        <p:txBody>
          <a:bodyPr lIns="0" rIns="0"/>
          <a:lstStyle>
            <a:lvl1pPr marL="342822" indent="-342822">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59994"/>
            <a:ext cx="8241323" cy="971550"/>
          </a:xfrm>
          <a:prstGeom prst="rect">
            <a:avLst/>
          </a:prstGeom>
        </p:spPr>
        <p:txBody>
          <a:bodyPr lIns="0" rIns="0"/>
          <a:lstStyle>
            <a:lvl1pPr marL="342822" indent="-342822">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4"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62950412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XT IN FOUR BLOCKS-2">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482" y="627467"/>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451342" y="1761666"/>
            <a:ext cx="8241736" cy="864097"/>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48"/>
            <a:ext cx="8241323" cy="868523"/>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05877"/>
            <a:ext cx="8241323" cy="918102"/>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4" name="2 Marcador de texto"/>
          <p:cNvSpPr>
            <a:spLocks noGrp="1"/>
          </p:cNvSpPr>
          <p:nvPr>
            <p:ph type="body" sz="quarter" idx="16" hasCustomPrompt="1"/>
          </p:nvPr>
        </p:nvSpPr>
        <p:spPr>
          <a:xfrm>
            <a:off x="4771296" y="681473"/>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p:nvCxnSpPr>
        <p:spPr>
          <a:xfrm flipH="1">
            <a:off x="451340" y="36518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flipH="1">
            <a:off x="451752" y="467798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8"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850613656"/>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451482" y="627467"/>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451342" y="1761664"/>
            <a:ext cx="8241736" cy="1890211"/>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813895"/>
            <a:ext cx="8241323" cy="868523"/>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sp>
        <p:nvSpPr>
          <p:cNvPr id="14" name="2 Marcador de texto"/>
          <p:cNvSpPr>
            <a:spLocks noGrp="1"/>
          </p:cNvSpPr>
          <p:nvPr>
            <p:ph type="body" sz="quarter" idx="16" hasCustomPrompt="1"/>
          </p:nvPr>
        </p:nvSpPr>
        <p:spPr>
          <a:xfrm>
            <a:off x="4771296" y="681473"/>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p:nvCxnSpPr>
        <p:spPr>
          <a:xfrm flipH="1">
            <a:off x="451340" y="375988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17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01119299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 IN TWO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exto"/>
          <p:cNvSpPr>
            <a:spLocks noGrp="1"/>
          </p:cNvSpPr>
          <p:nvPr>
            <p:ph type="body" sz="quarter" idx="13" hasCustomPrompt="1"/>
          </p:nvPr>
        </p:nvSpPr>
        <p:spPr>
          <a:xfrm>
            <a:off x="451342" y="1761666"/>
            <a:ext cx="8241736" cy="2970331"/>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2" name="2 Marcador de texto"/>
          <p:cNvSpPr>
            <a:spLocks noGrp="1"/>
          </p:cNvSpPr>
          <p:nvPr>
            <p:ph type="body" sz="quarter" idx="10" hasCustomPrompt="1"/>
          </p:nvPr>
        </p:nvSpPr>
        <p:spPr>
          <a:xfrm>
            <a:off x="451482" y="627467"/>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5" name="2 Marcador de texto"/>
          <p:cNvSpPr>
            <a:spLocks noGrp="1"/>
          </p:cNvSpPr>
          <p:nvPr>
            <p:ph type="body" sz="quarter" idx="16" hasCustomPrompt="1"/>
          </p:nvPr>
        </p:nvSpPr>
        <p:spPr>
          <a:xfrm>
            <a:off x="4771296" y="681473"/>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11322407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HOTOS AND TWO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4"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51340" y="1600205"/>
            <a:ext cx="3921369" cy="2807494"/>
          </a:xfrm>
          <a:prstGeom prst="rect">
            <a:avLst/>
          </a:prstGeom>
        </p:spPr>
        <p:txBody>
          <a:bodyPr/>
          <a:lstStyle>
            <a:lvl1pPr>
              <a:defRPr/>
            </a:lvl1pPr>
          </a:lstStyle>
          <a:p>
            <a:r>
              <a:rPr lang="es-ES" err="1"/>
              <a:t>Image</a:t>
            </a:r>
            <a:endParaRPr lang="en-GB"/>
          </a:p>
        </p:txBody>
      </p:sp>
      <p:sp>
        <p:nvSpPr>
          <p:cNvPr id="4" name="3 Marcador de posición de imagen"/>
          <p:cNvSpPr>
            <a:spLocks noGrp="1"/>
          </p:cNvSpPr>
          <p:nvPr>
            <p:ph type="pic" sz="quarter" idx="15" hasCustomPrompt="1"/>
          </p:nvPr>
        </p:nvSpPr>
        <p:spPr>
          <a:xfrm>
            <a:off x="4771293" y="1600205"/>
            <a:ext cx="3921369" cy="2807494"/>
          </a:xfrm>
          <a:prstGeom prst="rect">
            <a:avLst/>
          </a:prstGeom>
        </p:spPr>
        <p:txBody>
          <a:bodyPr/>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4774641" y="4461969"/>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4" name="8 Marcador de texto"/>
          <p:cNvSpPr>
            <a:spLocks noGrp="1"/>
          </p:cNvSpPr>
          <p:nvPr>
            <p:ph type="body" sz="quarter" idx="17" hasCustomPrompt="1"/>
          </p:nvPr>
        </p:nvSpPr>
        <p:spPr>
          <a:xfrm>
            <a:off x="451340" y="4461969"/>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1"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1164986861"/>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451342" y="1761666"/>
            <a:ext cx="8241736" cy="70207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451344" y="2517744"/>
            <a:ext cx="3921368" cy="2106234"/>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1" name="18 Marcador de texto"/>
          <p:cNvSpPr>
            <a:spLocks noGrp="1"/>
          </p:cNvSpPr>
          <p:nvPr>
            <p:ph type="body" sz="quarter" idx="15" hasCustomPrompt="1"/>
          </p:nvPr>
        </p:nvSpPr>
        <p:spPr>
          <a:xfrm>
            <a:off x="4771295" y="2517744"/>
            <a:ext cx="3921782" cy="2106234"/>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14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7" name="2 Marcador de texto"/>
          <p:cNvSpPr>
            <a:spLocks noGrp="1"/>
          </p:cNvSpPr>
          <p:nvPr>
            <p:ph type="body" sz="quarter" idx="10" hasCustomPrompt="1"/>
          </p:nvPr>
        </p:nvSpPr>
        <p:spPr>
          <a:xfrm>
            <a:off x="451482" y="627467"/>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8" name="2 Marcador de texto"/>
          <p:cNvSpPr>
            <a:spLocks noGrp="1"/>
          </p:cNvSpPr>
          <p:nvPr>
            <p:ph type="body" sz="quarter" idx="16" hasCustomPrompt="1"/>
          </p:nvPr>
        </p:nvSpPr>
        <p:spPr>
          <a:xfrm>
            <a:off x="4771296" y="681473"/>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51118857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VERTICAL TEXT IN TWO BLOCKS">
    <p:spTree>
      <p:nvGrpSpPr>
        <p:cNvPr id="1" name=""/>
        <p:cNvGrpSpPr/>
        <p:nvPr/>
      </p:nvGrpSpPr>
      <p:grpSpPr>
        <a:xfrm>
          <a:off x="0" y="0"/>
          <a:ext cx="0" cy="0"/>
          <a:chOff x="0" y="0"/>
          <a:chExt cx="0" cy="0"/>
        </a:xfrm>
      </p:grpSpPr>
      <p:sp>
        <p:nvSpPr>
          <p:cNvPr id="7" name="6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9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exto"/>
          <p:cNvSpPr>
            <a:spLocks noGrp="1"/>
          </p:cNvSpPr>
          <p:nvPr>
            <p:ph type="body" sz="quarter" idx="10" hasCustomPrompt="1"/>
          </p:nvPr>
        </p:nvSpPr>
        <p:spPr>
          <a:xfrm>
            <a:off x="451338" y="627459"/>
            <a:ext cx="3921370" cy="405201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1 Marcador de texto"/>
          <p:cNvSpPr>
            <a:spLocks noGrp="1"/>
          </p:cNvSpPr>
          <p:nvPr>
            <p:ph type="body" sz="quarter" idx="11" hasCustomPrompt="1"/>
          </p:nvPr>
        </p:nvSpPr>
        <p:spPr>
          <a:xfrm>
            <a:off x="4771296" y="627459"/>
            <a:ext cx="3921370" cy="4050524"/>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2897715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451344" y="627467"/>
            <a:ext cx="3921368"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7"/>
            <a:ext cx="392178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8" name="6 Marcador de texto"/>
          <p:cNvSpPr>
            <a:spLocks noGrp="1"/>
          </p:cNvSpPr>
          <p:nvPr>
            <p:ph type="body" sz="quarter" idx="13"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cxnSp>
        <p:nvCxnSpPr>
          <p:cNvPr id="9" name="8 Conector recto"/>
          <p:cNvCxnSpPr/>
          <p:nvPr/>
        </p:nvCxnSpPr>
        <p:spPr>
          <a:xfrm flipH="1">
            <a:off x="451338" y="1221600"/>
            <a:ext cx="3921370"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H="1">
            <a:off x="4764242" y="1221600"/>
            <a:ext cx="3921368"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451344" y="1275606"/>
            <a:ext cx="3921368" cy="334837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4771295" y="1275606"/>
            <a:ext cx="3921782" cy="3348372"/>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4" name="13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14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71449521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VERTICAL TEXT IN TWO BLOCKS WITH FRAME">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4" y="627467"/>
            <a:ext cx="824132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8" name="6 Marcador de texto"/>
          <p:cNvSpPr>
            <a:spLocks noGrp="1"/>
          </p:cNvSpPr>
          <p:nvPr>
            <p:ph type="body" sz="quarter" idx="13"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a:t>Escribe aquí el título de la presentación</a:t>
            </a:r>
            <a:endParaRPr lang="en-GB"/>
          </a:p>
        </p:txBody>
      </p:sp>
      <p:sp>
        <p:nvSpPr>
          <p:cNvPr id="11" name="16 Marcador de texto"/>
          <p:cNvSpPr>
            <a:spLocks noGrp="1"/>
          </p:cNvSpPr>
          <p:nvPr>
            <p:ph type="body" sz="quarter" idx="14" hasCustomPrompt="1"/>
          </p:nvPr>
        </p:nvSpPr>
        <p:spPr>
          <a:xfrm>
            <a:off x="451344" y="1275606"/>
            <a:ext cx="3921368" cy="3348372"/>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2" name="18 Marcador de texto"/>
          <p:cNvSpPr>
            <a:spLocks noGrp="1"/>
          </p:cNvSpPr>
          <p:nvPr>
            <p:ph type="body" sz="quarter" idx="15" hasCustomPrompt="1"/>
          </p:nvPr>
        </p:nvSpPr>
        <p:spPr>
          <a:xfrm>
            <a:off x="4771295" y="1275606"/>
            <a:ext cx="3921782" cy="3348372"/>
          </a:xfrm>
          <a:prstGeom prst="rect">
            <a:avLst/>
          </a:prstGeom>
          <a:ln w="28575">
            <a:solidFill>
              <a:srgbClr val="5C881A"/>
            </a:solidFill>
          </a:ln>
        </p:spPr>
        <p:txBody>
          <a:bodyPr lIns="108000" tIns="3600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61475042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VERTICAL TEXT IN TWO BLOCKS-2E">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4" y="627467"/>
            <a:ext cx="3921368"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7"/>
            <a:ext cx="3921782" cy="540134"/>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
        <p:nvSpPr>
          <p:cNvPr id="12" name="18 Marcador de texto"/>
          <p:cNvSpPr>
            <a:spLocks noGrp="1"/>
          </p:cNvSpPr>
          <p:nvPr>
            <p:ph type="body" sz="quarter" idx="15" hasCustomPrompt="1"/>
          </p:nvPr>
        </p:nvSpPr>
        <p:spPr>
          <a:xfrm>
            <a:off x="4771295" y="1275606"/>
            <a:ext cx="3921782" cy="3348372"/>
          </a:xfrm>
          <a:prstGeom prst="rect">
            <a:avLst/>
          </a:prstGeom>
          <a:ln w="28575">
            <a:solidFill>
              <a:srgbClr val="5C881A"/>
            </a:solidFill>
          </a:ln>
        </p:spPr>
        <p:txBody>
          <a:bodyPr lIns="108000" tIns="3600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9" name="16 Marcador de texto"/>
          <p:cNvSpPr>
            <a:spLocks noGrp="1"/>
          </p:cNvSpPr>
          <p:nvPr>
            <p:ph type="body" sz="quarter" idx="14" hasCustomPrompt="1"/>
          </p:nvPr>
        </p:nvSpPr>
        <p:spPr>
          <a:xfrm>
            <a:off x="451344" y="1275606"/>
            <a:ext cx="3921368" cy="334837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0"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58067990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40" y="1761660"/>
            <a:ext cx="3921369" cy="286231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4771293" y="1762125"/>
            <a:ext cx="3921369" cy="2862263"/>
          </a:xfrm>
          <a:prstGeom prst="rect">
            <a:avLst/>
          </a:prstGeom>
        </p:spPr>
        <p:txBody>
          <a:bodyPr/>
          <a:lstStyle>
            <a:lvl1pPr>
              <a:defRPr/>
            </a:lvl1pPr>
          </a:lstStyle>
          <a:p>
            <a:r>
              <a:rPr lang="es-ES" err="1"/>
              <a:t>Graphic</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4" y="627467"/>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7"/>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9217257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40" y="1761660"/>
            <a:ext cx="3921369"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4" name="3 Marcador de gráfico"/>
          <p:cNvSpPr>
            <a:spLocks noGrp="1"/>
          </p:cNvSpPr>
          <p:nvPr>
            <p:ph type="chart" sz="quarter" idx="13" hasCustomPrompt="1"/>
          </p:nvPr>
        </p:nvSpPr>
        <p:spPr>
          <a:xfrm>
            <a:off x="4771293" y="1762129"/>
            <a:ext cx="3921369" cy="221420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Graphic</a:t>
            </a:r>
          </a:p>
          <a:p>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6"/>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a:t>Cuarto bloque de texto</a:t>
            </a:r>
            <a:endParaRPr lang="en-GB"/>
          </a:p>
        </p:txBody>
      </p:sp>
      <p:sp>
        <p:nvSpPr>
          <p:cNvPr id="16"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4" y="627467"/>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7"/>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247288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340" y="1761660"/>
            <a:ext cx="3921369"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6"/>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5" name="4 Marcador de tabla"/>
          <p:cNvSpPr>
            <a:spLocks noGrp="1"/>
          </p:cNvSpPr>
          <p:nvPr>
            <p:ph type="tbl" sz="quarter" idx="16" hasCustomPrompt="1"/>
          </p:nvPr>
        </p:nvSpPr>
        <p:spPr>
          <a:xfrm>
            <a:off x="4771293" y="1762125"/>
            <a:ext cx="3921369" cy="2213781"/>
          </a:xfrm>
          <a:prstGeom prst="rect">
            <a:avLst/>
          </a:prstGeom>
        </p:spPr>
        <p:txBody>
          <a:bodyPr/>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4" y="627467"/>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7"/>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4116352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3" y="1761660"/>
            <a:ext cx="3921369" cy="2862318"/>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451340" y="1762125"/>
            <a:ext cx="3921369" cy="2862263"/>
          </a:xfrm>
          <a:prstGeom prst="rect">
            <a:avLst/>
          </a:prstGeom>
        </p:spPr>
        <p:txBody>
          <a:bodyPr/>
          <a:lstStyle>
            <a:lvl1pPr>
              <a:defRPr/>
            </a:lvl1pPr>
          </a:lstStyle>
          <a:p>
            <a:r>
              <a:rPr lang="es-ES" err="1"/>
              <a:t>Graph</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4" y="627467"/>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7"/>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39973025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6" y="1761660"/>
            <a:ext cx="3921370" cy="2214246"/>
          </a:xfrm>
          <a:prstGeom prst="rect">
            <a:avLst/>
          </a:prstGeom>
        </p:spPr>
        <p:txBody>
          <a:bodyPr lIns="0"/>
          <a:lstStyle>
            <a:lvl1pPr marL="0" indent="0">
              <a:buNone/>
              <a:defRPr sz="2400" b="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4" name="3 Marcador de gráfico"/>
          <p:cNvSpPr>
            <a:spLocks noGrp="1"/>
          </p:cNvSpPr>
          <p:nvPr>
            <p:ph type="chart" sz="quarter" idx="13" hasCustomPrompt="1"/>
          </p:nvPr>
        </p:nvSpPr>
        <p:spPr>
          <a:xfrm>
            <a:off x="451338" y="1762129"/>
            <a:ext cx="3921370" cy="2214203"/>
          </a:xfrm>
          <a:prstGeom prst="rect">
            <a:avLst/>
          </a:prstGeom>
        </p:spPr>
        <p:txBody>
          <a:bodyPr/>
          <a:lstStyle>
            <a:lvl1pPr>
              <a:defRPr/>
            </a:lvl1pPr>
          </a:lstStyle>
          <a:p>
            <a:r>
              <a:rPr lang="es-ES" err="1"/>
              <a:t>Graph</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340" y="4191936"/>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6"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16 Marcador de texto"/>
          <p:cNvSpPr>
            <a:spLocks noGrp="1"/>
          </p:cNvSpPr>
          <p:nvPr>
            <p:ph type="body" sz="quarter" idx="14" hasCustomPrompt="1"/>
          </p:nvPr>
        </p:nvSpPr>
        <p:spPr>
          <a:xfrm>
            <a:off x="451344" y="627467"/>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9" name="18 Marcador de texto"/>
          <p:cNvSpPr>
            <a:spLocks noGrp="1"/>
          </p:cNvSpPr>
          <p:nvPr>
            <p:ph type="body" sz="quarter" idx="11" hasCustomPrompt="1"/>
          </p:nvPr>
        </p:nvSpPr>
        <p:spPr>
          <a:xfrm>
            <a:off x="4771295" y="627467"/>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8645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UR PHOTOS AND TWO TEXT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4"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51340" y="1600210"/>
            <a:ext cx="3921369" cy="1241579"/>
          </a:xfrm>
          <a:prstGeom prst="rect">
            <a:avLst/>
          </a:prstGeom>
        </p:spPr>
        <p:txBody>
          <a:bodyPr/>
          <a:lstStyle>
            <a:lvl1pPr>
              <a:defRPr/>
            </a:lvl1pPr>
          </a:lstStyle>
          <a:p>
            <a:r>
              <a:rPr lang="es-ES" err="1"/>
              <a:t>Image</a:t>
            </a:r>
            <a:endParaRPr lang="en-GB"/>
          </a:p>
        </p:txBody>
      </p:sp>
      <p:sp>
        <p:nvSpPr>
          <p:cNvPr id="18" name="8 Marcador de texto"/>
          <p:cNvSpPr>
            <a:spLocks noGrp="1"/>
          </p:cNvSpPr>
          <p:nvPr>
            <p:ph type="body" sz="quarter" idx="18" hasCustomPrompt="1"/>
          </p:nvPr>
        </p:nvSpPr>
        <p:spPr>
          <a:xfrm>
            <a:off x="451340" y="2895786"/>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0" name="2 Marcador de posición de imagen"/>
          <p:cNvSpPr>
            <a:spLocks noGrp="1"/>
          </p:cNvSpPr>
          <p:nvPr>
            <p:ph type="pic" sz="quarter" idx="19" hasCustomPrompt="1"/>
          </p:nvPr>
        </p:nvSpPr>
        <p:spPr>
          <a:xfrm>
            <a:off x="451340" y="3219831"/>
            <a:ext cx="3921369" cy="118705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1" name="8 Marcador de texto"/>
          <p:cNvSpPr>
            <a:spLocks noGrp="1"/>
          </p:cNvSpPr>
          <p:nvPr>
            <p:ph type="body" sz="quarter" idx="20" hasCustomPrompt="1"/>
          </p:nvPr>
        </p:nvSpPr>
        <p:spPr>
          <a:xfrm>
            <a:off x="451340" y="4461969"/>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2" name="2 Marcador de posición de imagen"/>
          <p:cNvSpPr>
            <a:spLocks noGrp="1"/>
          </p:cNvSpPr>
          <p:nvPr>
            <p:ph type="pic" sz="quarter" idx="21" hasCustomPrompt="1"/>
          </p:nvPr>
        </p:nvSpPr>
        <p:spPr>
          <a:xfrm>
            <a:off x="4771293" y="1599651"/>
            <a:ext cx="3921369"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3" name="8 Marcador de texto"/>
          <p:cNvSpPr>
            <a:spLocks noGrp="1"/>
          </p:cNvSpPr>
          <p:nvPr>
            <p:ph type="body" sz="quarter" idx="22" hasCustomPrompt="1"/>
          </p:nvPr>
        </p:nvSpPr>
        <p:spPr>
          <a:xfrm>
            <a:off x="4771293" y="2895232"/>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4" name="2 Marcador de posición de imagen"/>
          <p:cNvSpPr>
            <a:spLocks noGrp="1"/>
          </p:cNvSpPr>
          <p:nvPr>
            <p:ph type="pic" sz="quarter" idx="23" hasCustomPrompt="1"/>
          </p:nvPr>
        </p:nvSpPr>
        <p:spPr>
          <a:xfrm>
            <a:off x="4771293" y="3219272"/>
            <a:ext cx="3921369" cy="118705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5" name="8 Marcador de texto"/>
          <p:cNvSpPr>
            <a:spLocks noGrp="1"/>
          </p:cNvSpPr>
          <p:nvPr>
            <p:ph type="body" sz="quarter" idx="24" hasCustomPrompt="1"/>
          </p:nvPr>
        </p:nvSpPr>
        <p:spPr>
          <a:xfrm>
            <a:off x="4771293" y="4461410"/>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5"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3172367811"/>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6" y="1761660"/>
            <a:ext cx="3921370" cy="221424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4" name="13 Conector recto"/>
          <p:cNvCxnSpPr/>
          <p:nvPr/>
        </p:nvCxnSpPr>
        <p:spPr>
          <a:xfrm>
            <a:off x="451340" y="41453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5" name="4 Marcador de tabla"/>
          <p:cNvSpPr>
            <a:spLocks noGrp="1"/>
          </p:cNvSpPr>
          <p:nvPr>
            <p:ph type="tbl" sz="quarter" idx="16" hasCustomPrompt="1"/>
          </p:nvPr>
        </p:nvSpPr>
        <p:spPr>
          <a:xfrm>
            <a:off x="451340" y="1761663"/>
            <a:ext cx="3921369" cy="2213837"/>
          </a:xfrm>
          <a:prstGeom prst="rect">
            <a:avLst/>
          </a:prstGeom>
        </p:spPr>
        <p:txBody>
          <a:bodyPr/>
          <a:lstStyle>
            <a:lvl1pPr>
              <a:defRPr/>
            </a:lvl1pPr>
          </a:lstStyle>
          <a:p>
            <a:r>
              <a:rPr lang="es-ES" err="1"/>
              <a:t>Table</a:t>
            </a:r>
            <a:endParaRPr lang="en-GB"/>
          </a:p>
        </p:txBody>
      </p:sp>
      <p:sp>
        <p:nvSpPr>
          <p:cNvPr id="16"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7"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8" name="6 Marcador de texto"/>
          <p:cNvSpPr>
            <a:spLocks noGrp="1"/>
          </p:cNvSpPr>
          <p:nvPr>
            <p:ph type="body" sz="quarter" idx="15" hasCustomPrompt="1"/>
          </p:nvPr>
        </p:nvSpPr>
        <p:spPr>
          <a:xfrm>
            <a:off x="451340" y="4191936"/>
            <a:ext cx="8241323" cy="539614"/>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9" name="16 Marcador de texto"/>
          <p:cNvSpPr>
            <a:spLocks noGrp="1"/>
          </p:cNvSpPr>
          <p:nvPr>
            <p:ph type="body" sz="quarter" idx="14" hasCustomPrompt="1"/>
          </p:nvPr>
        </p:nvSpPr>
        <p:spPr>
          <a:xfrm>
            <a:off x="451344" y="627467"/>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20" name="18 Marcador de texto"/>
          <p:cNvSpPr>
            <a:spLocks noGrp="1"/>
          </p:cNvSpPr>
          <p:nvPr>
            <p:ph type="body" sz="quarter" idx="11" hasCustomPrompt="1"/>
          </p:nvPr>
        </p:nvSpPr>
        <p:spPr>
          <a:xfrm>
            <a:off x="4771295" y="627467"/>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5554049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4771293" y="1762125"/>
            <a:ext cx="3921369" cy="2862263"/>
          </a:xfrm>
          <a:prstGeom prst="rect">
            <a:avLst/>
          </a:prstGeom>
        </p:spPr>
        <p:txBody>
          <a:bodyPr/>
          <a:lstStyle>
            <a:lvl1pPr>
              <a:defRPr/>
            </a:lvl1pPr>
          </a:lstStyle>
          <a:p>
            <a:r>
              <a:rPr lang="es-ES" err="1"/>
              <a:t>Graph</a:t>
            </a:r>
            <a:endParaRPr lang="en-GB"/>
          </a:p>
        </p:txBody>
      </p:sp>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40" y="1762125"/>
            <a:ext cx="3921369" cy="2862263"/>
          </a:xfrm>
          <a:prstGeom prst="rect">
            <a:avLst/>
          </a:prstGeom>
        </p:spPr>
        <p:txBody>
          <a:bodyPr/>
          <a:lstStyle>
            <a:lvl1pPr>
              <a:defRPr/>
            </a:lvl1pPr>
          </a:lstStyle>
          <a:p>
            <a:r>
              <a:rPr lang="es-ES" err="1"/>
              <a:t>Graph</a:t>
            </a:r>
            <a:endParaRPr lang="en-GB"/>
          </a:p>
        </p:txBody>
      </p: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4" y="627467"/>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7"/>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62728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EXT IN A BLOCK WITH TWO TABLES">
    <p:spTree>
      <p:nvGrpSpPr>
        <p:cNvPr id="1" name=""/>
        <p:cNvGrpSpPr/>
        <p:nvPr/>
      </p:nvGrpSpPr>
      <p:grpSpPr>
        <a:xfrm>
          <a:off x="0" y="0"/>
          <a:ext cx="0" cy="0"/>
          <a:chOff x="0" y="0"/>
          <a:chExt cx="0" cy="0"/>
        </a:xfrm>
      </p:grpSpPr>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abla"/>
          <p:cNvSpPr>
            <a:spLocks noGrp="1"/>
          </p:cNvSpPr>
          <p:nvPr>
            <p:ph type="tbl" sz="quarter" idx="16" hasCustomPrompt="1"/>
          </p:nvPr>
        </p:nvSpPr>
        <p:spPr>
          <a:xfrm>
            <a:off x="451340" y="1762125"/>
            <a:ext cx="3921369" cy="2862263"/>
          </a:xfrm>
          <a:prstGeom prst="rect">
            <a:avLst/>
          </a:prstGeom>
        </p:spPr>
        <p:txBody>
          <a:bodyPr/>
          <a:lstStyle>
            <a:lvl1pPr>
              <a:defRPr/>
            </a:lvl1pPr>
          </a:lstStyle>
          <a:p>
            <a:r>
              <a:rPr lang="es-ES" err="1"/>
              <a:t>Table</a:t>
            </a:r>
            <a:endParaRPr lang="en-GB"/>
          </a:p>
        </p:txBody>
      </p:sp>
      <p:sp>
        <p:nvSpPr>
          <p:cNvPr id="15" name="2 Marcador de tabla"/>
          <p:cNvSpPr>
            <a:spLocks noGrp="1"/>
          </p:cNvSpPr>
          <p:nvPr>
            <p:ph type="tbl" sz="quarter" idx="17" hasCustomPrompt="1"/>
          </p:nvPr>
        </p:nvSpPr>
        <p:spPr>
          <a:xfrm>
            <a:off x="4755165" y="1761660"/>
            <a:ext cx="3921369" cy="2862263"/>
          </a:xfrm>
          <a:prstGeom prst="rect">
            <a:avLst/>
          </a:prstGeom>
        </p:spPr>
        <p:txBody>
          <a:bodyPr/>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7" name="16 Marcador de texto"/>
          <p:cNvSpPr>
            <a:spLocks noGrp="1"/>
          </p:cNvSpPr>
          <p:nvPr>
            <p:ph type="body" sz="quarter" idx="14" hasCustomPrompt="1"/>
          </p:nvPr>
        </p:nvSpPr>
        <p:spPr>
          <a:xfrm>
            <a:off x="451344" y="627467"/>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8" name="18 Marcador de texto"/>
          <p:cNvSpPr>
            <a:spLocks noGrp="1"/>
          </p:cNvSpPr>
          <p:nvPr>
            <p:ph type="body" sz="quarter" idx="11" hasCustomPrompt="1"/>
          </p:nvPr>
        </p:nvSpPr>
        <p:spPr>
          <a:xfrm>
            <a:off x="4771295" y="627467"/>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19572104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XT IN A BLOCK WITH A GRAPHIC AND A TABLE">
    <p:spTree>
      <p:nvGrpSpPr>
        <p:cNvPr id="1" name=""/>
        <p:cNvGrpSpPr/>
        <p:nvPr/>
      </p:nvGrpSpPr>
      <p:grpSpPr>
        <a:xfrm>
          <a:off x="0" y="0"/>
          <a:ext cx="0" cy="0"/>
          <a:chOff x="0" y="0"/>
          <a:chExt cx="0" cy="0"/>
        </a:xfrm>
      </p:grpSpPr>
      <p:cxnSp>
        <p:nvCxnSpPr>
          <p:cNvPr id="11" name="10 Conector recto"/>
          <p:cNvCxnSpPr/>
          <p:nvPr/>
        </p:nvCxnSpPr>
        <p:spPr>
          <a:xfrm flipH="1">
            <a:off x="451340" y="159048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340" y="1762125"/>
            <a:ext cx="3921369" cy="2862263"/>
          </a:xfrm>
          <a:prstGeom prst="rect">
            <a:avLst/>
          </a:prstGeom>
        </p:spPr>
        <p:txBody>
          <a:bodyPr/>
          <a:lstStyle>
            <a:lvl1pPr>
              <a:defRPr/>
            </a:lvl1pPr>
          </a:lstStyle>
          <a:p>
            <a:r>
              <a:rPr lang="es-ES" err="1"/>
              <a:t>Graph</a:t>
            </a:r>
            <a:endParaRPr lang="en-GB"/>
          </a:p>
        </p:txBody>
      </p: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12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abla"/>
          <p:cNvSpPr>
            <a:spLocks noGrp="1"/>
          </p:cNvSpPr>
          <p:nvPr>
            <p:ph type="tbl" sz="quarter" idx="16" hasCustomPrompt="1"/>
          </p:nvPr>
        </p:nvSpPr>
        <p:spPr>
          <a:xfrm>
            <a:off x="4771293" y="1761660"/>
            <a:ext cx="3921369" cy="2862728"/>
          </a:xfrm>
          <a:prstGeom prst="rect">
            <a:avLst/>
          </a:prstGeom>
        </p:spPr>
        <p:txBody>
          <a:bodyPr/>
          <a:lstStyle>
            <a:lvl1pPr>
              <a:defRPr/>
            </a:lvl1pPr>
          </a:lstStyle>
          <a:p>
            <a:r>
              <a:rPr lang="es-ES" err="1"/>
              <a:t>Table</a:t>
            </a:r>
            <a:endParaRPr lang="en-GB"/>
          </a:p>
        </p:txBody>
      </p:sp>
      <p:sp>
        <p:nvSpPr>
          <p:cNvPr id="14"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6" name="16 Marcador de texto"/>
          <p:cNvSpPr>
            <a:spLocks noGrp="1"/>
          </p:cNvSpPr>
          <p:nvPr>
            <p:ph type="body" sz="quarter" idx="14" hasCustomPrompt="1"/>
          </p:nvPr>
        </p:nvSpPr>
        <p:spPr>
          <a:xfrm>
            <a:off x="451344" y="627467"/>
            <a:ext cx="3921368"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sp>
        <p:nvSpPr>
          <p:cNvPr id="17" name="18 Marcador de texto"/>
          <p:cNvSpPr>
            <a:spLocks noGrp="1"/>
          </p:cNvSpPr>
          <p:nvPr>
            <p:ph type="body" sz="quarter" idx="11" hasCustomPrompt="1"/>
          </p:nvPr>
        </p:nvSpPr>
        <p:spPr>
          <a:xfrm>
            <a:off x="4771295" y="627467"/>
            <a:ext cx="3921782"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title</a:t>
            </a:r>
            <a:endParaRPr lang="en-GB"/>
          </a:p>
        </p:txBody>
      </p:sp>
    </p:spTree>
    <p:extLst>
      <p:ext uri="{BB962C8B-B14F-4D97-AF65-F5344CB8AC3E}">
        <p14:creationId xmlns:p14="http://schemas.microsoft.com/office/powerpoint/2010/main" val="21489123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39" y="627467"/>
            <a:ext cx="8241735" cy="70215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p:nvCxnSpPr>
        <p:spPr>
          <a:xfrm flipH="1">
            <a:off x="477610" y="143762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4" y="1545636"/>
            <a:ext cx="8241322" cy="3078752"/>
          </a:xfrm>
          <a:prstGeom prst="rect">
            <a:avLst/>
          </a:prstGeom>
        </p:spPr>
        <p:txBody>
          <a:bodyPr/>
          <a:lstStyle>
            <a:lvl1pPr>
              <a:defRPr/>
            </a:lvl1pPr>
          </a:lstStyle>
          <a:p>
            <a:r>
              <a:rPr lang="es-ES" err="1"/>
              <a:t>Table</a:t>
            </a:r>
            <a:endParaRPr lang="en-GB"/>
          </a:p>
        </p:txBody>
      </p:sp>
      <p:sp>
        <p:nvSpPr>
          <p:cNvPr id="14" name="13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42511630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339" y="627467"/>
            <a:ext cx="8241735" cy="648146"/>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title</a:t>
            </a:r>
            <a:endParaRPr lang="en-GB"/>
          </a:p>
        </p:txBody>
      </p:sp>
      <p:cxnSp>
        <p:nvCxnSpPr>
          <p:cNvPr id="11" name="10 Conector recto"/>
          <p:cNvCxnSpPr/>
          <p:nvPr/>
        </p:nvCxnSpPr>
        <p:spPr>
          <a:xfrm flipH="1">
            <a:off x="451340" y="138361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344" y="1437624"/>
            <a:ext cx="8241322" cy="2538282"/>
          </a:xfrm>
          <a:prstGeom prst="rect">
            <a:avLst/>
          </a:prstGeom>
        </p:spPr>
        <p:txBody>
          <a:bodyPr/>
          <a:lstStyle>
            <a:lvl1pPr>
              <a:defRPr/>
            </a:lvl1pPr>
          </a:lstStyle>
          <a:p>
            <a:r>
              <a:rPr lang="es-ES" err="1"/>
              <a:t>Table</a:t>
            </a:r>
            <a:endParaRPr lang="en-GB"/>
          </a:p>
        </p:txBody>
      </p:sp>
      <p:sp>
        <p:nvSpPr>
          <p:cNvPr id="14" name="13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 name="7 Conector recto"/>
          <p:cNvCxnSpPr/>
          <p:nvPr/>
        </p:nvCxnSpPr>
        <p:spPr>
          <a:xfrm>
            <a:off x="451340" y="402991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451340" y="4083919"/>
            <a:ext cx="8241323" cy="647625"/>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2" name="6 Marcador de texto"/>
          <p:cNvSpPr>
            <a:spLocks noGrp="1"/>
          </p:cNvSpPr>
          <p:nvPr>
            <p:ph type="body" sz="quarter" idx="12" hasCustomPrompt="1"/>
          </p:nvPr>
        </p:nvSpPr>
        <p:spPr>
          <a:xfrm>
            <a:off x="4372710" y="4786320"/>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42"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1338751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1" y="0"/>
            <a:ext cx="9139698" cy="5143500"/>
          </a:xfrm>
          <a:prstGeom prst="rect">
            <a:avLst/>
          </a:prstGeom>
        </p:spPr>
      </p:pic>
      <p:sp>
        <p:nvSpPr>
          <p:cNvPr id="2" name="Title 1"/>
          <p:cNvSpPr>
            <a:spLocks noGrp="1"/>
          </p:cNvSpPr>
          <p:nvPr>
            <p:ph type="ctrTitle"/>
          </p:nvPr>
        </p:nvSpPr>
        <p:spPr>
          <a:xfrm>
            <a:off x="813670" y="2198806"/>
            <a:ext cx="5621641" cy="1102519"/>
          </a:xfrm>
          <a:prstGeom prst="rect">
            <a:avLst/>
          </a:prstGeom>
        </p:spPr>
        <p:txBody>
          <a:bodyPr>
            <a:normAutofit/>
          </a:bodyPr>
          <a:lstStyle>
            <a:lvl1pPr algn="l">
              <a:lnSpc>
                <a:spcPts val="4800"/>
              </a:lnSpc>
              <a:defRPr sz="4400" b="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813669" y="3791316"/>
            <a:ext cx="3758335" cy="1138312"/>
          </a:xfrm>
          <a:prstGeom prst="rect">
            <a:avLst/>
          </a:prstGeom>
        </p:spPr>
        <p:txBody>
          <a:bodyPr>
            <a:normAutofit/>
          </a:bodyPr>
          <a:lstStyle>
            <a:lvl1pPr marL="0" indent="0" algn="l">
              <a:buNone/>
              <a:defRPr sz="200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a:xfrm>
            <a:off x="-28575" y="4824419"/>
            <a:ext cx="2895600" cy="273844"/>
          </a:xfrm>
          <a:prstGeom prst="rect">
            <a:avLst/>
          </a:prstGeom>
        </p:spPr>
        <p:txBody>
          <a:bodyPr/>
          <a:lstStyle>
            <a:lvl1pPr>
              <a:defRPr sz="900">
                <a:solidFill>
                  <a:schemeClr val="bg1"/>
                </a:solidFill>
                <a:latin typeface="+mn-lt"/>
              </a:defRPr>
            </a:lvl1pPr>
          </a:lstStyle>
          <a:p>
            <a:endParaRPr lang="en-GB"/>
          </a:p>
        </p:txBody>
      </p:sp>
      <p:sp>
        <p:nvSpPr>
          <p:cNvPr id="6" name="Slide Number Placeholder 5"/>
          <p:cNvSpPr>
            <a:spLocks noGrp="1"/>
          </p:cNvSpPr>
          <p:nvPr>
            <p:ph type="sldNum" sz="quarter" idx="12"/>
          </p:nvPr>
        </p:nvSpPr>
        <p:spPr>
          <a:xfrm>
            <a:off x="7010400" y="4727438"/>
            <a:ext cx="2133600" cy="273844"/>
          </a:xfrm>
          <a:prstGeom prst="rect">
            <a:avLst/>
          </a:prstGeom>
        </p:spPr>
        <p:txBody>
          <a:bodyPr/>
          <a:lstStyle>
            <a:lvl1pPr>
              <a:defRPr sz="900">
                <a:solidFill>
                  <a:schemeClr val="bg1"/>
                </a:solidFill>
                <a:latin typeface="+mn-lt"/>
              </a:defRPr>
            </a:lvl1pPr>
          </a:lstStyle>
          <a:p>
            <a:fld id="{A9899059-08E4-4B81-8F8F-987EFD6C91C6}" type="slidenum">
              <a:rPr lang="en-GB" smtClean="0"/>
              <a:pPr/>
              <a:t>‹#›</a:t>
            </a:fld>
            <a:endParaRPr lang="en-GB"/>
          </a:p>
        </p:txBody>
      </p:sp>
    </p:spTree>
    <p:extLst>
      <p:ext uri="{BB962C8B-B14F-4D97-AF65-F5344CB8AC3E}">
        <p14:creationId xmlns:p14="http://schemas.microsoft.com/office/powerpoint/2010/main" val="34526449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9550" y="412479"/>
            <a:ext cx="7253432" cy="44291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209550" y="886545"/>
            <a:ext cx="8229600" cy="3394472"/>
          </a:xfrm>
          <a:prstGeom prst="rect">
            <a:avLst/>
          </a:prstGeo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28575" y="4824419"/>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7010400" y="4727438"/>
            <a:ext cx="2133600" cy="273844"/>
          </a:xfrm>
          <a:prstGeom prst="rect">
            <a:avLst/>
          </a:prstGeom>
        </p:spPr>
        <p:txBody>
          <a:bodyPr/>
          <a:lstStyle/>
          <a:p>
            <a:fld id="{A9899059-08E4-4B81-8F8F-987EFD6C91C6}" type="slidenum">
              <a:rPr lang="en-GB" smtClean="0"/>
              <a:pPr/>
              <a:t>‹#›</a:t>
            </a:fld>
            <a:endParaRPr lang="en-GB"/>
          </a:p>
        </p:txBody>
      </p:sp>
    </p:spTree>
    <p:extLst>
      <p:ext uri="{BB962C8B-B14F-4D97-AF65-F5344CB8AC3E}">
        <p14:creationId xmlns:p14="http://schemas.microsoft.com/office/powerpoint/2010/main" val="1594312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2844" y="202506"/>
            <a:ext cx="7215560" cy="606799"/>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5"/>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5"/>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14400" y="4299949"/>
            <a:ext cx="2133600" cy="273844"/>
          </a:xfrm>
          <a:prstGeom prst="rect">
            <a:avLst/>
          </a:prstGeom>
        </p:spPr>
        <p:txBody>
          <a:bodyPr lIns="91429" tIns="45715" rIns="91429" bIns="45715"/>
          <a:lstStyle/>
          <a:p>
            <a:fld id="{5C84C31F-D077-4E66-B1E9-4E87EE06DA9C}" type="datetimeFigureOut">
              <a:rPr lang="en-GB" smtClean="0"/>
              <a:t>15/06/2022</a:t>
            </a:fld>
            <a:endParaRPr lang="en-GB"/>
          </a:p>
        </p:txBody>
      </p:sp>
      <p:sp>
        <p:nvSpPr>
          <p:cNvPr id="6" name="Footer Placeholder 5"/>
          <p:cNvSpPr>
            <a:spLocks noGrp="1"/>
          </p:cNvSpPr>
          <p:nvPr>
            <p:ph type="ftr" sz="quarter" idx="11"/>
          </p:nvPr>
        </p:nvSpPr>
        <p:spPr>
          <a:xfrm>
            <a:off x="0" y="4407961"/>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7010400" y="4407961"/>
            <a:ext cx="2133600" cy="273844"/>
          </a:xfrm>
          <a:prstGeom prst="rect">
            <a:avLst/>
          </a:prstGeom>
        </p:spPr>
        <p:txBody>
          <a:bodyPr/>
          <a:lstStyle/>
          <a:p>
            <a:fld id="{B85321C4-B05D-447E-90A2-DBE158F2E401}" type="slidenum">
              <a:rPr lang="en-GB" smtClean="0"/>
              <a:t>‹#›</a:t>
            </a:fld>
            <a:endParaRPr lang="en-GB"/>
          </a:p>
        </p:txBody>
      </p:sp>
    </p:spTree>
    <p:extLst>
      <p:ext uri="{BB962C8B-B14F-4D97-AF65-F5344CB8AC3E}">
        <p14:creationId xmlns:p14="http://schemas.microsoft.com/office/powerpoint/2010/main" val="20457394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3" name="2 Rectángulo"/>
          <p:cNvSpPr/>
          <p:nvPr/>
        </p:nvSpPr>
        <p:spPr>
          <a:xfrm>
            <a:off x="-25544" y="0"/>
            <a:ext cx="9169545"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 typeface="Arial" panose="020B0604020202020204" pitchFamily="34" charset="0"/>
              <a:buNone/>
            </a:pPr>
            <a:endParaRPr lang="en-GB"/>
          </a:p>
        </p:txBody>
      </p:sp>
      <p:pic>
        <p:nvPicPr>
          <p:cNvPr id="8" name="7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53" y="1003053"/>
            <a:ext cx="1680601" cy="934043"/>
          </a:xfrm>
          <a:prstGeom prst="rect">
            <a:avLst/>
          </a:prstGeom>
        </p:spPr>
      </p:pic>
      <p:sp>
        <p:nvSpPr>
          <p:cNvPr id="5" name="4 Rectángulo"/>
          <p:cNvSpPr/>
          <p:nvPr/>
        </p:nvSpPr>
        <p:spPr>
          <a:xfrm rot="5400000">
            <a:off x="4544996" y="-2156563"/>
            <a:ext cx="54013" cy="824132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2 Marcador de texto"/>
          <p:cNvSpPr>
            <a:spLocks noGrp="1"/>
          </p:cNvSpPr>
          <p:nvPr>
            <p:ph type="body" sz="quarter" idx="10" hasCustomPrompt="1"/>
          </p:nvPr>
        </p:nvSpPr>
        <p:spPr>
          <a:xfrm>
            <a:off x="4239657" y="1329612"/>
            <a:ext cx="4442918" cy="324036"/>
          </a:xfrm>
          <a:prstGeom prst="rect">
            <a:avLst/>
          </a:prstGeom>
        </p:spPr>
        <p:txBody>
          <a:bodyPr lIns="0" bIns="46800" anchor="ctr" anchorCtr="0"/>
          <a:lstStyle>
            <a:lvl1pPr marL="0" indent="0">
              <a:buNone/>
              <a:defRPr sz="1800" b="1" baseline="0">
                <a:solidFill>
                  <a:srgbClr val="5C881A"/>
                </a:solidFill>
                <a:latin typeface="Arial" panose="020B0604020202020204" pitchFamily="34" charset="0"/>
                <a:cs typeface="Arial" panose="020B0604020202020204" pitchFamily="34" charset="0"/>
              </a:defRPr>
            </a:lvl1pPr>
          </a:lstStyle>
          <a:p>
            <a:pPr lvl="0"/>
            <a:r>
              <a:rPr lang="en-GB">
                <a:effectLst/>
              </a:rPr>
              <a:t>Business Management or Corporate</a:t>
            </a:r>
            <a:endParaRPr lang="en-GB"/>
          </a:p>
        </p:txBody>
      </p:sp>
      <p:sp>
        <p:nvSpPr>
          <p:cNvPr id="7" name="6 Título"/>
          <p:cNvSpPr>
            <a:spLocks noGrp="1"/>
          </p:cNvSpPr>
          <p:nvPr>
            <p:ph type="title" hasCustomPrompt="1"/>
          </p:nvPr>
        </p:nvSpPr>
        <p:spPr>
          <a:xfrm>
            <a:off x="4239360" y="1991109"/>
            <a:ext cx="4453302" cy="3118832"/>
          </a:xfrm>
          <a:prstGeom prst="rect">
            <a:avLst/>
          </a:prstGeom>
        </p:spPr>
        <p:txBody>
          <a:bodyPr lIns="0" tIns="108000" rIns="91419" bIns="45709"/>
          <a:lstStyle>
            <a:lvl1pPr algn="l">
              <a:defRPr sz="4400" b="1" baseline="0">
                <a:solidFill>
                  <a:srgbClr val="5C881A"/>
                </a:solidFill>
                <a:latin typeface="Arial" pitchFamily="34" charset="0"/>
                <a:cs typeface="Arial" pitchFamily="34" charset="0"/>
              </a:defRPr>
            </a:lvl1pPr>
          </a:lstStyle>
          <a:p>
            <a:r>
              <a:rPr lang="en-GB">
                <a:effectLst/>
              </a:rPr>
              <a:t>Title</a:t>
            </a:r>
            <a:endParaRPr lang="en-US"/>
          </a:p>
        </p:txBody>
      </p:sp>
      <p:sp>
        <p:nvSpPr>
          <p:cNvPr id="9" name="8 Marcador de texto"/>
          <p:cNvSpPr>
            <a:spLocks noGrp="1"/>
          </p:cNvSpPr>
          <p:nvPr>
            <p:ph type="body" sz="quarter" idx="12" hasCustomPrompt="1"/>
          </p:nvPr>
        </p:nvSpPr>
        <p:spPr>
          <a:xfrm>
            <a:off x="4239655" y="1653650"/>
            <a:ext cx="4453008" cy="283445"/>
          </a:xfrm>
          <a:prstGeom prst="rect">
            <a:avLst/>
          </a:prstGeom>
        </p:spPr>
        <p:txBody>
          <a:bodyPr lIns="0"/>
          <a:lstStyle>
            <a:lvl1pPr marL="342822" indent="-342822">
              <a:buNone/>
              <a:defRPr lang="en-GB" sz="18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a:t>Date</a:t>
            </a:r>
            <a:endParaRPr lang="en-GB"/>
          </a:p>
        </p:txBody>
      </p:sp>
    </p:spTree>
    <p:extLst>
      <p:ext uri="{BB962C8B-B14F-4D97-AF65-F5344CB8AC3E}">
        <p14:creationId xmlns:p14="http://schemas.microsoft.com/office/powerpoint/2010/main" val="234271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IGHT PHOTOS AND TWO  TEXT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4"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5"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3" name="2 Marcador de posición de imagen"/>
          <p:cNvSpPr>
            <a:spLocks noGrp="1"/>
          </p:cNvSpPr>
          <p:nvPr>
            <p:ph type="pic" sz="quarter" idx="14" hasCustomPrompt="1"/>
          </p:nvPr>
        </p:nvSpPr>
        <p:spPr>
          <a:xfrm>
            <a:off x="451339" y="1600210"/>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18" name="8 Marcador de texto"/>
          <p:cNvSpPr>
            <a:spLocks noGrp="1"/>
          </p:cNvSpPr>
          <p:nvPr>
            <p:ph type="body" sz="quarter" idx="18" hasCustomPrompt="1"/>
          </p:nvPr>
        </p:nvSpPr>
        <p:spPr>
          <a:xfrm>
            <a:off x="451339" y="2896738"/>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6" name="2 Marcador de posición de imagen"/>
          <p:cNvSpPr>
            <a:spLocks noGrp="1"/>
          </p:cNvSpPr>
          <p:nvPr>
            <p:ph type="pic" sz="quarter" idx="25" hasCustomPrompt="1"/>
          </p:nvPr>
        </p:nvSpPr>
        <p:spPr>
          <a:xfrm>
            <a:off x="2511990" y="1599651"/>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7" name="8 Marcador de texto"/>
          <p:cNvSpPr>
            <a:spLocks noGrp="1"/>
          </p:cNvSpPr>
          <p:nvPr>
            <p:ph type="body" sz="quarter" idx="26" hasCustomPrompt="1"/>
          </p:nvPr>
        </p:nvSpPr>
        <p:spPr>
          <a:xfrm>
            <a:off x="2511991" y="2896177"/>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6" name="2 Marcador de posición de imagen"/>
          <p:cNvSpPr>
            <a:spLocks noGrp="1"/>
          </p:cNvSpPr>
          <p:nvPr>
            <p:ph type="pic" sz="quarter" idx="27" hasCustomPrompt="1"/>
          </p:nvPr>
        </p:nvSpPr>
        <p:spPr>
          <a:xfrm>
            <a:off x="451339" y="3165825"/>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7" name="8 Marcador de texto"/>
          <p:cNvSpPr>
            <a:spLocks noGrp="1"/>
          </p:cNvSpPr>
          <p:nvPr>
            <p:ph type="body" sz="quarter" idx="28" hasCustomPrompt="1"/>
          </p:nvPr>
        </p:nvSpPr>
        <p:spPr>
          <a:xfrm>
            <a:off x="451340" y="4462359"/>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8" name="2 Marcador de posición de imagen"/>
          <p:cNvSpPr>
            <a:spLocks noGrp="1"/>
          </p:cNvSpPr>
          <p:nvPr>
            <p:ph type="pic" sz="quarter" idx="29" hasCustomPrompt="1"/>
          </p:nvPr>
        </p:nvSpPr>
        <p:spPr>
          <a:xfrm>
            <a:off x="2511991" y="3165266"/>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9" name="8 Marcador de texto"/>
          <p:cNvSpPr>
            <a:spLocks noGrp="1"/>
          </p:cNvSpPr>
          <p:nvPr>
            <p:ph type="body" sz="quarter" idx="30" hasCustomPrompt="1"/>
          </p:nvPr>
        </p:nvSpPr>
        <p:spPr>
          <a:xfrm>
            <a:off x="2511991" y="4461800"/>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0" name="2 Marcador de posición de imagen"/>
          <p:cNvSpPr>
            <a:spLocks noGrp="1"/>
          </p:cNvSpPr>
          <p:nvPr>
            <p:ph type="pic" sz="quarter" idx="31" hasCustomPrompt="1"/>
          </p:nvPr>
        </p:nvSpPr>
        <p:spPr>
          <a:xfrm>
            <a:off x="4771292" y="1599651"/>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1" name="8 Marcador de texto"/>
          <p:cNvSpPr>
            <a:spLocks noGrp="1"/>
          </p:cNvSpPr>
          <p:nvPr>
            <p:ph type="body" sz="quarter" idx="32" hasCustomPrompt="1"/>
          </p:nvPr>
        </p:nvSpPr>
        <p:spPr>
          <a:xfrm>
            <a:off x="4771293" y="2896177"/>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2" name="2 Marcador de posición de imagen"/>
          <p:cNvSpPr>
            <a:spLocks noGrp="1"/>
          </p:cNvSpPr>
          <p:nvPr>
            <p:ph type="pic" sz="quarter" idx="33" hasCustomPrompt="1"/>
          </p:nvPr>
        </p:nvSpPr>
        <p:spPr>
          <a:xfrm>
            <a:off x="6831943" y="1599092"/>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3" name="8 Marcador de texto"/>
          <p:cNvSpPr>
            <a:spLocks noGrp="1"/>
          </p:cNvSpPr>
          <p:nvPr>
            <p:ph type="body" sz="quarter" idx="34" hasCustomPrompt="1"/>
          </p:nvPr>
        </p:nvSpPr>
        <p:spPr>
          <a:xfrm>
            <a:off x="6831944" y="2895624"/>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4" name="2 Marcador de posición de imagen"/>
          <p:cNvSpPr>
            <a:spLocks noGrp="1"/>
          </p:cNvSpPr>
          <p:nvPr>
            <p:ph type="pic" sz="quarter" idx="35" hasCustomPrompt="1"/>
          </p:nvPr>
        </p:nvSpPr>
        <p:spPr>
          <a:xfrm>
            <a:off x="4771293" y="3165266"/>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5" name="8 Marcador de texto"/>
          <p:cNvSpPr>
            <a:spLocks noGrp="1"/>
          </p:cNvSpPr>
          <p:nvPr>
            <p:ph type="body" sz="quarter" idx="36" hasCustomPrompt="1"/>
          </p:nvPr>
        </p:nvSpPr>
        <p:spPr>
          <a:xfrm>
            <a:off x="4771294" y="4461800"/>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6" name="2 Marcador de posición de imagen"/>
          <p:cNvSpPr>
            <a:spLocks noGrp="1"/>
          </p:cNvSpPr>
          <p:nvPr>
            <p:ph type="pic" sz="quarter" idx="37" hasCustomPrompt="1"/>
          </p:nvPr>
        </p:nvSpPr>
        <p:spPr>
          <a:xfrm>
            <a:off x="6831944" y="3164707"/>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7" name="8 Marcador de texto"/>
          <p:cNvSpPr>
            <a:spLocks noGrp="1"/>
          </p:cNvSpPr>
          <p:nvPr>
            <p:ph type="body" sz="quarter" idx="38" hasCustomPrompt="1"/>
          </p:nvPr>
        </p:nvSpPr>
        <p:spPr>
          <a:xfrm>
            <a:off x="6831945" y="4461241"/>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3"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24"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771181183"/>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1292" y="87477"/>
            <a:ext cx="3921782" cy="432047"/>
          </a:xfrm>
          <a:prstGeom prst="rect">
            <a:avLst/>
          </a:prstGeom>
        </p:spPr>
        <p:txBody>
          <a:bodyPr lIns="0" anchor="ctr" anchorCtr="0"/>
          <a:lstStyle>
            <a:lvl1pPr marL="0" indent="0">
              <a:buNone/>
              <a:defRPr sz="1800" b="1">
                <a:solidFill>
                  <a:srgbClr val="5C881A"/>
                </a:solidFill>
                <a:latin typeface="Arial" panose="020B0604020202020204" pitchFamily="34" charset="0"/>
                <a:cs typeface="Arial" panose="020B0604020202020204" pitchFamily="34" charset="0"/>
              </a:defRPr>
            </a:lvl1pPr>
          </a:lstStyle>
          <a:p>
            <a:pPr lvl="0"/>
            <a:r>
              <a:rPr lang="es-ES" err="1"/>
              <a:t>Title</a:t>
            </a:r>
            <a:endParaRPr lang="en-GB"/>
          </a:p>
        </p:txBody>
      </p:sp>
      <p:sp>
        <p:nvSpPr>
          <p:cNvPr id="4" name="6 Título"/>
          <p:cNvSpPr>
            <a:spLocks noGrp="1"/>
          </p:cNvSpPr>
          <p:nvPr>
            <p:ph type="title" hasCustomPrompt="1"/>
          </p:nvPr>
        </p:nvSpPr>
        <p:spPr>
          <a:xfrm>
            <a:off x="4771292" y="573532"/>
            <a:ext cx="3921370" cy="4212781"/>
          </a:xfrm>
          <a:prstGeom prst="rect">
            <a:avLst/>
          </a:prstGeom>
        </p:spPr>
        <p:txBody>
          <a:bodyPr lIns="0" tIns="108000" rIns="91419" bIns="45709"/>
          <a:lstStyle>
            <a:lvl1pPr algn="l">
              <a:defRPr sz="4400" b="1">
                <a:solidFill>
                  <a:srgbClr val="5C881A"/>
                </a:solidFill>
                <a:latin typeface="Arial" pitchFamily="34" charset="0"/>
                <a:cs typeface="Arial" pitchFamily="34" charset="0"/>
              </a:defRPr>
            </a:lvl1pPr>
          </a:lstStyle>
          <a:p>
            <a:r>
              <a:rPr lang="en-GB">
                <a:effectLst/>
              </a:rPr>
              <a:t>Title Chapter</a:t>
            </a:r>
            <a:endParaRPr lang="en-US"/>
          </a:p>
        </p:txBody>
      </p:sp>
      <p:sp>
        <p:nvSpPr>
          <p:cNvPr id="5" name="4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11144307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A PHOTO RIGHT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1"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4"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3" name="2 Marcador de posición de imagen"/>
          <p:cNvSpPr>
            <a:spLocks noGrp="1"/>
          </p:cNvSpPr>
          <p:nvPr>
            <p:ph type="pic" sz="quarter" idx="14" hasCustomPrompt="1"/>
          </p:nvPr>
        </p:nvSpPr>
        <p:spPr>
          <a:xfrm>
            <a:off x="451340" y="1600203"/>
            <a:ext cx="3921369" cy="2807494"/>
          </a:xfrm>
          <a:prstGeom prst="rect">
            <a:avLst/>
          </a:prstGeom>
        </p:spPr>
        <p:txBody>
          <a:bodyPr/>
          <a:lstStyle>
            <a:lvl1pPr>
              <a:defRPr/>
            </a:lvl1pPr>
          </a:lstStyle>
          <a:p>
            <a:r>
              <a:rPr lang="es-ES" err="1"/>
              <a:t>Image</a:t>
            </a:r>
            <a:endParaRPr lang="en-GB"/>
          </a:p>
        </p:txBody>
      </p:sp>
      <p:sp>
        <p:nvSpPr>
          <p:cNvPr id="5" name="4 Marcador de texto"/>
          <p:cNvSpPr>
            <a:spLocks noGrp="1"/>
          </p:cNvSpPr>
          <p:nvPr>
            <p:ph type="body" sz="quarter" idx="15" hasCustomPrompt="1"/>
          </p:nvPr>
        </p:nvSpPr>
        <p:spPr>
          <a:xfrm>
            <a:off x="4771293" y="1600203"/>
            <a:ext cx="3921369" cy="2807494"/>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
        <p:nvSpPr>
          <p:cNvPr id="12" name="8 Marcador de texto"/>
          <p:cNvSpPr>
            <a:spLocks noGrp="1"/>
          </p:cNvSpPr>
          <p:nvPr>
            <p:ph type="body" sz="quarter" idx="16" hasCustomPrompt="1"/>
          </p:nvPr>
        </p:nvSpPr>
        <p:spPr>
          <a:xfrm>
            <a:off x="451340" y="4462465"/>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1091080662"/>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A PHOTO LEFT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39"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7"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8" name="6 Marcador de texto"/>
          <p:cNvSpPr>
            <a:spLocks noGrp="1"/>
          </p:cNvSpPr>
          <p:nvPr>
            <p:ph type="body" sz="quarter" idx="13"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3" name="2 Marcador de posición de imagen"/>
          <p:cNvSpPr>
            <a:spLocks noGrp="1"/>
          </p:cNvSpPr>
          <p:nvPr>
            <p:ph type="pic" sz="quarter" idx="14" hasCustomPrompt="1"/>
          </p:nvPr>
        </p:nvSpPr>
        <p:spPr>
          <a:xfrm>
            <a:off x="4771293" y="1600203"/>
            <a:ext cx="3921369" cy="2807494"/>
          </a:xfrm>
          <a:prstGeom prst="rect">
            <a:avLst/>
          </a:prstGeom>
        </p:spPr>
        <p:txBody>
          <a:bodyPr/>
          <a:lstStyle>
            <a:lvl1pPr>
              <a:defRPr/>
            </a:lvl1pPr>
          </a:lstStyle>
          <a:p>
            <a:r>
              <a:rPr lang="es-ES" err="1"/>
              <a:t>Image</a:t>
            </a:r>
            <a:endParaRPr lang="en-GB"/>
          </a:p>
        </p:txBody>
      </p:sp>
      <p:sp>
        <p:nvSpPr>
          <p:cNvPr id="12" name="8 Marcador de texto"/>
          <p:cNvSpPr>
            <a:spLocks noGrp="1"/>
          </p:cNvSpPr>
          <p:nvPr>
            <p:ph type="body" sz="quarter" idx="16" hasCustomPrompt="1"/>
          </p:nvPr>
        </p:nvSpPr>
        <p:spPr>
          <a:xfrm>
            <a:off x="4771707" y="4462465"/>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0" name="18 Marcador de texto"/>
          <p:cNvSpPr>
            <a:spLocks noGrp="1"/>
          </p:cNvSpPr>
          <p:nvPr>
            <p:ph type="body" sz="quarter" idx="11" hasCustomPrompt="1"/>
          </p:nvPr>
        </p:nvSpPr>
        <p:spPr>
          <a:xfrm>
            <a:off x="4774360"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11" name="4 Marcador de texto"/>
          <p:cNvSpPr>
            <a:spLocks noGrp="1"/>
          </p:cNvSpPr>
          <p:nvPr>
            <p:ph type="body" sz="quarter" idx="15" hasCustomPrompt="1"/>
          </p:nvPr>
        </p:nvSpPr>
        <p:spPr>
          <a:xfrm>
            <a:off x="450927" y="1600203"/>
            <a:ext cx="3921369" cy="2807494"/>
          </a:xfrm>
          <a:prstGeom prst="rect">
            <a:avLst/>
          </a:prstGeom>
        </p:spPr>
        <p:txBody>
          <a:bodyPr/>
          <a:lstStyle>
            <a:lvl1pPr marL="0"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0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0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a:t>Text</a:t>
            </a:r>
            <a:endParaRPr lang="en-GB"/>
          </a:p>
        </p:txBody>
      </p:sp>
    </p:spTree>
    <p:extLst>
      <p:ext uri="{BB962C8B-B14F-4D97-AF65-F5344CB8AC3E}">
        <p14:creationId xmlns:p14="http://schemas.microsoft.com/office/powerpoint/2010/main" val="212001174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A PHOTO ABOVE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6"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7" name="2 Marcador de texto"/>
          <p:cNvSpPr>
            <a:spLocks noGrp="1"/>
          </p:cNvSpPr>
          <p:nvPr>
            <p:ph type="body" sz="quarter" idx="10" hasCustomPrompt="1"/>
          </p:nvPr>
        </p:nvSpPr>
        <p:spPr>
          <a:xfrm>
            <a:off x="451340" y="627463"/>
            <a:ext cx="8241323" cy="1836278"/>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451340" y="2571750"/>
            <a:ext cx="8241323" cy="1836204"/>
          </a:xfrm>
          <a:prstGeom prst="rect">
            <a:avLst/>
          </a:prstGeom>
        </p:spPr>
        <p:txBody>
          <a:bodyPr/>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451340" y="4462465"/>
            <a:ext cx="8241323"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Tree>
    <p:extLst>
      <p:ext uri="{BB962C8B-B14F-4D97-AF65-F5344CB8AC3E}">
        <p14:creationId xmlns:p14="http://schemas.microsoft.com/office/powerpoint/2010/main" val="341379731"/>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WO PHOTOS AND TWO TEXT">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1"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4"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51340" y="1600203"/>
            <a:ext cx="3921369" cy="2807494"/>
          </a:xfrm>
          <a:prstGeom prst="rect">
            <a:avLst/>
          </a:prstGeom>
        </p:spPr>
        <p:txBody>
          <a:bodyPr/>
          <a:lstStyle>
            <a:lvl1pPr>
              <a:defRPr/>
            </a:lvl1pPr>
          </a:lstStyle>
          <a:p>
            <a:r>
              <a:rPr lang="es-ES" err="1"/>
              <a:t>Image</a:t>
            </a:r>
            <a:endParaRPr lang="en-GB"/>
          </a:p>
        </p:txBody>
      </p:sp>
      <p:sp>
        <p:nvSpPr>
          <p:cNvPr id="4" name="3 Marcador de posición de imagen"/>
          <p:cNvSpPr>
            <a:spLocks noGrp="1"/>
          </p:cNvSpPr>
          <p:nvPr>
            <p:ph type="pic" sz="quarter" idx="15" hasCustomPrompt="1"/>
          </p:nvPr>
        </p:nvSpPr>
        <p:spPr>
          <a:xfrm>
            <a:off x="4771293" y="1600203"/>
            <a:ext cx="3921369" cy="2807494"/>
          </a:xfrm>
          <a:prstGeom prst="rect">
            <a:avLst/>
          </a:prstGeom>
        </p:spPr>
        <p:txBody>
          <a:bodyPr/>
          <a:lstStyle>
            <a:lvl1pPr>
              <a:defRPr/>
            </a:lvl1pPr>
          </a:lstStyle>
          <a:p>
            <a:r>
              <a:rPr lang="es-ES" err="1"/>
              <a:t>Image</a:t>
            </a:r>
            <a:endParaRPr lang="en-GB"/>
          </a:p>
        </p:txBody>
      </p:sp>
      <p:sp>
        <p:nvSpPr>
          <p:cNvPr id="9" name="8 Marcador de texto"/>
          <p:cNvSpPr>
            <a:spLocks noGrp="1"/>
          </p:cNvSpPr>
          <p:nvPr>
            <p:ph type="body" sz="quarter" idx="16" hasCustomPrompt="1"/>
          </p:nvPr>
        </p:nvSpPr>
        <p:spPr>
          <a:xfrm>
            <a:off x="4774638" y="4461963"/>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4" name="8 Marcador de texto"/>
          <p:cNvSpPr>
            <a:spLocks noGrp="1"/>
          </p:cNvSpPr>
          <p:nvPr>
            <p:ph type="body" sz="quarter" idx="17" hasCustomPrompt="1"/>
          </p:nvPr>
        </p:nvSpPr>
        <p:spPr>
          <a:xfrm>
            <a:off x="451340" y="4461963"/>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1"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1164986861"/>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FOUR PHOTOS AND TWO TEXT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1"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4"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7"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3" name="2 Marcador de posición de imagen"/>
          <p:cNvSpPr>
            <a:spLocks noGrp="1"/>
          </p:cNvSpPr>
          <p:nvPr>
            <p:ph type="pic" sz="quarter" idx="14" hasCustomPrompt="1"/>
          </p:nvPr>
        </p:nvSpPr>
        <p:spPr>
          <a:xfrm>
            <a:off x="451340" y="1600204"/>
            <a:ext cx="3921369" cy="1241579"/>
          </a:xfrm>
          <a:prstGeom prst="rect">
            <a:avLst/>
          </a:prstGeom>
        </p:spPr>
        <p:txBody>
          <a:bodyPr/>
          <a:lstStyle>
            <a:lvl1pPr>
              <a:defRPr/>
            </a:lvl1pPr>
          </a:lstStyle>
          <a:p>
            <a:r>
              <a:rPr lang="es-ES" err="1"/>
              <a:t>Image</a:t>
            </a:r>
            <a:endParaRPr lang="en-GB"/>
          </a:p>
        </p:txBody>
      </p:sp>
      <p:sp>
        <p:nvSpPr>
          <p:cNvPr id="18" name="8 Marcador de texto"/>
          <p:cNvSpPr>
            <a:spLocks noGrp="1"/>
          </p:cNvSpPr>
          <p:nvPr>
            <p:ph type="body" sz="quarter" idx="18" hasCustomPrompt="1"/>
          </p:nvPr>
        </p:nvSpPr>
        <p:spPr>
          <a:xfrm>
            <a:off x="451340" y="2895786"/>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0" name="2 Marcador de posición de imagen"/>
          <p:cNvSpPr>
            <a:spLocks noGrp="1"/>
          </p:cNvSpPr>
          <p:nvPr>
            <p:ph type="pic" sz="quarter" idx="19" hasCustomPrompt="1"/>
          </p:nvPr>
        </p:nvSpPr>
        <p:spPr>
          <a:xfrm>
            <a:off x="451339" y="3219824"/>
            <a:ext cx="3921369" cy="118705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1" name="8 Marcador de texto"/>
          <p:cNvSpPr>
            <a:spLocks noGrp="1"/>
          </p:cNvSpPr>
          <p:nvPr>
            <p:ph type="body" sz="quarter" idx="20" hasCustomPrompt="1"/>
          </p:nvPr>
        </p:nvSpPr>
        <p:spPr>
          <a:xfrm>
            <a:off x="451340" y="4461963"/>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2" name="2 Marcador de posición de imagen"/>
          <p:cNvSpPr>
            <a:spLocks noGrp="1"/>
          </p:cNvSpPr>
          <p:nvPr>
            <p:ph type="pic" sz="quarter" idx="21" hasCustomPrompt="1"/>
          </p:nvPr>
        </p:nvSpPr>
        <p:spPr>
          <a:xfrm>
            <a:off x="4771293" y="1599645"/>
            <a:ext cx="3921369"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3" name="8 Marcador de texto"/>
          <p:cNvSpPr>
            <a:spLocks noGrp="1"/>
          </p:cNvSpPr>
          <p:nvPr>
            <p:ph type="body" sz="quarter" idx="22" hasCustomPrompt="1"/>
          </p:nvPr>
        </p:nvSpPr>
        <p:spPr>
          <a:xfrm>
            <a:off x="4771293" y="2895230"/>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4" name="2 Marcador de posición de imagen"/>
          <p:cNvSpPr>
            <a:spLocks noGrp="1"/>
          </p:cNvSpPr>
          <p:nvPr>
            <p:ph type="pic" sz="quarter" idx="23" hasCustomPrompt="1"/>
          </p:nvPr>
        </p:nvSpPr>
        <p:spPr>
          <a:xfrm>
            <a:off x="4771293" y="3219266"/>
            <a:ext cx="3921369" cy="1187053"/>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5" name="8 Marcador de texto"/>
          <p:cNvSpPr>
            <a:spLocks noGrp="1"/>
          </p:cNvSpPr>
          <p:nvPr>
            <p:ph type="body" sz="quarter" idx="24" hasCustomPrompt="1"/>
          </p:nvPr>
        </p:nvSpPr>
        <p:spPr>
          <a:xfrm>
            <a:off x="4771293" y="4461404"/>
            <a:ext cx="3921369"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15"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Tree>
    <p:extLst>
      <p:ext uri="{BB962C8B-B14F-4D97-AF65-F5344CB8AC3E}">
        <p14:creationId xmlns:p14="http://schemas.microsoft.com/office/powerpoint/2010/main" val="3172367811"/>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EIGHT PHOTOS AND TWO  TEXT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16 Marcador de texto"/>
          <p:cNvSpPr>
            <a:spLocks noGrp="1"/>
          </p:cNvSpPr>
          <p:nvPr>
            <p:ph type="body" sz="quarter" idx="10" hasCustomPrompt="1"/>
          </p:nvPr>
        </p:nvSpPr>
        <p:spPr>
          <a:xfrm>
            <a:off x="451341" y="627460"/>
            <a:ext cx="3921368" cy="918177"/>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n-GB">
                <a:effectLst/>
              </a:rPr>
              <a:t>Left text box</a:t>
            </a:r>
            <a:endParaRPr lang="en-GB"/>
          </a:p>
        </p:txBody>
      </p:sp>
      <p:sp>
        <p:nvSpPr>
          <p:cNvPr id="19" name="18 Marcador de texto"/>
          <p:cNvSpPr>
            <a:spLocks noGrp="1"/>
          </p:cNvSpPr>
          <p:nvPr>
            <p:ph type="body" sz="quarter" idx="11" hasCustomPrompt="1"/>
          </p:nvPr>
        </p:nvSpPr>
        <p:spPr>
          <a:xfrm>
            <a:off x="4771294" y="627460"/>
            <a:ext cx="3921782" cy="918177"/>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n-GB">
                <a:effectLst/>
              </a:rPr>
              <a:t>Right text box</a:t>
            </a:r>
            <a:endParaRPr lang="en-GB"/>
          </a:p>
        </p:txBody>
      </p:sp>
      <p:sp>
        <p:nvSpPr>
          <p:cNvPr id="3" name="2 Marcador de posición de imagen"/>
          <p:cNvSpPr>
            <a:spLocks noGrp="1"/>
          </p:cNvSpPr>
          <p:nvPr>
            <p:ph type="pic" sz="quarter" idx="14" hasCustomPrompt="1"/>
          </p:nvPr>
        </p:nvSpPr>
        <p:spPr>
          <a:xfrm>
            <a:off x="451339" y="1600204"/>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18" name="8 Marcador de texto"/>
          <p:cNvSpPr>
            <a:spLocks noGrp="1"/>
          </p:cNvSpPr>
          <p:nvPr>
            <p:ph type="body" sz="quarter" idx="18" hasCustomPrompt="1"/>
          </p:nvPr>
        </p:nvSpPr>
        <p:spPr>
          <a:xfrm>
            <a:off x="451339" y="2896738"/>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6" name="2 Marcador de posición de imagen"/>
          <p:cNvSpPr>
            <a:spLocks noGrp="1"/>
          </p:cNvSpPr>
          <p:nvPr>
            <p:ph type="pic" sz="quarter" idx="25" hasCustomPrompt="1"/>
          </p:nvPr>
        </p:nvSpPr>
        <p:spPr>
          <a:xfrm>
            <a:off x="2511990" y="1599645"/>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27" name="8 Marcador de texto"/>
          <p:cNvSpPr>
            <a:spLocks noGrp="1"/>
          </p:cNvSpPr>
          <p:nvPr>
            <p:ph type="body" sz="quarter" idx="26" hasCustomPrompt="1"/>
          </p:nvPr>
        </p:nvSpPr>
        <p:spPr>
          <a:xfrm>
            <a:off x="2511991" y="2896177"/>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6" name="2 Marcador de posición de imagen"/>
          <p:cNvSpPr>
            <a:spLocks noGrp="1"/>
          </p:cNvSpPr>
          <p:nvPr>
            <p:ph type="pic" sz="quarter" idx="27" hasCustomPrompt="1"/>
          </p:nvPr>
        </p:nvSpPr>
        <p:spPr>
          <a:xfrm>
            <a:off x="451339" y="3165819"/>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7" name="8 Marcador de texto"/>
          <p:cNvSpPr>
            <a:spLocks noGrp="1"/>
          </p:cNvSpPr>
          <p:nvPr>
            <p:ph type="body" sz="quarter" idx="28" hasCustomPrompt="1"/>
          </p:nvPr>
        </p:nvSpPr>
        <p:spPr>
          <a:xfrm>
            <a:off x="451340" y="4462353"/>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38" name="2 Marcador de posición de imagen"/>
          <p:cNvSpPr>
            <a:spLocks noGrp="1"/>
          </p:cNvSpPr>
          <p:nvPr>
            <p:ph type="pic" sz="quarter" idx="29" hasCustomPrompt="1"/>
          </p:nvPr>
        </p:nvSpPr>
        <p:spPr>
          <a:xfrm>
            <a:off x="2511991" y="3165260"/>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39" name="8 Marcador de texto"/>
          <p:cNvSpPr>
            <a:spLocks noGrp="1"/>
          </p:cNvSpPr>
          <p:nvPr>
            <p:ph type="body" sz="quarter" idx="30" hasCustomPrompt="1"/>
          </p:nvPr>
        </p:nvSpPr>
        <p:spPr>
          <a:xfrm>
            <a:off x="2511991" y="4461794"/>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0" name="2 Marcador de posición de imagen"/>
          <p:cNvSpPr>
            <a:spLocks noGrp="1"/>
          </p:cNvSpPr>
          <p:nvPr>
            <p:ph type="pic" sz="quarter" idx="31" hasCustomPrompt="1"/>
          </p:nvPr>
        </p:nvSpPr>
        <p:spPr>
          <a:xfrm>
            <a:off x="4771292" y="1599645"/>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1" name="8 Marcador de texto"/>
          <p:cNvSpPr>
            <a:spLocks noGrp="1"/>
          </p:cNvSpPr>
          <p:nvPr>
            <p:ph type="body" sz="quarter" idx="32" hasCustomPrompt="1"/>
          </p:nvPr>
        </p:nvSpPr>
        <p:spPr>
          <a:xfrm>
            <a:off x="4771293" y="2896177"/>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2" name="2 Marcador de posición de imagen"/>
          <p:cNvSpPr>
            <a:spLocks noGrp="1"/>
          </p:cNvSpPr>
          <p:nvPr>
            <p:ph type="pic" sz="quarter" idx="33" hasCustomPrompt="1"/>
          </p:nvPr>
        </p:nvSpPr>
        <p:spPr>
          <a:xfrm>
            <a:off x="6831943" y="1599086"/>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3" name="8 Marcador de texto"/>
          <p:cNvSpPr>
            <a:spLocks noGrp="1"/>
          </p:cNvSpPr>
          <p:nvPr>
            <p:ph type="body" sz="quarter" idx="34" hasCustomPrompt="1"/>
          </p:nvPr>
        </p:nvSpPr>
        <p:spPr>
          <a:xfrm>
            <a:off x="6831944" y="2895620"/>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4" name="2 Marcador de posición de imagen"/>
          <p:cNvSpPr>
            <a:spLocks noGrp="1"/>
          </p:cNvSpPr>
          <p:nvPr>
            <p:ph type="pic" sz="quarter" idx="35" hasCustomPrompt="1"/>
          </p:nvPr>
        </p:nvSpPr>
        <p:spPr>
          <a:xfrm>
            <a:off x="4771293" y="3165260"/>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5" name="8 Marcador de texto"/>
          <p:cNvSpPr>
            <a:spLocks noGrp="1"/>
          </p:cNvSpPr>
          <p:nvPr>
            <p:ph type="body" sz="quarter" idx="36" hasCustomPrompt="1"/>
          </p:nvPr>
        </p:nvSpPr>
        <p:spPr>
          <a:xfrm>
            <a:off x="4771294" y="4461794"/>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46" name="2 Marcador de posición de imagen"/>
          <p:cNvSpPr>
            <a:spLocks noGrp="1"/>
          </p:cNvSpPr>
          <p:nvPr>
            <p:ph type="pic" sz="quarter" idx="37" hasCustomPrompt="1"/>
          </p:nvPr>
        </p:nvSpPr>
        <p:spPr>
          <a:xfrm>
            <a:off x="6831944" y="3164701"/>
            <a:ext cx="1860718" cy="1241579"/>
          </a:xfrm>
          <a:prstGeom prst="rect">
            <a:avLst/>
          </a:prstGeom>
        </p:spPr>
        <p:txBody>
          <a:bodyPr/>
          <a:lstStyle>
            <a:lvl1pPr marL="342822" marR="0" indent="-342822" algn="l" defTabSz="457097" rtl="0" eaLnBrk="0" fontAlgn="base" latinLnBrk="0" hangingPunct="0">
              <a:lnSpc>
                <a:spcPct val="100000"/>
              </a:lnSpc>
              <a:spcBef>
                <a:spcPct val="20000"/>
              </a:spcBef>
              <a:spcAft>
                <a:spcPct val="0"/>
              </a:spcAft>
              <a:buClrTx/>
              <a:buSzTx/>
              <a:buFont typeface="Arial" charset="0"/>
              <a:buChar char="•"/>
              <a:tabLst/>
              <a:defRPr/>
            </a:lvl1pPr>
          </a:lstStyle>
          <a:p>
            <a:r>
              <a:rPr lang="es-ES" err="1"/>
              <a:t>Image</a:t>
            </a:r>
            <a:endParaRPr lang="en-GB"/>
          </a:p>
          <a:p>
            <a:endParaRPr lang="en-GB"/>
          </a:p>
        </p:txBody>
      </p:sp>
      <p:sp>
        <p:nvSpPr>
          <p:cNvPr id="47" name="8 Marcador de texto"/>
          <p:cNvSpPr>
            <a:spLocks noGrp="1"/>
          </p:cNvSpPr>
          <p:nvPr>
            <p:ph type="body" sz="quarter" idx="38" hasCustomPrompt="1"/>
          </p:nvPr>
        </p:nvSpPr>
        <p:spPr>
          <a:xfrm>
            <a:off x="6831945" y="4461235"/>
            <a:ext cx="1860718"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23"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24"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771181183"/>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A BIG PHOTO AND TEXT ABOVE">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2 Marcador de texto"/>
          <p:cNvSpPr>
            <a:spLocks noGrp="1"/>
          </p:cNvSpPr>
          <p:nvPr>
            <p:ph type="body" sz="quarter" idx="10" hasCustomPrompt="1"/>
          </p:nvPr>
        </p:nvSpPr>
        <p:spPr>
          <a:xfrm>
            <a:off x="451340" y="627463"/>
            <a:ext cx="8241323" cy="43212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451340" y="1113588"/>
            <a:ext cx="8241323" cy="3294366"/>
          </a:xfrm>
          <a:prstGeom prst="rect">
            <a:avLst/>
          </a:prstGeom>
        </p:spPr>
        <p:txBody>
          <a:bodyPr/>
          <a:lstStyle>
            <a:lvl1pPr>
              <a:defRPr/>
            </a:lvl1pPr>
          </a:lstStyle>
          <a:p>
            <a:r>
              <a:rPr lang="es-ES" err="1"/>
              <a:t>Image</a:t>
            </a:r>
            <a:endParaRPr lang="en-GB"/>
          </a:p>
        </p:txBody>
      </p:sp>
      <p:sp>
        <p:nvSpPr>
          <p:cNvPr id="8" name="8 Marcador de texto"/>
          <p:cNvSpPr>
            <a:spLocks noGrp="1"/>
          </p:cNvSpPr>
          <p:nvPr>
            <p:ph type="body" sz="quarter" idx="16" hasCustomPrompt="1"/>
          </p:nvPr>
        </p:nvSpPr>
        <p:spPr>
          <a:xfrm>
            <a:off x="451340" y="4462465"/>
            <a:ext cx="8241323"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9"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315656627"/>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ONE PHOTO">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posición de imagen"/>
          <p:cNvSpPr>
            <a:spLocks noGrp="1"/>
          </p:cNvSpPr>
          <p:nvPr>
            <p:ph type="pic" sz="quarter" idx="13" hasCustomPrompt="1"/>
          </p:nvPr>
        </p:nvSpPr>
        <p:spPr>
          <a:xfrm>
            <a:off x="451340" y="573531"/>
            <a:ext cx="8241323" cy="4212782"/>
          </a:xfrm>
          <a:prstGeom prst="rect">
            <a:avLst/>
          </a:prstGeom>
        </p:spPr>
        <p:txBody>
          <a:bodyPr/>
          <a:lstStyle>
            <a:lvl1pPr>
              <a:defRPr/>
            </a:lvl1pPr>
          </a:lstStyle>
          <a:p>
            <a:r>
              <a:rPr lang="es-ES" err="1"/>
              <a:t>Image</a:t>
            </a:r>
            <a:endParaRPr lang="en-GB"/>
          </a:p>
        </p:txBody>
      </p:sp>
      <p:sp>
        <p:nvSpPr>
          <p:cNvPr id="7"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8"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641642946"/>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0" y="519522"/>
            <a:ext cx="9144000" cy="4266791"/>
          </a:xfrm>
          <a:prstGeom prst="rect">
            <a:avLst/>
          </a:prstGeom>
          <a:ln w="28575">
            <a:noFill/>
          </a:ln>
        </p:spPr>
        <p:txBody>
          <a:bodyPr/>
          <a:lstStyle>
            <a:lvl1pPr>
              <a:defRPr/>
            </a:lvl1pPr>
          </a:lstStyle>
          <a:p>
            <a:r>
              <a:rPr lang="es-ES" err="1"/>
              <a:t>Image</a:t>
            </a:r>
            <a:endParaRPr lang="en-GB"/>
          </a:p>
        </p:txBody>
      </p:sp>
      <p:cxnSp>
        <p:nvCxnSpPr>
          <p:cNvPr id="7" name="6 Conector recto"/>
          <p:cNvCxnSpPr/>
          <p:nvPr/>
        </p:nvCxnSpPr>
        <p:spPr>
          <a:xfrm flipV="1">
            <a:off x="0" y="4785996"/>
            <a:ext cx="9144000" cy="317"/>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flipV="1">
            <a:off x="-19986" y="519522"/>
            <a:ext cx="9144000" cy="317"/>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8673189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 BIG PHOTO AND TEXT ABOVE">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2 Marcador de texto"/>
          <p:cNvSpPr>
            <a:spLocks noGrp="1"/>
          </p:cNvSpPr>
          <p:nvPr>
            <p:ph type="body" sz="quarter" idx="10" hasCustomPrompt="1"/>
          </p:nvPr>
        </p:nvSpPr>
        <p:spPr>
          <a:xfrm>
            <a:off x="451340" y="627469"/>
            <a:ext cx="8241323" cy="432122"/>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posición de imagen"/>
          <p:cNvSpPr>
            <a:spLocks noGrp="1"/>
          </p:cNvSpPr>
          <p:nvPr>
            <p:ph type="pic" sz="quarter" idx="13" hasCustomPrompt="1"/>
          </p:nvPr>
        </p:nvSpPr>
        <p:spPr>
          <a:xfrm>
            <a:off x="451340" y="1113588"/>
            <a:ext cx="8241323" cy="3294366"/>
          </a:xfrm>
          <a:prstGeom prst="rect">
            <a:avLst/>
          </a:prstGeom>
        </p:spPr>
        <p:txBody>
          <a:bodyPr/>
          <a:lstStyle>
            <a:lvl1pPr>
              <a:defRPr/>
            </a:lvl1pPr>
          </a:lstStyle>
          <a:p>
            <a:r>
              <a:rPr lang="es-ES" err="1"/>
              <a:t>Image</a:t>
            </a:r>
            <a:endParaRPr lang="en-GB"/>
          </a:p>
        </p:txBody>
      </p:sp>
      <p:sp>
        <p:nvSpPr>
          <p:cNvPr id="8" name="8 Marcador de texto"/>
          <p:cNvSpPr>
            <a:spLocks noGrp="1"/>
          </p:cNvSpPr>
          <p:nvPr>
            <p:ph type="body" sz="quarter" idx="16" hasCustomPrompt="1"/>
          </p:nvPr>
        </p:nvSpPr>
        <p:spPr>
          <a:xfrm>
            <a:off x="451340" y="4462471"/>
            <a:ext cx="8241323" cy="269081"/>
          </a:xfrm>
          <a:prstGeom prst="rect">
            <a:avLst/>
          </a:prstGeom>
        </p:spPr>
        <p:txBody>
          <a:bodyPr lIns="0" rIns="0" anchor="ctr" anchorCtr="0"/>
          <a:lstStyle>
            <a:lvl1pPr marL="0" indent="0">
              <a:buFont typeface="Arial" panose="020B0604020202020204" pitchFamily="34" charset="0"/>
              <a:buNone/>
              <a:defRPr lang="es-ES" sz="10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57097"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914192"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371286" indent="0">
              <a:buFont typeface="Arial" panose="020B0604020202020204" pitchFamily="34" charset="0"/>
              <a:buNone/>
              <a:defRPr lang="es-ES" sz="24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828384" indent="0">
              <a:buFont typeface="Arial" panose="020B0604020202020204" pitchFamily="34" charset="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a:effectLst/>
              </a:rPr>
              <a:t>photo text</a:t>
            </a:r>
            <a:endParaRPr lang="en-GB"/>
          </a:p>
        </p:txBody>
      </p:sp>
      <p:sp>
        <p:nvSpPr>
          <p:cNvPr id="9" name="6 Marcador de texto"/>
          <p:cNvSpPr>
            <a:spLocks noGrp="1"/>
          </p:cNvSpPr>
          <p:nvPr>
            <p:ph type="body" sz="quarter" idx="12" hasCustomPrompt="1"/>
          </p:nvPr>
        </p:nvSpPr>
        <p:spPr>
          <a:xfrm>
            <a:off x="4372710" y="4786321"/>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0" name="6 Título"/>
          <p:cNvSpPr>
            <a:spLocks noGrp="1"/>
          </p:cNvSpPr>
          <p:nvPr>
            <p:ph type="title" hasCustomPrompt="1"/>
          </p:nvPr>
        </p:nvSpPr>
        <p:spPr>
          <a:xfrm>
            <a:off x="451343"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315656627"/>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EXT IN TWO BLOCKS-1">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3"/>
            <a:ext cx="8241323" cy="70215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p:nvCxnSpPr>
        <p:spPr>
          <a:xfrm flipH="1">
            <a:off x="451340" y="1383618"/>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40" y="1437627"/>
            <a:ext cx="8308731" cy="3131995"/>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sp>
        <p:nvSpPr>
          <p:cNvPr id="10"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336093962"/>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EXT IN TWO BLOCKS-2">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0"/>
            <a:ext cx="8241323" cy="2106309"/>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cxnSp>
        <p:nvCxnSpPr>
          <p:cNvPr id="9" name="8 Conector recto"/>
          <p:cNvCxnSpPr/>
          <p:nvPr/>
        </p:nvCxnSpPr>
        <p:spPr>
          <a:xfrm flipH="1">
            <a:off x="451340" y="278777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340" y="2841783"/>
            <a:ext cx="8308731" cy="172783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sp>
        <p:nvSpPr>
          <p:cNvPr id="10"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81070004"/>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EXT IN THREE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3"/>
            <a:ext cx="8241323" cy="1188206"/>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0" y="1923337"/>
            <a:ext cx="8241736" cy="1350494"/>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86967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32783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381842"/>
            <a:ext cx="8241323" cy="1349704"/>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4" name="6 Título"/>
          <p:cNvSpPr>
            <a:spLocks noGrp="1"/>
          </p:cNvSpPr>
          <p:nvPr>
            <p:ph type="title" hasCustomPrompt="1"/>
          </p:nvPr>
        </p:nvSpPr>
        <p:spPr>
          <a:xfrm>
            <a:off x="451339" y="87474"/>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08871964"/>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EXT COLOR IN THREE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3"/>
            <a:ext cx="8241323" cy="1188206"/>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0" y="1923337"/>
            <a:ext cx="8241736" cy="1350494"/>
          </a:xfrm>
          <a:prstGeom prst="rect">
            <a:avLst/>
          </a:prstGeom>
        </p:spPr>
        <p:txBody>
          <a:bodyPr lIns="0" rIns="0"/>
          <a:lstStyle>
            <a:lvl1pPr marL="342900" indent="-342900">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86967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327834"/>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381842"/>
            <a:ext cx="8241323" cy="1349704"/>
          </a:xfrm>
          <a:prstGeom prst="rect">
            <a:avLst/>
          </a:prstGeom>
        </p:spPr>
        <p:txBody>
          <a:bodyPr lIns="0" rIns="0"/>
          <a:lstStyle>
            <a:lvl1pPr marL="0" indent="0" algn="l" defTabSz="457097" rtl="0" eaLnBrk="0" fontAlgn="base" hangingPunct="0">
              <a:spcBef>
                <a:spcPct val="20000"/>
              </a:spcBef>
              <a:spcAft>
                <a:spcPct val="0"/>
              </a:spcAft>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text</a:t>
            </a:r>
            <a:endParaRPr lang="en-GB"/>
          </a:p>
        </p:txBody>
      </p:sp>
      <p:sp>
        <p:nvSpPr>
          <p:cNvPr id="12"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4"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977546362"/>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EXT IN FOUR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3"/>
            <a:ext cx="8241323" cy="864170"/>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0" y="1599645"/>
            <a:ext cx="8241736" cy="1026113"/>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54563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70587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44"/>
            <a:ext cx="8241323" cy="922529"/>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Third </a:t>
            </a:r>
            <a:r>
              <a:rPr lang="en-GB" err="1">
                <a:effectLst/>
              </a:rPr>
              <a:t>tetx</a:t>
            </a:r>
            <a:endParaRPr lang="en-GB"/>
          </a:p>
        </p:txBody>
      </p:sp>
      <p:cxnSp>
        <p:nvCxnSpPr>
          <p:cNvPr id="12" name="11 Conector recto"/>
          <p:cNvCxnSpPr/>
          <p:nvPr/>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59994"/>
            <a:ext cx="8241323" cy="971550"/>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n-GB">
                <a:effectLst/>
              </a:rPr>
              <a:t>Fourth text</a:t>
            </a:r>
            <a:endParaRPr lang="en-GB"/>
          </a:p>
        </p:txBody>
      </p:sp>
      <p:sp>
        <p:nvSpPr>
          <p:cNvPr id="14"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2563362908"/>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EXT COLOR IN FOUR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340" y="627463"/>
            <a:ext cx="8241323" cy="864170"/>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text</a:t>
            </a:r>
            <a:endParaRPr lang="en-GB"/>
          </a:p>
        </p:txBody>
      </p:sp>
      <p:sp>
        <p:nvSpPr>
          <p:cNvPr id="3" name="2 Marcador de texto"/>
          <p:cNvSpPr>
            <a:spLocks noGrp="1"/>
          </p:cNvSpPr>
          <p:nvPr>
            <p:ph type="body" sz="quarter" idx="13" hasCustomPrompt="1"/>
          </p:nvPr>
        </p:nvSpPr>
        <p:spPr>
          <a:xfrm>
            <a:off x="451340" y="1599645"/>
            <a:ext cx="8241736" cy="1026113"/>
          </a:xfrm>
          <a:prstGeom prst="rect">
            <a:avLst/>
          </a:prstGeom>
        </p:spPr>
        <p:txBody>
          <a:bodyPr lIns="0" rIns="0"/>
          <a:lstStyle>
            <a:lvl1pPr marL="342900" indent="-342900">
              <a:buNone/>
              <a:defRPr lang="en-GB" sz="24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54563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flipH="1">
            <a:off x="451340" y="3705876"/>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44"/>
            <a:ext cx="8241323" cy="922529"/>
          </a:xfrm>
          <a:prstGeom prst="rect">
            <a:avLst/>
          </a:prstGeom>
        </p:spPr>
        <p:txBody>
          <a:bodyPr lIns="0" rIns="0"/>
          <a:lstStyle>
            <a:lvl1pPr marL="342822" indent="-342822">
              <a:buNone/>
              <a:defRPr lang="en-GB" sz="24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59994"/>
            <a:ext cx="8241323" cy="971550"/>
          </a:xfrm>
          <a:prstGeom prst="rect">
            <a:avLst/>
          </a:prstGeom>
        </p:spPr>
        <p:txBody>
          <a:bodyPr lIns="0" rIns="0"/>
          <a:lstStyle>
            <a:lvl1pPr marL="342822" indent="-342822">
              <a:buNone/>
              <a:defRPr lang="en-GB" sz="24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4"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5"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629504125"/>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EXT IN FOUR BLOCKS-2">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2 Marcador de texto"/>
          <p:cNvSpPr>
            <a:spLocks noGrp="1"/>
          </p:cNvSpPr>
          <p:nvPr>
            <p:ph type="body" sz="quarter" idx="10" hasCustomPrompt="1"/>
          </p:nvPr>
        </p:nvSpPr>
        <p:spPr>
          <a:xfrm>
            <a:off x="451481" y="627463"/>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451340" y="1761662"/>
            <a:ext cx="8241736" cy="864097"/>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2729344"/>
            <a:ext cx="8241323" cy="868523"/>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cxnSp>
        <p:nvCxnSpPr>
          <p:cNvPr id="12" name="11 Conector recto"/>
          <p:cNvCxnSpPr/>
          <p:nvPr/>
        </p:nvCxnSpPr>
        <p:spPr>
          <a:xfrm flipH="1">
            <a:off x="451340" y="267976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340" y="3705877"/>
            <a:ext cx="8241323" cy="918102"/>
          </a:xfrm>
          <a:prstGeom prst="rect">
            <a:avLst/>
          </a:prstGeom>
        </p:spPr>
        <p:txBody>
          <a:bodyPr lIns="0" rIns="0"/>
          <a:lstStyle>
            <a:lvl1pPr marL="342822" indent="-342822">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Fourth</a:t>
            </a:r>
            <a:r>
              <a:rPr lang="es-ES"/>
              <a:t> </a:t>
            </a:r>
            <a:r>
              <a:rPr lang="es-ES" err="1"/>
              <a:t>text</a:t>
            </a:r>
            <a:endParaRPr lang="en-GB"/>
          </a:p>
        </p:txBody>
      </p:sp>
      <p:sp>
        <p:nvSpPr>
          <p:cNvPr id="14" name="2 Marcador de texto"/>
          <p:cNvSpPr>
            <a:spLocks noGrp="1"/>
          </p:cNvSpPr>
          <p:nvPr>
            <p:ph type="body" sz="quarter" idx="16" hasCustomPrompt="1"/>
          </p:nvPr>
        </p:nvSpPr>
        <p:spPr>
          <a:xfrm>
            <a:off x="4771293" y="681469"/>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p:nvCxnSpPr>
        <p:spPr>
          <a:xfrm flipH="1">
            <a:off x="451340" y="3651870"/>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flipH="1">
            <a:off x="451752" y="467798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8"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3850613656"/>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451481" y="627463"/>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3" name="2 Marcador de texto"/>
          <p:cNvSpPr>
            <a:spLocks noGrp="1"/>
          </p:cNvSpPr>
          <p:nvPr>
            <p:ph type="body" sz="quarter" idx="13" hasCustomPrompt="1"/>
          </p:nvPr>
        </p:nvSpPr>
        <p:spPr>
          <a:xfrm>
            <a:off x="451340" y="1761662"/>
            <a:ext cx="8241736" cy="1890211"/>
          </a:xfrm>
          <a:prstGeom prst="rect">
            <a:avLst/>
          </a:prstGeom>
        </p:spPr>
        <p:txBody>
          <a:bodyPr lIns="0" rIns="0"/>
          <a:lstStyle>
            <a:lvl1pPr marL="0" indent="0" algn="l" defTabSz="457097" rtl="0" eaLnBrk="0" fontAlgn="base" hangingPunct="0">
              <a:spcBef>
                <a:spcPct val="20000"/>
              </a:spcBef>
              <a:spcAft>
                <a:spcPct val="0"/>
              </a:spcAft>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340" y="3813891"/>
            <a:ext cx="8241323" cy="868523"/>
          </a:xfrm>
          <a:prstGeom prst="rect">
            <a:avLst/>
          </a:prstGeom>
        </p:spPr>
        <p:txBody>
          <a:bodyPr lIns="0" rIns="0"/>
          <a:lstStyle>
            <a:lvl1pPr marL="342822" indent="-342822">
              <a:buNone/>
              <a:defRPr lang="en-GB" sz="24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Third</a:t>
            </a:r>
            <a:r>
              <a:rPr lang="es-ES"/>
              <a:t> </a:t>
            </a:r>
            <a:r>
              <a:rPr lang="es-ES" err="1"/>
              <a:t>text</a:t>
            </a:r>
            <a:endParaRPr lang="en-GB"/>
          </a:p>
        </p:txBody>
      </p:sp>
      <p:sp>
        <p:nvSpPr>
          <p:cNvPr id="14" name="2 Marcador de texto"/>
          <p:cNvSpPr>
            <a:spLocks noGrp="1"/>
          </p:cNvSpPr>
          <p:nvPr>
            <p:ph type="body" sz="quarter" idx="16" hasCustomPrompt="1"/>
          </p:nvPr>
        </p:nvSpPr>
        <p:spPr>
          <a:xfrm>
            <a:off x="4771293" y="681469"/>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cxnSp>
        <p:nvCxnSpPr>
          <p:cNvPr id="16" name="15 Conector recto"/>
          <p:cNvCxnSpPr/>
          <p:nvPr/>
        </p:nvCxnSpPr>
        <p:spPr>
          <a:xfrm flipH="1">
            <a:off x="451340" y="3759882"/>
            <a:ext cx="8241323"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17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3"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Tree>
    <p:extLst>
      <p:ext uri="{BB962C8B-B14F-4D97-AF65-F5344CB8AC3E}">
        <p14:creationId xmlns:p14="http://schemas.microsoft.com/office/powerpoint/2010/main" val="1011192994"/>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EXT IN TWO BLOCKS">
    <p:spTree>
      <p:nvGrpSpPr>
        <p:cNvPr id="1" name=""/>
        <p:cNvGrpSpPr/>
        <p:nvPr/>
      </p:nvGrpSpPr>
      <p:grpSpPr>
        <a:xfrm>
          <a:off x="0" y="0"/>
          <a:ext cx="0" cy="0"/>
          <a:chOff x="0" y="0"/>
          <a:chExt cx="0" cy="0"/>
        </a:xfrm>
      </p:grpSpPr>
      <p:sp>
        <p:nvSpPr>
          <p:cNvPr id="13" name="12 Rectángulo"/>
          <p:cNvSpPr/>
          <p:nvPr/>
        </p:nvSpPr>
        <p:spPr>
          <a:xfrm rot="5400000">
            <a:off x="4545204" y="-3574341"/>
            <a:ext cx="54006" cy="824173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2 Marcador de texto"/>
          <p:cNvSpPr>
            <a:spLocks noGrp="1"/>
          </p:cNvSpPr>
          <p:nvPr>
            <p:ph type="body" sz="quarter" idx="13" hasCustomPrompt="1"/>
          </p:nvPr>
        </p:nvSpPr>
        <p:spPr>
          <a:xfrm>
            <a:off x="451340" y="1761662"/>
            <a:ext cx="8241736" cy="2970331"/>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1" name="6 Título"/>
          <p:cNvSpPr>
            <a:spLocks noGrp="1"/>
          </p:cNvSpPr>
          <p:nvPr>
            <p:ph type="title" hasCustomPrompt="1"/>
          </p:nvPr>
        </p:nvSpPr>
        <p:spPr>
          <a:xfrm>
            <a:off x="451339" y="87475"/>
            <a:ext cx="8241324"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2" name="2 Marcador de texto"/>
          <p:cNvSpPr>
            <a:spLocks noGrp="1"/>
          </p:cNvSpPr>
          <p:nvPr>
            <p:ph type="body" sz="quarter" idx="10" hasCustomPrompt="1"/>
          </p:nvPr>
        </p:nvSpPr>
        <p:spPr>
          <a:xfrm>
            <a:off x="451481" y="627463"/>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5" name="2 Marcador de texto"/>
          <p:cNvSpPr>
            <a:spLocks noGrp="1"/>
          </p:cNvSpPr>
          <p:nvPr>
            <p:ph type="body" sz="quarter" idx="16" hasCustomPrompt="1"/>
          </p:nvPr>
        </p:nvSpPr>
        <p:spPr>
          <a:xfrm>
            <a:off x="4771293" y="681469"/>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1132240765"/>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451340" y="1761662"/>
            <a:ext cx="8241736" cy="702079"/>
          </a:xfrm>
          <a:prstGeom prst="rect">
            <a:avLst/>
          </a:prstGeom>
        </p:spPr>
        <p:txBody>
          <a:bodyPr lIns="0" rIns="0"/>
          <a:lstStyle>
            <a:lvl1pPr marL="342900" indent="-342900">
              <a:buNone/>
              <a:defRPr lang="en-GB" sz="24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57097" rtl="0" eaLnBrk="0" fontAlgn="base" hangingPunct="0">
              <a:spcBef>
                <a:spcPct val="20000"/>
              </a:spcBef>
              <a:spcAft>
                <a:spcPct val="0"/>
              </a:spcAft>
            </a:pPr>
            <a:r>
              <a:rPr lang="es-ES" err="1"/>
              <a:t>Second</a:t>
            </a:r>
            <a:r>
              <a:rPr lang="es-ES"/>
              <a:t> </a:t>
            </a:r>
            <a:r>
              <a:rPr lang="es-ES" err="1"/>
              <a:t>text</a:t>
            </a:r>
            <a:endParaRPr lang="en-GB"/>
          </a:p>
        </p:txBody>
      </p:sp>
      <p:cxnSp>
        <p:nvCxnSpPr>
          <p:cNvPr id="10" name="9 Conector recto"/>
          <p:cNvCxnSpPr/>
          <p:nvPr/>
        </p:nvCxnSpPr>
        <p:spPr>
          <a:xfrm flipH="1">
            <a:off x="451340" y="1707654"/>
            <a:ext cx="8241323"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451341" y="2517744"/>
            <a:ext cx="3921368" cy="2106234"/>
          </a:xfrm>
          <a:prstGeom prst="rect">
            <a:avLst/>
          </a:prstGeom>
        </p:spPr>
        <p:txBody>
          <a:bodyPr lIns="0"/>
          <a:lstStyle>
            <a:lvl1pPr marL="0" indent="0">
              <a:buNone/>
              <a:defRPr sz="2400" b="0" baseline="0">
                <a:solidFill>
                  <a:srgbClr val="5C881A"/>
                </a:solidFill>
                <a:latin typeface="Arial" panose="020B0604020202020204" pitchFamily="34" charset="0"/>
                <a:cs typeface="Arial" panose="020B0604020202020204" pitchFamily="34" charset="0"/>
              </a:defRPr>
            </a:lvl1pPr>
          </a:lstStyle>
          <a:p>
            <a:pPr lvl="0"/>
            <a:r>
              <a:rPr lang="es-ES" err="1"/>
              <a:t>Left</a:t>
            </a:r>
            <a:r>
              <a:rPr lang="es-ES"/>
              <a:t> </a:t>
            </a:r>
            <a:r>
              <a:rPr lang="es-ES" err="1"/>
              <a:t>text</a:t>
            </a:r>
            <a:endParaRPr lang="en-GB"/>
          </a:p>
        </p:txBody>
      </p:sp>
      <p:sp>
        <p:nvSpPr>
          <p:cNvPr id="11" name="18 Marcador de texto"/>
          <p:cNvSpPr>
            <a:spLocks noGrp="1"/>
          </p:cNvSpPr>
          <p:nvPr>
            <p:ph type="body" sz="quarter" idx="15" hasCustomPrompt="1"/>
          </p:nvPr>
        </p:nvSpPr>
        <p:spPr>
          <a:xfrm>
            <a:off x="4771294" y="2517744"/>
            <a:ext cx="3921782" cy="2106234"/>
          </a:xfrm>
          <a:prstGeom prst="rect">
            <a:avLst/>
          </a:prstGeom>
        </p:spPr>
        <p:txBody>
          <a:bodyPr lIns="0"/>
          <a:lstStyle>
            <a:lvl1pPr marL="0" indent="0">
              <a:buNone/>
              <a:defRPr sz="2400" baseline="0">
                <a:solidFill>
                  <a:srgbClr val="5C881A"/>
                </a:solidFill>
                <a:latin typeface="Arial" panose="020B0604020202020204" pitchFamily="34" charset="0"/>
                <a:cs typeface="Arial" panose="020B0604020202020204" pitchFamily="34" charset="0"/>
              </a:defRPr>
            </a:lvl1pPr>
          </a:lstStyle>
          <a:p>
            <a:pPr lvl="0"/>
            <a:r>
              <a:rPr lang="es-ES" err="1"/>
              <a:t>Right</a:t>
            </a:r>
            <a:r>
              <a:rPr lang="es-ES"/>
              <a:t> </a:t>
            </a:r>
            <a:r>
              <a:rPr lang="es-ES" err="1"/>
              <a:t>text</a:t>
            </a:r>
            <a:endParaRPr lang="en-GB"/>
          </a:p>
        </p:txBody>
      </p:sp>
      <p:sp>
        <p:nvSpPr>
          <p:cNvPr id="12" name="11 Rectángulo"/>
          <p:cNvSpPr/>
          <p:nvPr/>
        </p:nvSpPr>
        <p:spPr>
          <a:xfrm rot="5400000">
            <a:off x="2384924" y="-1414251"/>
            <a:ext cx="54197" cy="3921370"/>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14 Rectángulo"/>
          <p:cNvSpPr/>
          <p:nvPr/>
        </p:nvSpPr>
        <p:spPr>
          <a:xfrm rot="5400000">
            <a:off x="6705178" y="-1414364"/>
            <a:ext cx="54008" cy="392178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6 Marcador de texto"/>
          <p:cNvSpPr>
            <a:spLocks noGrp="1"/>
          </p:cNvSpPr>
          <p:nvPr>
            <p:ph type="body" sz="quarter" idx="12" hasCustomPrompt="1"/>
          </p:nvPr>
        </p:nvSpPr>
        <p:spPr>
          <a:xfrm>
            <a:off x="4372710" y="4786315"/>
            <a:ext cx="4120959" cy="323849"/>
          </a:xfrm>
          <a:prstGeom prst="rect">
            <a:avLst/>
          </a:prstGeom>
        </p:spPr>
        <p:txBody>
          <a:bodyPr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a:effectLst/>
              </a:rPr>
              <a:t>Write here the title of the presentation</a:t>
            </a:r>
            <a:endParaRPr lang="en-GB"/>
          </a:p>
        </p:txBody>
      </p:sp>
      <p:sp>
        <p:nvSpPr>
          <p:cNvPr id="16" name="6 Título"/>
          <p:cNvSpPr>
            <a:spLocks noGrp="1"/>
          </p:cNvSpPr>
          <p:nvPr>
            <p:ph type="title" hasCustomPrompt="1"/>
          </p:nvPr>
        </p:nvSpPr>
        <p:spPr>
          <a:xfrm>
            <a:off x="451338" y="87475"/>
            <a:ext cx="3921370" cy="432048"/>
          </a:xfrm>
          <a:prstGeom prst="rect">
            <a:avLst/>
          </a:prstGeom>
        </p:spPr>
        <p:txBody>
          <a:bodyPr lIns="0" tIns="45709" rIns="91419" bIns="45709" anchor="ctr" anchorCtr="0"/>
          <a:lstStyle>
            <a:lvl1pPr algn="l">
              <a:lnSpc>
                <a:spcPts val="2000"/>
              </a:lnSpc>
              <a:defRPr sz="1800" b="1">
                <a:solidFill>
                  <a:srgbClr val="5C881A"/>
                </a:solidFill>
                <a:latin typeface="Arial" pitchFamily="34" charset="0"/>
                <a:cs typeface="Arial" pitchFamily="34" charset="0"/>
              </a:defRPr>
            </a:lvl1pPr>
          </a:lstStyle>
          <a:p>
            <a:r>
              <a:rPr lang="es-ES" err="1"/>
              <a:t>Title</a:t>
            </a:r>
            <a:endParaRPr lang="en-US"/>
          </a:p>
        </p:txBody>
      </p:sp>
      <p:sp>
        <p:nvSpPr>
          <p:cNvPr id="17" name="2 Marcador de texto"/>
          <p:cNvSpPr>
            <a:spLocks noGrp="1"/>
          </p:cNvSpPr>
          <p:nvPr>
            <p:ph type="body" sz="quarter" idx="10" hasCustomPrompt="1"/>
          </p:nvPr>
        </p:nvSpPr>
        <p:spPr>
          <a:xfrm>
            <a:off x="451481" y="627463"/>
            <a:ext cx="3921229" cy="1026188"/>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left</a:t>
            </a:r>
            <a:r>
              <a:rPr lang="es-ES"/>
              <a:t> </a:t>
            </a:r>
            <a:r>
              <a:rPr lang="es-ES" err="1"/>
              <a:t>text</a:t>
            </a:r>
            <a:endParaRPr lang="en-GB"/>
          </a:p>
        </p:txBody>
      </p:sp>
      <p:sp>
        <p:nvSpPr>
          <p:cNvPr id="18" name="2 Marcador de texto"/>
          <p:cNvSpPr>
            <a:spLocks noGrp="1"/>
          </p:cNvSpPr>
          <p:nvPr>
            <p:ph type="body" sz="quarter" idx="16" hasCustomPrompt="1"/>
          </p:nvPr>
        </p:nvSpPr>
        <p:spPr>
          <a:xfrm>
            <a:off x="4771293" y="681469"/>
            <a:ext cx="3921228" cy="972182"/>
          </a:xfrm>
          <a:prstGeom prst="rect">
            <a:avLst/>
          </a:prstGeom>
        </p:spPr>
        <p:txBody>
          <a:bodyPr lIns="0"/>
          <a:lstStyle>
            <a:lvl1pPr marL="0" indent="0">
              <a:buNone/>
              <a:defRPr sz="2400" b="1" baseline="0">
                <a:solidFill>
                  <a:srgbClr val="5C881A"/>
                </a:solidFill>
                <a:latin typeface="Arial" panose="020B0604020202020204" pitchFamily="34" charset="0"/>
                <a:cs typeface="Arial" panose="020B0604020202020204" pitchFamily="34" charset="0"/>
              </a:defRPr>
            </a:lvl1pPr>
          </a:lstStyle>
          <a:p>
            <a:pPr lvl="0"/>
            <a:r>
              <a:rPr lang="es-ES" err="1"/>
              <a:t>First</a:t>
            </a:r>
            <a:r>
              <a:rPr lang="es-ES"/>
              <a:t> </a:t>
            </a:r>
            <a:r>
              <a:rPr lang="es-ES" err="1"/>
              <a:t>right</a:t>
            </a:r>
            <a:r>
              <a:rPr lang="es-ES"/>
              <a:t> </a:t>
            </a:r>
            <a:r>
              <a:rPr lang="es-ES" err="1"/>
              <a:t>text</a:t>
            </a:r>
            <a:endParaRPr lang="en-GB"/>
          </a:p>
        </p:txBody>
      </p:sp>
    </p:spTree>
    <p:extLst>
      <p:ext uri="{BB962C8B-B14F-4D97-AF65-F5344CB8AC3E}">
        <p14:creationId xmlns:p14="http://schemas.microsoft.com/office/powerpoint/2010/main" val="5111885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hyperlink" Target="https://www.iberdrola.e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0.xml"/><Relationship Id="rId1" Type="http://schemas.openxmlformats.org/officeDocument/2006/relationships/slideLayout" Target="../slideLayouts/slideLayout273.xml"/><Relationship Id="rId4" Type="http://schemas.openxmlformats.org/officeDocument/2006/relationships/image" Target="../media/image15.png"/></Relationships>
</file>

<file path=ppt/slideMasters/_rels/slideMaster11.xml.rels><?xml version="1.0" encoding="UTF-8" standalone="yes"?>
<Relationships xmlns="http://schemas.openxmlformats.org/package/2006/relationships"><Relationship Id="rId3" Type="http://schemas.openxmlformats.org/officeDocument/2006/relationships/hyperlink" Target="https://www.iberdrola.es/" TargetMode="External"/><Relationship Id="rId2" Type="http://schemas.openxmlformats.org/officeDocument/2006/relationships/theme" Target="../theme/theme11.xml"/><Relationship Id="rId1" Type="http://schemas.openxmlformats.org/officeDocument/2006/relationships/slideLayout" Target="../slideLayouts/slideLayout274.xml"/><Relationship Id="rId5" Type="http://schemas.openxmlformats.org/officeDocument/2006/relationships/image" Target="../media/image9.png"/><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hyperlink" Target="https://www.iberdrola.es/" TargetMode="External"/><Relationship Id="rId2" Type="http://schemas.openxmlformats.org/officeDocument/2006/relationships/theme" Target="../theme/theme12.xml"/><Relationship Id="rId1" Type="http://schemas.openxmlformats.org/officeDocument/2006/relationships/slideLayout" Target="../slideLayouts/slideLayout275.xml"/><Relationship Id="rId5" Type="http://schemas.openxmlformats.org/officeDocument/2006/relationships/image" Target="../media/image9.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41" Type="http://schemas.openxmlformats.org/officeDocument/2006/relationships/hyperlink" Target="https://www.iberdrola.es/" TargetMode="Externa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theme" Target="../theme/theme2.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42" Type="http://schemas.openxmlformats.org/officeDocument/2006/relationships/hyperlink" Target="https://www.iberdrola.es/" TargetMode="Externa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41" Type="http://schemas.openxmlformats.org/officeDocument/2006/relationships/theme" Target="../theme/theme3.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slideLayout" Target="../slideLayouts/slideLayout118.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4" Type="http://schemas.openxmlformats.org/officeDocument/2006/relationships/image" Target="../media/image2.pn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9" Type="http://schemas.openxmlformats.org/officeDocument/2006/relationships/image" Target="../media/image1.png"/><Relationship Id="rId3" Type="http://schemas.openxmlformats.org/officeDocument/2006/relationships/slideLayout" Target="../slideLayouts/slideLayout121.xml"/><Relationship Id="rId21" Type="http://schemas.openxmlformats.org/officeDocument/2006/relationships/slideLayout" Target="../slideLayouts/slideLayout139.xml"/><Relationship Id="rId34" Type="http://schemas.openxmlformats.org/officeDocument/2006/relationships/slideLayout" Target="../slideLayouts/slideLayout152.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38" Type="http://schemas.openxmlformats.org/officeDocument/2006/relationships/hyperlink" Target="https://www.iberdrola.es/" TargetMode="Externa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29" Type="http://schemas.openxmlformats.org/officeDocument/2006/relationships/slideLayout" Target="../slideLayouts/slideLayout147.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theme" Target="../theme/theme4.xml"/><Relationship Id="rId40" Type="http://schemas.openxmlformats.org/officeDocument/2006/relationships/image" Target="../media/image2.png"/><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slideLayout" Target="../slideLayouts/slideLayout154.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31" Type="http://schemas.openxmlformats.org/officeDocument/2006/relationships/slideLayout" Target="../slideLayouts/slideLayout149.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slideLayout" Target="../slideLayouts/slideLayout1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9" Type="http://schemas.openxmlformats.org/officeDocument/2006/relationships/theme" Target="../theme/theme5.xml"/><Relationship Id="rId3" Type="http://schemas.openxmlformats.org/officeDocument/2006/relationships/slideLayout" Target="../slideLayouts/slideLayout157.xml"/><Relationship Id="rId21" Type="http://schemas.openxmlformats.org/officeDocument/2006/relationships/slideLayout" Target="../slideLayouts/slideLayout175.xml"/><Relationship Id="rId34" Type="http://schemas.openxmlformats.org/officeDocument/2006/relationships/slideLayout" Target="../slideLayouts/slideLayout188.xml"/><Relationship Id="rId42" Type="http://schemas.openxmlformats.org/officeDocument/2006/relationships/image" Target="../media/image2.png"/><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33" Type="http://schemas.openxmlformats.org/officeDocument/2006/relationships/slideLayout" Target="../slideLayouts/slideLayout187.xml"/><Relationship Id="rId38" Type="http://schemas.openxmlformats.org/officeDocument/2006/relationships/slideLayout" Target="../slideLayouts/slideLayout192.xml"/><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41" Type="http://schemas.openxmlformats.org/officeDocument/2006/relationships/image" Target="../media/image1.pn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slideLayout" Target="../slideLayouts/slideLayout186.xml"/><Relationship Id="rId37" Type="http://schemas.openxmlformats.org/officeDocument/2006/relationships/slideLayout" Target="../slideLayouts/slideLayout191.xml"/><Relationship Id="rId40" Type="http://schemas.openxmlformats.org/officeDocument/2006/relationships/hyperlink" Target="https://www.iberdrola.es/" TargetMode="Externa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36" Type="http://schemas.openxmlformats.org/officeDocument/2006/relationships/slideLayout" Target="../slideLayouts/slideLayout190.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slideLayout" Target="../slideLayouts/slideLayout185.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slideLayout" Target="../slideLayouts/slideLayout184.xml"/><Relationship Id="rId35" Type="http://schemas.openxmlformats.org/officeDocument/2006/relationships/slideLayout" Target="../slideLayouts/slideLayout1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26" Type="http://schemas.openxmlformats.org/officeDocument/2006/relationships/slideLayout" Target="../slideLayouts/slideLayout218.xml"/><Relationship Id="rId39" Type="http://schemas.openxmlformats.org/officeDocument/2006/relationships/image" Target="../media/image1.png"/><Relationship Id="rId3" Type="http://schemas.openxmlformats.org/officeDocument/2006/relationships/slideLayout" Target="../slideLayouts/slideLayout195.xml"/><Relationship Id="rId21" Type="http://schemas.openxmlformats.org/officeDocument/2006/relationships/slideLayout" Target="../slideLayouts/slideLayout213.xml"/><Relationship Id="rId34" Type="http://schemas.openxmlformats.org/officeDocument/2006/relationships/slideLayout" Target="../slideLayouts/slideLayout226.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5" Type="http://schemas.openxmlformats.org/officeDocument/2006/relationships/slideLayout" Target="../slideLayouts/slideLayout217.xml"/><Relationship Id="rId33" Type="http://schemas.openxmlformats.org/officeDocument/2006/relationships/slideLayout" Target="../slideLayouts/slideLayout225.xml"/><Relationship Id="rId38" Type="http://schemas.openxmlformats.org/officeDocument/2006/relationships/hyperlink" Target="https://www.iberdrola.es/" TargetMode="External"/><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slideLayout" Target="../slideLayouts/slideLayout212.xml"/><Relationship Id="rId29" Type="http://schemas.openxmlformats.org/officeDocument/2006/relationships/slideLayout" Target="../slideLayouts/slideLayout221.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slideLayout" Target="../slideLayouts/slideLayout216.xml"/><Relationship Id="rId32" Type="http://schemas.openxmlformats.org/officeDocument/2006/relationships/slideLayout" Target="../slideLayouts/slideLayout224.xml"/><Relationship Id="rId37" Type="http://schemas.openxmlformats.org/officeDocument/2006/relationships/theme" Target="../theme/theme6.xml"/><Relationship Id="rId40" Type="http://schemas.openxmlformats.org/officeDocument/2006/relationships/image" Target="../media/image2.png"/><Relationship Id="rId5" Type="http://schemas.openxmlformats.org/officeDocument/2006/relationships/slideLayout" Target="../slideLayouts/slideLayout197.xml"/><Relationship Id="rId15" Type="http://schemas.openxmlformats.org/officeDocument/2006/relationships/slideLayout" Target="../slideLayouts/slideLayout207.xml"/><Relationship Id="rId23" Type="http://schemas.openxmlformats.org/officeDocument/2006/relationships/slideLayout" Target="../slideLayouts/slideLayout215.xml"/><Relationship Id="rId28" Type="http://schemas.openxmlformats.org/officeDocument/2006/relationships/slideLayout" Target="../slideLayouts/slideLayout220.xml"/><Relationship Id="rId36" Type="http://schemas.openxmlformats.org/officeDocument/2006/relationships/slideLayout" Target="../slideLayouts/slideLayout228.xml"/><Relationship Id="rId10" Type="http://schemas.openxmlformats.org/officeDocument/2006/relationships/slideLayout" Target="../slideLayouts/slideLayout202.xml"/><Relationship Id="rId19" Type="http://schemas.openxmlformats.org/officeDocument/2006/relationships/slideLayout" Target="../slideLayouts/slideLayout211.xml"/><Relationship Id="rId31" Type="http://schemas.openxmlformats.org/officeDocument/2006/relationships/slideLayout" Target="../slideLayouts/slideLayout223.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 Id="rId22" Type="http://schemas.openxmlformats.org/officeDocument/2006/relationships/slideLayout" Target="../slideLayouts/slideLayout214.xml"/><Relationship Id="rId27" Type="http://schemas.openxmlformats.org/officeDocument/2006/relationships/slideLayout" Target="../slideLayouts/slideLayout219.xml"/><Relationship Id="rId30" Type="http://schemas.openxmlformats.org/officeDocument/2006/relationships/slideLayout" Target="../slideLayouts/slideLayout222.xml"/><Relationship Id="rId35" Type="http://schemas.openxmlformats.org/officeDocument/2006/relationships/slideLayout" Target="../slideLayouts/slideLayout2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1.xml"/><Relationship Id="rId7" Type="http://schemas.openxmlformats.org/officeDocument/2006/relationships/image" Target="../media/image9.png"/><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image" Target="../media/image1.png"/><Relationship Id="rId5" Type="http://schemas.openxmlformats.org/officeDocument/2006/relationships/hyperlink" Target="https://www.iberdrola.es/" TargetMode="Externa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18" Type="http://schemas.openxmlformats.org/officeDocument/2006/relationships/slideLayout" Target="../slideLayouts/slideLayout249.xml"/><Relationship Id="rId26" Type="http://schemas.openxmlformats.org/officeDocument/2006/relationships/slideLayout" Target="../slideLayouts/slideLayout257.xml"/><Relationship Id="rId39" Type="http://schemas.openxmlformats.org/officeDocument/2006/relationships/slideLayout" Target="../slideLayouts/slideLayout270.xml"/><Relationship Id="rId3" Type="http://schemas.openxmlformats.org/officeDocument/2006/relationships/slideLayout" Target="../slideLayouts/slideLayout234.xml"/><Relationship Id="rId21" Type="http://schemas.openxmlformats.org/officeDocument/2006/relationships/slideLayout" Target="../slideLayouts/slideLayout252.xml"/><Relationship Id="rId34" Type="http://schemas.openxmlformats.org/officeDocument/2006/relationships/slideLayout" Target="../slideLayouts/slideLayout265.xml"/><Relationship Id="rId42" Type="http://schemas.openxmlformats.org/officeDocument/2006/relationships/image" Target="../media/image11.png"/><Relationship Id="rId7" Type="http://schemas.openxmlformats.org/officeDocument/2006/relationships/slideLayout" Target="../slideLayouts/slideLayout238.xml"/><Relationship Id="rId12" Type="http://schemas.openxmlformats.org/officeDocument/2006/relationships/slideLayout" Target="../slideLayouts/slideLayout243.xml"/><Relationship Id="rId17" Type="http://schemas.openxmlformats.org/officeDocument/2006/relationships/slideLayout" Target="../slideLayouts/slideLayout248.xml"/><Relationship Id="rId25" Type="http://schemas.openxmlformats.org/officeDocument/2006/relationships/slideLayout" Target="../slideLayouts/slideLayout256.xml"/><Relationship Id="rId33" Type="http://schemas.openxmlformats.org/officeDocument/2006/relationships/slideLayout" Target="../slideLayouts/slideLayout264.xml"/><Relationship Id="rId38" Type="http://schemas.openxmlformats.org/officeDocument/2006/relationships/slideLayout" Target="../slideLayouts/slideLayout269.xml"/><Relationship Id="rId2" Type="http://schemas.openxmlformats.org/officeDocument/2006/relationships/slideLayout" Target="../slideLayouts/slideLayout233.xml"/><Relationship Id="rId16" Type="http://schemas.openxmlformats.org/officeDocument/2006/relationships/slideLayout" Target="../slideLayouts/slideLayout247.xml"/><Relationship Id="rId20" Type="http://schemas.openxmlformats.org/officeDocument/2006/relationships/slideLayout" Target="../slideLayouts/slideLayout251.xml"/><Relationship Id="rId29" Type="http://schemas.openxmlformats.org/officeDocument/2006/relationships/slideLayout" Target="../slideLayouts/slideLayout260.xml"/><Relationship Id="rId41" Type="http://schemas.openxmlformats.org/officeDocument/2006/relationships/theme" Target="../theme/theme8.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24" Type="http://schemas.openxmlformats.org/officeDocument/2006/relationships/slideLayout" Target="../slideLayouts/slideLayout255.xml"/><Relationship Id="rId32" Type="http://schemas.openxmlformats.org/officeDocument/2006/relationships/slideLayout" Target="../slideLayouts/slideLayout263.xml"/><Relationship Id="rId37" Type="http://schemas.openxmlformats.org/officeDocument/2006/relationships/slideLayout" Target="../slideLayouts/slideLayout268.xml"/><Relationship Id="rId40" Type="http://schemas.openxmlformats.org/officeDocument/2006/relationships/slideLayout" Target="../slideLayouts/slideLayout271.xml"/><Relationship Id="rId5" Type="http://schemas.openxmlformats.org/officeDocument/2006/relationships/slideLayout" Target="../slideLayouts/slideLayout236.xml"/><Relationship Id="rId15" Type="http://schemas.openxmlformats.org/officeDocument/2006/relationships/slideLayout" Target="../slideLayouts/slideLayout246.xml"/><Relationship Id="rId23" Type="http://schemas.openxmlformats.org/officeDocument/2006/relationships/slideLayout" Target="../slideLayouts/slideLayout254.xml"/><Relationship Id="rId28" Type="http://schemas.openxmlformats.org/officeDocument/2006/relationships/slideLayout" Target="../slideLayouts/slideLayout259.xml"/><Relationship Id="rId36" Type="http://schemas.openxmlformats.org/officeDocument/2006/relationships/slideLayout" Target="../slideLayouts/slideLayout267.xml"/><Relationship Id="rId10" Type="http://schemas.openxmlformats.org/officeDocument/2006/relationships/slideLayout" Target="../slideLayouts/slideLayout241.xml"/><Relationship Id="rId19" Type="http://schemas.openxmlformats.org/officeDocument/2006/relationships/slideLayout" Target="../slideLayouts/slideLayout250.xml"/><Relationship Id="rId31" Type="http://schemas.openxmlformats.org/officeDocument/2006/relationships/slideLayout" Target="../slideLayouts/slideLayout262.xml"/><Relationship Id="rId44" Type="http://schemas.openxmlformats.org/officeDocument/2006/relationships/image" Target="../media/image1.png"/><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 Id="rId22" Type="http://schemas.openxmlformats.org/officeDocument/2006/relationships/slideLayout" Target="../slideLayouts/slideLayout253.xml"/><Relationship Id="rId27" Type="http://schemas.openxmlformats.org/officeDocument/2006/relationships/slideLayout" Target="../slideLayouts/slideLayout258.xml"/><Relationship Id="rId30" Type="http://schemas.openxmlformats.org/officeDocument/2006/relationships/slideLayout" Target="../slideLayouts/slideLayout261.xml"/><Relationship Id="rId35" Type="http://schemas.openxmlformats.org/officeDocument/2006/relationships/slideLayout" Target="../slideLayouts/slideLayout266.xml"/><Relationship Id="rId43" Type="http://schemas.openxmlformats.org/officeDocument/2006/relationships/hyperlink" Target="https://www.iberdrola.es/"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9.xml"/><Relationship Id="rId1" Type="http://schemas.openxmlformats.org/officeDocument/2006/relationships/slideLayout" Target="../slideLayouts/slideLayout2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a:hlinkClick r:id="rId41"/>
          </p:cNvPr>
          <p:cNvPicPr>
            <a:picLocks noChangeAspect="1"/>
          </p:cNvPicPr>
          <p:nvPr/>
        </p:nvPicPr>
        <p:blipFill rotWithShape="1">
          <a:blip r:embed="rId42" cstate="screen">
            <a:extLst>
              <a:ext uri="{28A0092B-C50C-407E-A947-70E740481C1C}">
                <a14:useLocalDpi xmlns:a14="http://schemas.microsoft.com/office/drawing/2010/main"/>
              </a:ext>
            </a:extLst>
          </a:blip>
          <a:srcRect/>
          <a:stretch/>
        </p:blipFill>
        <p:spPr>
          <a:xfrm>
            <a:off x="2245588" y="4825679"/>
            <a:ext cx="333298" cy="274908"/>
          </a:xfrm>
          <a:prstGeom prst="rect">
            <a:avLst/>
          </a:prstGeom>
        </p:spPr>
      </p:pic>
      <p:pic>
        <p:nvPicPr>
          <p:cNvPr id="10" name="9 Imagen"/>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429223" y="4786004"/>
            <a:ext cx="1183878" cy="357505"/>
          </a:xfrm>
          <a:prstGeom prst="rect">
            <a:avLst/>
          </a:prstGeom>
        </p:spPr>
      </p:pic>
      <p:sp>
        <p:nvSpPr>
          <p:cNvPr id="6146" name="Marcador de pie de página 4"/>
          <p:cNvSpPr txBox="1">
            <a:spLocks/>
          </p:cNvSpPr>
          <p:nvPr/>
        </p:nvSpPr>
        <p:spPr bwMode="auto">
          <a:xfrm>
            <a:off x="7696039" y="4902292"/>
            <a:ext cx="997034"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57097" eaLnBrk="1" hangingPunct="1">
              <a:defRPr/>
            </a:pPr>
            <a:fld id="{BCC43BAD-7094-4F33-911B-25DEEFED1FB5}" type="slidenum">
              <a:rPr lang="en-US" altLang="es-ES" sz="900" b="1" u="none" smtClean="0">
                <a:solidFill>
                  <a:srgbClr val="5C881A"/>
                </a:solidFill>
                <a:cs typeface="Arial" charset="0"/>
              </a:rPr>
              <a:pPr algn="r" defTabSz="457097" eaLnBrk="1" hangingPunct="1">
                <a:defRPr/>
              </a:pPr>
              <a:t>‹#›</a:t>
            </a:fld>
            <a:endParaRPr lang="en-US" altLang="es-ES" sz="900" b="1" u="none">
              <a:solidFill>
                <a:srgbClr val="5C881A"/>
              </a:solidFill>
              <a:cs typeface="Arial" charset="0"/>
            </a:endParaRPr>
          </a:p>
        </p:txBody>
      </p:sp>
      <p:cxnSp>
        <p:nvCxnSpPr>
          <p:cNvPr id="26" name="25 Conector recto"/>
          <p:cNvCxnSpPr/>
          <p:nvPr/>
        </p:nvCxnSpPr>
        <p:spPr>
          <a:xfrm>
            <a:off x="451342" y="4785996"/>
            <a:ext cx="8241736"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Text Box 7"/>
          <p:cNvSpPr txBox="1">
            <a:spLocks noChangeArrowheads="1"/>
          </p:cNvSpPr>
          <p:nvPr/>
        </p:nvSpPr>
        <p:spPr bwMode="auto">
          <a:xfrm>
            <a:off x="2644402" y="4894017"/>
            <a:ext cx="225994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marL="0" marR="0" indent="0" algn="l" defTabSz="914192" rtl="0" eaLnBrk="1" fontAlgn="base" latinLnBrk="0" hangingPunct="1">
              <a:lnSpc>
                <a:spcPct val="100000"/>
              </a:lnSpc>
              <a:spcBef>
                <a:spcPct val="0"/>
              </a:spcBef>
              <a:spcAft>
                <a:spcPct val="0"/>
              </a:spcAft>
              <a:buClrTx/>
              <a:buSzTx/>
              <a:buFontTx/>
              <a:buNone/>
              <a:tabLst/>
              <a:defRPr/>
            </a:pPr>
            <a:r>
              <a:rPr lang="es-ES" sz="900" b="1" u="none" kern="1200">
                <a:solidFill>
                  <a:srgbClr val="5C881A"/>
                </a:solidFill>
                <a:latin typeface="Arial" panose="020B0604020202020204" pitchFamily="34" charset="0"/>
                <a:ea typeface="ＭＳ Ｐゴシック" pitchFamily="34" charset="-128"/>
                <a:cs typeface="Arial" panose="020B0604020202020204" pitchFamily="34" charset="0"/>
              </a:rPr>
              <a:t>www.spenergynetworks.co.uk</a:t>
            </a:r>
          </a:p>
        </p:txBody>
      </p:sp>
    </p:spTree>
    <p:extLst>
      <p:ext uri="{BB962C8B-B14F-4D97-AF65-F5344CB8AC3E}">
        <p14:creationId xmlns:p14="http://schemas.microsoft.com/office/powerpoint/2010/main" val="1278057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xStyles>
    <p:titleStyle>
      <a:lvl1pPr algn="ctr" defTabSz="457097" rtl="0" eaLnBrk="1" fontAlgn="base" hangingPunct="1">
        <a:spcBef>
          <a:spcPct val="0"/>
        </a:spcBef>
        <a:spcAft>
          <a:spcPct val="0"/>
        </a:spcAft>
        <a:defRPr sz="4300" kern="1200">
          <a:solidFill>
            <a:schemeClr val="tx1"/>
          </a:solidFill>
          <a:latin typeface="+mj-lt"/>
          <a:ea typeface="ＭＳ Ｐゴシック" charset="-128"/>
          <a:cs typeface="ＭＳ Ｐゴシック" charset="-128"/>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p:titleStyle>
    <p:bodyStyle>
      <a:lvl1pPr marL="342822" indent="-342822" algn="l" defTabSz="457097"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81" indent="-285684" algn="l" defTabSz="457097"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740" indent="-228548" algn="l" defTabSz="457097" rtl="0" eaLnBrk="1" fontAlgn="base" hangingPunct="1">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834" indent="-228548" algn="l" defTabSz="457097"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932" indent="-228548" algn="l" defTabSz="457097"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028" indent="-228548" algn="l" defTabSz="457097" rtl="0" eaLnBrk="1" latinLnBrk="0" hangingPunct="1">
        <a:spcBef>
          <a:spcPct val="20000"/>
        </a:spcBef>
        <a:buFont typeface="Arial"/>
        <a:buChar char="•"/>
        <a:defRPr sz="2000" kern="1200">
          <a:solidFill>
            <a:schemeClr val="tx1"/>
          </a:solidFill>
          <a:latin typeface="+mn-lt"/>
          <a:ea typeface="+mn-ea"/>
          <a:cs typeface="+mn-cs"/>
        </a:defRPr>
      </a:lvl6pPr>
      <a:lvl7pPr marL="2971124" indent="-228548" algn="l" defTabSz="457097" rtl="0" eaLnBrk="1" latinLnBrk="0" hangingPunct="1">
        <a:spcBef>
          <a:spcPct val="20000"/>
        </a:spcBef>
        <a:buFont typeface="Arial"/>
        <a:buChar char="•"/>
        <a:defRPr sz="2000" kern="1200">
          <a:solidFill>
            <a:schemeClr val="tx1"/>
          </a:solidFill>
          <a:latin typeface="+mn-lt"/>
          <a:ea typeface="+mn-ea"/>
          <a:cs typeface="+mn-cs"/>
        </a:defRPr>
      </a:lvl7pPr>
      <a:lvl8pPr marL="3428220" indent="-228548" algn="l" defTabSz="457097" rtl="0" eaLnBrk="1" latinLnBrk="0" hangingPunct="1">
        <a:spcBef>
          <a:spcPct val="20000"/>
        </a:spcBef>
        <a:buFont typeface="Arial"/>
        <a:buChar char="•"/>
        <a:defRPr sz="2000" kern="1200">
          <a:solidFill>
            <a:schemeClr val="tx1"/>
          </a:solidFill>
          <a:latin typeface="+mn-lt"/>
          <a:ea typeface="+mn-ea"/>
          <a:cs typeface="+mn-cs"/>
        </a:defRPr>
      </a:lvl8pPr>
      <a:lvl9pPr marL="3885316" indent="-228548" algn="l" defTabSz="4570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097" rtl="0" eaLnBrk="1" latinLnBrk="0" hangingPunct="1">
        <a:defRPr sz="1800" kern="1200">
          <a:solidFill>
            <a:schemeClr val="tx1"/>
          </a:solidFill>
          <a:latin typeface="+mn-lt"/>
          <a:ea typeface="+mn-ea"/>
          <a:cs typeface="+mn-cs"/>
        </a:defRPr>
      </a:lvl1pPr>
      <a:lvl2pPr marL="457097" algn="l" defTabSz="457097" rtl="0" eaLnBrk="1" latinLnBrk="0" hangingPunct="1">
        <a:defRPr sz="1800" kern="1200">
          <a:solidFill>
            <a:schemeClr val="tx1"/>
          </a:solidFill>
          <a:latin typeface="+mn-lt"/>
          <a:ea typeface="+mn-ea"/>
          <a:cs typeface="+mn-cs"/>
        </a:defRPr>
      </a:lvl2pPr>
      <a:lvl3pPr marL="914192" algn="l" defTabSz="457097" rtl="0" eaLnBrk="1" latinLnBrk="0" hangingPunct="1">
        <a:defRPr sz="1800" kern="1200">
          <a:solidFill>
            <a:schemeClr val="tx1"/>
          </a:solidFill>
          <a:latin typeface="+mn-lt"/>
          <a:ea typeface="+mn-ea"/>
          <a:cs typeface="+mn-cs"/>
        </a:defRPr>
      </a:lvl3pPr>
      <a:lvl4pPr marL="1371289" algn="l" defTabSz="457097" rtl="0" eaLnBrk="1" latinLnBrk="0" hangingPunct="1">
        <a:defRPr sz="1800" kern="1200">
          <a:solidFill>
            <a:schemeClr val="tx1"/>
          </a:solidFill>
          <a:latin typeface="+mn-lt"/>
          <a:ea typeface="+mn-ea"/>
          <a:cs typeface="+mn-cs"/>
        </a:defRPr>
      </a:lvl4pPr>
      <a:lvl5pPr marL="1828384" algn="l" defTabSz="457097" rtl="0" eaLnBrk="1" latinLnBrk="0" hangingPunct="1">
        <a:defRPr sz="1800" kern="1200">
          <a:solidFill>
            <a:schemeClr val="tx1"/>
          </a:solidFill>
          <a:latin typeface="+mn-lt"/>
          <a:ea typeface="+mn-ea"/>
          <a:cs typeface="+mn-cs"/>
        </a:defRPr>
      </a:lvl5pPr>
      <a:lvl6pPr marL="2285480" algn="l" defTabSz="457097" rtl="0" eaLnBrk="1" latinLnBrk="0" hangingPunct="1">
        <a:defRPr sz="1800" kern="1200">
          <a:solidFill>
            <a:schemeClr val="tx1"/>
          </a:solidFill>
          <a:latin typeface="+mn-lt"/>
          <a:ea typeface="+mn-ea"/>
          <a:cs typeface="+mn-cs"/>
        </a:defRPr>
      </a:lvl6pPr>
      <a:lvl7pPr marL="2742576" algn="l" defTabSz="457097" rtl="0" eaLnBrk="1" latinLnBrk="0" hangingPunct="1">
        <a:defRPr sz="1800" kern="1200">
          <a:solidFill>
            <a:schemeClr val="tx1"/>
          </a:solidFill>
          <a:latin typeface="+mn-lt"/>
          <a:ea typeface="+mn-ea"/>
          <a:cs typeface="+mn-cs"/>
        </a:defRPr>
      </a:lvl7pPr>
      <a:lvl8pPr marL="3199672" algn="l" defTabSz="457097" rtl="0" eaLnBrk="1" latinLnBrk="0" hangingPunct="1">
        <a:defRPr sz="1800" kern="1200">
          <a:solidFill>
            <a:schemeClr val="tx1"/>
          </a:solidFill>
          <a:latin typeface="+mn-lt"/>
          <a:ea typeface="+mn-ea"/>
          <a:cs typeface="+mn-cs"/>
        </a:defRPr>
      </a:lvl8pPr>
      <a:lvl9pPr marL="3656768" algn="l" defTabSz="45709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6" name="25 Conector recto"/>
          <p:cNvCxnSpPr>
            <a:cxnSpLocks/>
          </p:cNvCxnSpPr>
          <p:nvPr userDrawn="1"/>
        </p:nvCxnSpPr>
        <p:spPr>
          <a:xfrm>
            <a:off x="324115" y="4785997"/>
            <a:ext cx="8514359" cy="0"/>
          </a:xfrm>
          <a:prstGeom prst="line">
            <a:avLst/>
          </a:prstGeom>
          <a:ln w="2222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Footer Placeholder 9">
            <a:extLst>
              <a:ext uri="{FF2B5EF4-FFF2-40B4-BE49-F238E27FC236}">
                <a16:creationId xmlns:a16="http://schemas.microsoft.com/office/drawing/2014/main" id="{12A607AE-34DA-DA4E-AEE3-A3F0A3FC28E6}"/>
              </a:ext>
            </a:extLst>
          </p:cNvPr>
          <p:cNvSpPr>
            <a:spLocks noGrp="1"/>
          </p:cNvSpPr>
          <p:nvPr userDrawn="1"/>
        </p:nvSpPr>
        <p:spPr>
          <a:xfrm>
            <a:off x="7368496" y="4840008"/>
            <a:ext cx="952757" cy="205978"/>
          </a:xfrm>
          <a:prstGeom prst="rect">
            <a:avLst/>
          </a:prstGeom>
        </p:spPr>
        <p:txBody>
          <a:bodyPr vert="horz" lIns="0" tIns="0" rIns="0" bIns="0" rtlCol="0" anchor="ctr"/>
          <a:lstStyle>
            <a:defPPr>
              <a:defRPr lang="en-US"/>
            </a:defPPr>
            <a:lvl1pPr marL="0" algn="r" defTabSz="457200" rtl="0" eaLnBrk="1" latinLnBrk="0" hangingPunct="1">
              <a:defRPr sz="9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a:t>Insert Footer</a:t>
            </a:r>
          </a:p>
        </p:txBody>
      </p:sp>
      <p:sp>
        <p:nvSpPr>
          <p:cNvPr id="10" name="Slide Number Placeholder 10">
            <a:extLst>
              <a:ext uri="{FF2B5EF4-FFF2-40B4-BE49-F238E27FC236}">
                <a16:creationId xmlns:a16="http://schemas.microsoft.com/office/drawing/2014/main" id="{8033783A-3175-2E4B-89C3-EDCCD8FAC2C8}"/>
              </a:ext>
            </a:extLst>
          </p:cNvPr>
          <p:cNvSpPr>
            <a:spLocks noGrp="1"/>
          </p:cNvSpPr>
          <p:nvPr userDrawn="1"/>
        </p:nvSpPr>
        <p:spPr>
          <a:xfrm>
            <a:off x="8443059" y="4840008"/>
            <a:ext cx="395416" cy="205978"/>
          </a:xfrm>
          <a:prstGeom prst="rect">
            <a:avLst/>
          </a:prstGeom>
        </p:spPr>
        <p:txBody>
          <a:bodyPr vert="horz" lIns="68576" tIns="34289" rIns="68576" bIns="34289" rtlCol="0" anchor="ctr"/>
          <a:lstStyle>
            <a:defPPr>
              <a:defRPr lang="en-US"/>
            </a:defPPr>
            <a:lvl1pPr marL="0" algn="r" defTabSz="457200" rtl="0" eaLnBrk="1" latinLnBrk="0" hangingPunct="1">
              <a:defRPr sz="1000" kern="1200">
                <a:solidFill>
                  <a:srgbClr val="59595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32FF22-8382-494E-A8E4-28D9035B3AF2}" type="slidenum">
              <a:rPr lang="en-US" sz="750" smtClean="0"/>
              <a:pPr/>
              <a:t>‹#›</a:t>
            </a:fld>
            <a:endParaRPr lang="en-US" sz="750"/>
          </a:p>
        </p:txBody>
      </p:sp>
      <p:pic>
        <p:nvPicPr>
          <p:cNvPr id="9" name="Picture 8">
            <a:extLst>
              <a:ext uri="{FF2B5EF4-FFF2-40B4-BE49-F238E27FC236}">
                <a16:creationId xmlns:a16="http://schemas.microsoft.com/office/drawing/2014/main" id="{6ED60826-1C79-3A49-8853-12154D67C7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17364" y="102688"/>
            <a:ext cx="929123" cy="542971"/>
          </a:xfrm>
          <a:prstGeom prst="rect">
            <a:avLst/>
          </a:prstGeom>
        </p:spPr>
      </p:pic>
      <p:pic>
        <p:nvPicPr>
          <p:cNvPr id="3" name="Picture 2" descr="A picture containing plant&#10;&#10;Description automatically generated">
            <a:extLst>
              <a:ext uri="{FF2B5EF4-FFF2-40B4-BE49-F238E27FC236}">
                <a16:creationId xmlns:a16="http://schemas.microsoft.com/office/drawing/2014/main" id="{3E6A82BE-6948-4545-AA43-FB6BC3136B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8895" y="4799451"/>
            <a:ext cx="756084" cy="344049"/>
          </a:xfrm>
          <a:prstGeom prst="rect">
            <a:avLst/>
          </a:prstGeom>
        </p:spPr>
      </p:pic>
    </p:spTree>
    <p:extLst>
      <p:ext uri="{BB962C8B-B14F-4D97-AF65-F5344CB8AC3E}">
        <p14:creationId xmlns:p14="http://schemas.microsoft.com/office/powerpoint/2010/main" val="1579272851"/>
      </p:ext>
    </p:extLst>
  </p:cSld>
  <p:clrMap bg1="lt1" tx1="dk1" bg2="lt2" tx2="dk2" accent1="accent1" accent2="accent2" accent3="accent3" accent4="accent4" accent5="accent5" accent6="accent6" hlink="hlink" folHlink="folHlink"/>
  <p:sldLayoutIdLst>
    <p:sldLayoutId id="2147484021" r:id="rId1"/>
  </p:sldLayoutIdLst>
  <p:hf hdr="0" ftr="0" dt="0"/>
  <p:txStyles>
    <p:titleStyle>
      <a:lvl1pPr algn="ctr" defTabSz="342787" rtl="0" eaLnBrk="0" fontAlgn="base" hangingPunct="0">
        <a:spcBef>
          <a:spcPct val="0"/>
        </a:spcBef>
        <a:spcAft>
          <a:spcPct val="0"/>
        </a:spcAft>
        <a:defRPr sz="3225" kern="1200">
          <a:solidFill>
            <a:schemeClr val="tx1"/>
          </a:solidFill>
          <a:latin typeface="+mj-lt"/>
          <a:ea typeface="ＭＳ Ｐゴシック" charset="-128"/>
          <a:cs typeface="ＭＳ Ｐゴシック" charset="-128"/>
        </a:defRPr>
      </a:lvl1pPr>
      <a:lvl2pPr algn="ctr" defTabSz="342787"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2pPr>
      <a:lvl3pPr algn="ctr" defTabSz="342787"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3pPr>
      <a:lvl4pPr algn="ctr" defTabSz="342787"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4pPr>
      <a:lvl5pPr algn="ctr" defTabSz="342787"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5pPr>
      <a:lvl6pPr marL="342787" algn="ctr" defTabSz="342787" rtl="0" fontAlgn="base">
        <a:spcBef>
          <a:spcPct val="0"/>
        </a:spcBef>
        <a:spcAft>
          <a:spcPct val="0"/>
        </a:spcAft>
        <a:defRPr sz="3225">
          <a:solidFill>
            <a:schemeClr val="tx1"/>
          </a:solidFill>
          <a:latin typeface="Calibri" charset="0"/>
          <a:ea typeface="ＭＳ Ｐゴシック" charset="-128"/>
          <a:cs typeface="ＭＳ Ｐゴシック" charset="-128"/>
        </a:defRPr>
      </a:lvl6pPr>
      <a:lvl7pPr marL="685572" algn="ctr" defTabSz="342787" rtl="0" fontAlgn="base">
        <a:spcBef>
          <a:spcPct val="0"/>
        </a:spcBef>
        <a:spcAft>
          <a:spcPct val="0"/>
        </a:spcAft>
        <a:defRPr sz="3225">
          <a:solidFill>
            <a:schemeClr val="tx1"/>
          </a:solidFill>
          <a:latin typeface="Calibri" charset="0"/>
          <a:ea typeface="ＭＳ Ｐゴシック" charset="-128"/>
          <a:cs typeface="ＭＳ Ｐゴシック" charset="-128"/>
        </a:defRPr>
      </a:lvl7pPr>
      <a:lvl8pPr marL="1028360" algn="ctr" defTabSz="342787" rtl="0" fontAlgn="base">
        <a:spcBef>
          <a:spcPct val="0"/>
        </a:spcBef>
        <a:spcAft>
          <a:spcPct val="0"/>
        </a:spcAft>
        <a:defRPr sz="3225">
          <a:solidFill>
            <a:schemeClr val="tx1"/>
          </a:solidFill>
          <a:latin typeface="Calibri" charset="0"/>
          <a:ea typeface="ＭＳ Ｐゴシック" charset="-128"/>
          <a:cs typeface="ＭＳ Ｐゴシック" charset="-128"/>
        </a:defRPr>
      </a:lvl8pPr>
      <a:lvl9pPr marL="1371145" algn="ctr" defTabSz="342787" rtl="0" fontAlgn="base">
        <a:spcBef>
          <a:spcPct val="0"/>
        </a:spcBef>
        <a:spcAft>
          <a:spcPct val="0"/>
        </a:spcAft>
        <a:defRPr sz="3225">
          <a:solidFill>
            <a:schemeClr val="tx1"/>
          </a:solidFill>
          <a:latin typeface="Calibri" charset="0"/>
          <a:ea typeface="ＭＳ Ｐゴシック" charset="-128"/>
          <a:cs typeface="ＭＳ Ｐゴシック" charset="-128"/>
        </a:defRPr>
      </a:lvl9pPr>
    </p:titleStyle>
    <p:bodyStyle>
      <a:lvl1pPr marL="257090" indent="-257090" algn="l" defTabSz="342787"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557027" indent="-214241" algn="l" defTabSz="342787" rtl="0" eaLnBrk="0" fontAlgn="base" hangingPunct="0">
        <a:spcBef>
          <a:spcPct val="20000"/>
        </a:spcBef>
        <a:spcAft>
          <a:spcPct val="0"/>
        </a:spcAft>
        <a:buFont typeface="Arial" charset="0"/>
        <a:buChar char="–"/>
        <a:defRPr sz="2100" kern="1200">
          <a:solidFill>
            <a:schemeClr val="tx1"/>
          </a:solidFill>
          <a:latin typeface="+mn-lt"/>
          <a:ea typeface="ＭＳ Ｐゴシック" charset="-128"/>
          <a:cs typeface="+mn-cs"/>
        </a:defRPr>
      </a:lvl2pPr>
      <a:lvl3pPr marL="856966" indent="-171393" algn="l" defTabSz="342787" rtl="0" eaLnBrk="0" fontAlgn="base" hangingPunct="0">
        <a:spcBef>
          <a:spcPct val="20000"/>
        </a:spcBef>
        <a:spcAft>
          <a:spcPct val="0"/>
        </a:spcAft>
        <a:buFont typeface="Arial" charset="0"/>
        <a:buChar char="•"/>
        <a:defRPr sz="1724" kern="1200">
          <a:solidFill>
            <a:schemeClr val="tx1"/>
          </a:solidFill>
          <a:latin typeface="+mn-lt"/>
          <a:ea typeface="ＭＳ Ｐゴシック" charset="-128"/>
          <a:cs typeface="+mn-cs"/>
        </a:defRPr>
      </a:lvl3pPr>
      <a:lvl4pPr marL="1199750" indent="-171393" algn="l" defTabSz="342787" rtl="0" eaLnBrk="0" fontAlgn="base" hangingPunct="0">
        <a:spcBef>
          <a:spcPct val="20000"/>
        </a:spcBef>
        <a:spcAft>
          <a:spcPct val="0"/>
        </a:spcAft>
        <a:buFont typeface="Arial" charset="0"/>
        <a:buChar char="–"/>
        <a:defRPr sz="1499" kern="1200">
          <a:solidFill>
            <a:schemeClr val="tx1"/>
          </a:solidFill>
          <a:latin typeface="+mn-lt"/>
          <a:ea typeface="ＭＳ Ｐゴシック" charset="-128"/>
          <a:cs typeface="+mn-cs"/>
        </a:defRPr>
      </a:lvl4pPr>
      <a:lvl5pPr marL="1542536" indent="-171393" algn="l" defTabSz="342787" rtl="0" eaLnBrk="0" fontAlgn="base" hangingPunct="0">
        <a:spcBef>
          <a:spcPct val="20000"/>
        </a:spcBef>
        <a:spcAft>
          <a:spcPct val="0"/>
        </a:spcAft>
        <a:buFont typeface="Arial" charset="0"/>
        <a:buChar char="»"/>
        <a:defRPr sz="1499" kern="1200">
          <a:solidFill>
            <a:schemeClr val="tx1"/>
          </a:solidFill>
          <a:latin typeface="+mn-lt"/>
          <a:ea typeface="ＭＳ Ｐゴシック" charset="-128"/>
          <a:cs typeface="+mn-cs"/>
        </a:defRPr>
      </a:lvl5pPr>
      <a:lvl6pPr marL="1885323" indent="-171393" algn="l" defTabSz="342787" rtl="0" eaLnBrk="1" latinLnBrk="0" hangingPunct="1">
        <a:spcBef>
          <a:spcPct val="20000"/>
        </a:spcBef>
        <a:buFont typeface="Arial"/>
        <a:buChar char="•"/>
        <a:defRPr sz="1499" kern="1200">
          <a:solidFill>
            <a:schemeClr val="tx1"/>
          </a:solidFill>
          <a:latin typeface="+mn-lt"/>
          <a:ea typeface="+mn-ea"/>
          <a:cs typeface="+mn-cs"/>
        </a:defRPr>
      </a:lvl6pPr>
      <a:lvl7pPr marL="2228109" indent="-171393" algn="l" defTabSz="342787" rtl="0" eaLnBrk="1" latinLnBrk="0" hangingPunct="1">
        <a:spcBef>
          <a:spcPct val="20000"/>
        </a:spcBef>
        <a:buFont typeface="Arial"/>
        <a:buChar char="•"/>
        <a:defRPr sz="1499" kern="1200">
          <a:solidFill>
            <a:schemeClr val="tx1"/>
          </a:solidFill>
          <a:latin typeface="+mn-lt"/>
          <a:ea typeface="+mn-ea"/>
          <a:cs typeface="+mn-cs"/>
        </a:defRPr>
      </a:lvl7pPr>
      <a:lvl8pPr marL="2570896" indent="-171393" algn="l" defTabSz="342787" rtl="0" eaLnBrk="1" latinLnBrk="0" hangingPunct="1">
        <a:spcBef>
          <a:spcPct val="20000"/>
        </a:spcBef>
        <a:buFont typeface="Arial"/>
        <a:buChar char="•"/>
        <a:defRPr sz="1499" kern="1200">
          <a:solidFill>
            <a:schemeClr val="tx1"/>
          </a:solidFill>
          <a:latin typeface="+mn-lt"/>
          <a:ea typeface="+mn-ea"/>
          <a:cs typeface="+mn-cs"/>
        </a:defRPr>
      </a:lvl8pPr>
      <a:lvl9pPr marL="2913682" indent="-171393" algn="l" defTabSz="342787" rtl="0" eaLnBrk="1" latinLnBrk="0" hangingPunct="1">
        <a:spcBef>
          <a:spcPct val="20000"/>
        </a:spcBef>
        <a:buFont typeface="Arial"/>
        <a:buChar char="•"/>
        <a:defRPr sz="1499" kern="1200">
          <a:solidFill>
            <a:schemeClr val="tx1"/>
          </a:solidFill>
          <a:latin typeface="+mn-lt"/>
          <a:ea typeface="+mn-ea"/>
          <a:cs typeface="+mn-cs"/>
        </a:defRPr>
      </a:lvl9pPr>
    </p:bodyStyle>
    <p:otherStyle>
      <a:defPPr>
        <a:defRPr lang="es-ES_tradnl"/>
      </a:defPPr>
      <a:lvl1pPr marL="0" algn="l" defTabSz="342787" rtl="0" eaLnBrk="1" latinLnBrk="0" hangingPunct="1">
        <a:defRPr sz="1349" kern="1200">
          <a:solidFill>
            <a:schemeClr val="tx1"/>
          </a:solidFill>
          <a:latin typeface="+mn-lt"/>
          <a:ea typeface="+mn-ea"/>
          <a:cs typeface="+mn-cs"/>
        </a:defRPr>
      </a:lvl1pPr>
      <a:lvl2pPr marL="342787" algn="l" defTabSz="342787" rtl="0" eaLnBrk="1" latinLnBrk="0" hangingPunct="1">
        <a:defRPr sz="1349" kern="1200">
          <a:solidFill>
            <a:schemeClr val="tx1"/>
          </a:solidFill>
          <a:latin typeface="+mn-lt"/>
          <a:ea typeface="+mn-ea"/>
          <a:cs typeface="+mn-cs"/>
        </a:defRPr>
      </a:lvl2pPr>
      <a:lvl3pPr marL="685572" algn="l" defTabSz="342787" rtl="0" eaLnBrk="1" latinLnBrk="0" hangingPunct="1">
        <a:defRPr sz="1349" kern="1200">
          <a:solidFill>
            <a:schemeClr val="tx1"/>
          </a:solidFill>
          <a:latin typeface="+mn-lt"/>
          <a:ea typeface="+mn-ea"/>
          <a:cs typeface="+mn-cs"/>
        </a:defRPr>
      </a:lvl3pPr>
      <a:lvl4pPr marL="1028360" algn="l" defTabSz="342787" rtl="0" eaLnBrk="1" latinLnBrk="0" hangingPunct="1">
        <a:defRPr sz="1349" kern="1200">
          <a:solidFill>
            <a:schemeClr val="tx1"/>
          </a:solidFill>
          <a:latin typeface="+mn-lt"/>
          <a:ea typeface="+mn-ea"/>
          <a:cs typeface="+mn-cs"/>
        </a:defRPr>
      </a:lvl4pPr>
      <a:lvl5pPr marL="1371145" algn="l" defTabSz="342787" rtl="0" eaLnBrk="1" latinLnBrk="0" hangingPunct="1">
        <a:defRPr sz="1349" kern="1200">
          <a:solidFill>
            <a:schemeClr val="tx1"/>
          </a:solidFill>
          <a:latin typeface="+mn-lt"/>
          <a:ea typeface="+mn-ea"/>
          <a:cs typeface="+mn-cs"/>
        </a:defRPr>
      </a:lvl5pPr>
      <a:lvl6pPr marL="1713930" algn="l" defTabSz="342787" rtl="0" eaLnBrk="1" latinLnBrk="0" hangingPunct="1">
        <a:defRPr sz="1349" kern="1200">
          <a:solidFill>
            <a:schemeClr val="tx1"/>
          </a:solidFill>
          <a:latin typeface="+mn-lt"/>
          <a:ea typeface="+mn-ea"/>
          <a:cs typeface="+mn-cs"/>
        </a:defRPr>
      </a:lvl6pPr>
      <a:lvl7pPr marL="2056717" algn="l" defTabSz="342787" rtl="0" eaLnBrk="1" latinLnBrk="0" hangingPunct="1">
        <a:defRPr sz="1349" kern="1200">
          <a:solidFill>
            <a:schemeClr val="tx1"/>
          </a:solidFill>
          <a:latin typeface="+mn-lt"/>
          <a:ea typeface="+mn-ea"/>
          <a:cs typeface="+mn-cs"/>
        </a:defRPr>
      </a:lvl7pPr>
      <a:lvl8pPr marL="2399503" algn="l" defTabSz="342787" rtl="0" eaLnBrk="1" latinLnBrk="0" hangingPunct="1">
        <a:defRPr sz="1349" kern="1200">
          <a:solidFill>
            <a:schemeClr val="tx1"/>
          </a:solidFill>
          <a:latin typeface="+mn-lt"/>
          <a:ea typeface="+mn-ea"/>
          <a:cs typeface="+mn-cs"/>
        </a:defRPr>
      </a:lvl8pPr>
      <a:lvl9pPr marL="2742289" algn="l" defTabSz="342787" rtl="0" eaLnBrk="1" latinLnBrk="0" hangingPunct="1">
        <a:defRPr sz="134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a:hlinkClick r:id="rId3"/>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245588" y="4825679"/>
            <a:ext cx="333298" cy="274908"/>
          </a:xfrm>
          <a:prstGeom prst="rect">
            <a:avLst/>
          </a:prstGeom>
        </p:spPr>
      </p:pic>
      <p:pic>
        <p:nvPicPr>
          <p:cNvPr id="10" name="9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9223" y="4785996"/>
            <a:ext cx="1183878" cy="357505"/>
          </a:xfrm>
          <a:prstGeom prst="rect">
            <a:avLst/>
          </a:prstGeom>
        </p:spPr>
      </p:pic>
      <p:sp>
        <p:nvSpPr>
          <p:cNvPr id="6146" name="Marcador de pie de página 4"/>
          <p:cNvSpPr txBox="1">
            <a:spLocks/>
          </p:cNvSpPr>
          <p:nvPr userDrawn="1"/>
        </p:nvSpPr>
        <p:spPr bwMode="auto">
          <a:xfrm>
            <a:off x="7696039" y="4902284"/>
            <a:ext cx="997034"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342823" eaLnBrk="1" hangingPunct="1">
              <a:defRPr/>
            </a:pPr>
            <a:fld id="{BCC43BAD-7094-4F33-911B-25DEEFED1FB5}" type="slidenum">
              <a:rPr lang="en-US" altLang="es-ES" sz="675" b="1" u="none" smtClean="0">
                <a:solidFill>
                  <a:srgbClr val="5C881A"/>
                </a:solidFill>
                <a:cs typeface="Arial" charset="0"/>
              </a:rPr>
              <a:pPr algn="r" defTabSz="342823" eaLnBrk="1" hangingPunct="1">
                <a:defRPr/>
              </a:pPr>
              <a:t>‹#›</a:t>
            </a:fld>
            <a:endParaRPr lang="en-US" altLang="es-ES" sz="675" b="1" u="none">
              <a:solidFill>
                <a:srgbClr val="5C881A"/>
              </a:solidFill>
              <a:cs typeface="Arial" charset="0"/>
            </a:endParaRPr>
          </a:p>
        </p:txBody>
      </p:sp>
      <p:cxnSp>
        <p:nvCxnSpPr>
          <p:cNvPr id="26" name="25 Conector recto"/>
          <p:cNvCxnSpPr/>
          <p:nvPr userDrawn="1"/>
        </p:nvCxnSpPr>
        <p:spPr>
          <a:xfrm>
            <a:off x="451339" y="4785996"/>
            <a:ext cx="8241736"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Text Box 7"/>
          <p:cNvSpPr txBox="1">
            <a:spLocks noChangeArrowheads="1"/>
          </p:cNvSpPr>
          <p:nvPr userDrawn="1"/>
        </p:nvSpPr>
        <p:spPr bwMode="auto">
          <a:xfrm>
            <a:off x="2644402" y="4894009"/>
            <a:ext cx="2259943"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defTabSz="685644" eaLnBrk="1" fontAlgn="base" hangingPunct="1">
              <a:spcBef>
                <a:spcPct val="0"/>
              </a:spcBef>
              <a:spcAft>
                <a:spcPct val="0"/>
              </a:spcAft>
              <a:defRPr/>
            </a:pPr>
            <a:r>
              <a:rPr lang="es-ES" sz="675" b="1" u="none">
                <a:solidFill>
                  <a:srgbClr val="5C881A"/>
                </a:solidFill>
                <a:latin typeface="Arial" panose="020B0604020202020204" pitchFamily="34" charset="0"/>
                <a:cs typeface="Arial" panose="020B0604020202020204" pitchFamily="34" charset="0"/>
              </a:rPr>
              <a:t>www.spenergynetworks.co.uk</a:t>
            </a:r>
          </a:p>
        </p:txBody>
      </p:sp>
    </p:spTree>
    <p:extLst>
      <p:ext uri="{BB962C8B-B14F-4D97-AF65-F5344CB8AC3E}">
        <p14:creationId xmlns:p14="http://schemas.microsoft.com/office/powerpoint/2010/main" val="2057952896"/>
      </p:ext>
    </p:extLst>
  </p:cSld>
  <p:clrMap bg1="lt1" tx1="dk1" bg2="lt2" tx2="dk2" accent1="accent1" accent2="accent2" accent3="accent3" accent4="accent4" accent5="accent5" accent6="accent6" hlink="hlink" folHlink="folHlink"/>
  <p:sldLayoutIdLst>
    <p:sldLayoutId id="2147484019" r:id="rId1"/>
  </p:sldLayoutIdLst>
  <p:hf hdr="0" ftr="0" dt="0"/>
  <p:txStyles>
    <p:titleStyle>
      <a:lvl1pPr algn="ctr" defTabSz="342823" rtl="0" eaLnBrk="0" fontAlgn="base" hangingPunct="0">
        <a:spcBef>
          <a:spcPct val="0"/>
        </a:spcBef>
        <a:spcAft>
          <a:spcPct val="0"/>
        </a:spcAft>
        <a:defRPr sz="3225" kern="1200">
          <a:solidFill>
            <a:schemeClr val="tx1"/>
          </a:solidFill>
          <a:latin typeface="+mj-lt"/>
          <a:ea typeface="ＭＳ Ｐゴシック" charset="-128"/>
          <a:cs typeface="ＭＳ Ｐゴシック" charset="-128"/>
        </a:defRPr>
      </a:lvl1pPr>
      <a:lvl2pPr algn="ctr" defTabSz="342823"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2pPr>
      <a:lvl3pPr algn="ctr" defTabSz="342823"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3pPr>
      <a:lvl4pPr algn="ctr" defTabSz="342823"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4pPr>
      <a:lvl5pPr algn="ctr" defTabSz="342823"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5pPr>
      <a:lvl6pPr marL="342823" algn="ctr" defTabSz="342823" rtl="0" fontAlgn="base">
        <a:spcBef>
          <a:spcPct val="0"/>
        </a:spcBef>
        <a:spcAft>
          <a:spcPct val="0"/>
        </a:spcAft>
        <a:defRPr sz="3225">
          <a:solidFill>
            <a:schemeClr val="tx1"/>
          </a:solidFill>
          <a:latin typeface="Calibri" charset="0"/>
          <a:ea typeface="ＭＳ Ｐゴシック" charset="-128"/>
          <a:cs typeface="ＭＳ Ｐゴシック" charset="-128"/>
        </a:defRPr>
      </a:lvl6pPr>
      <a:lvl7pPr marL="685644" algn="ctr" defTabSz="342823" rtl="0" fontAlgn="base">
        <a:spcBef>
          <a:spcPct val="0"/>
        </a:spcBef>
        <a:spcAft>
          <a:spcPct val="0"/>
        </a:spcAft>
        <a:defRPr sz="3225">
          <a:solidFill>
            <a:schemeClr val="tx1"/>
          </a:solidFill>
          <a:latin typeface="Calibri" charset="0"/>
          <a:ea typeface="ＭＳ Ｐゴシック" charset="-128"/>
          <a:cs typeface="ＭＳ Ｐゴシック" charset="-128"/>
        </a:defRPr>
      </a:lvl7pPr>
      <a:lvl8pPr marL="1028467" algn="ctr" defTabSz="342823" rtl="0" fontAlgn="base">
        <a:spcBef>
          <a:spcPct val="0"/>
        </a:spcBef>
        <a:spcAft>
          <a:spcPct val="0"/>
        </a:spcAft>
        <a:defRPr sz="3225">
          <a:solidFill>
            <a:schemeClr val="tx1"/>
          </a:solidFill>
          <a:latin typeface="Calibri" charset="0"/>
          <a:ea typeface="ＭＳ Ｐゴシック" charset="-128"/>
          <a:cs typeface="ＭＳ Ｐゴシック" charset="-128"/>
        </a:defRPr>
      </a:lvl8pPr>
      <a:lvl9pPr marL="1371288" algn="ctr" defTabSz="342823" rtl="0" fontAlgn="base">
        <a:spcBef>
          <a:spcPct val="0"/>
        </a:spcBef>
        <a:spcAft>
          <a:spcPct val="0"/>
        </a:spcAft>
        <a:defRPr sz="3225">
          <a:solidFill>
            <a:schemeClr val="tx1"/>
          </a:solidFill>
          <a:latin typeface="Calibri" charset="0"/>
          <a:ea typeface="ＭＳ Ｐゴシック" charset="-128"/>
          <a:cs typeface="ＭＳ Ｐゴシック" charset="-128"/>
        </a:defRPr>
      </a:lvl9pPr>
    </p:titleStyle>
    <p:bodyStyle>
      <a:lvl1pPr marL="257117" indent="-257117" algn="l" defTabSz="342823"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557086" indent="-214263" algn="l" defTabSz="342823" rtl="0" eaLnBrk="0" fontAlgn="base" hangingPunct="0">
        <a:spcBef>
          <a:spcPct val="20000"/>
        </a:spcBef>
        <a:spcAft>
          <a:spcPct val="0"/>
        </a:spcAft>
        <a:buFont typeface="Arial" charset="0"/>
        <a:buChar char="–"/>
        <a:defRPr sz="2100" kern="1200">
          <a:solidFill>
            <a:schemeClr val="tx1"/>
          </a:solidFill>
          <a:latin typeface="+mn-lt"/>
          <a:ea typeface="ＭＳ Ｐゴシック" charset="-128"/>
          <a:cs typeface="+mn-cs"/>
        </a:defRPr>
      </a:lvl2pPr>
      <a:lvl3pPr marL="857055" indent="-171411" algn="l" defTabSz="342823" rtl="0" eaLnBrk="0" fontAlgn="base" hangingPunct="0">
        <a:spcBef>
          <a:spcPct val="20000"/>
        </a:spcBef>
        <a:spcAft>
          <a:spcPct val="0"/>
        </a:spcAft>
        <a:buFont typeface="Arial" charset="0"/>
        <a:buChar char="•"/>
        <a:defRPr sz="1725" kern="1200">
          <a:solidFill>
            <a:schemeClr val="tx1"/>
          </a:solidFill>
          <a:latin typeface="+mn-lt"/>
          <a:ea typeface="ＭＳ Ｐゴシック" charset="-128"/>
          <a:cs typeface="+mn-cs"/>
        </a:defRPr>
      </a:lvl3pPr>
      <a:lvl4pPr marL="1199876" indent="-171411" algn="l" defTabSz="342823" rtl="0" eaLnBrk="0" fontAlgn="base" hangingPunct="0">
        <a:spcBef>
          <a:spcPct val="20000"/>
        </a:spcBef>
        <a:spcAft>
          <a:spcPct val="0"/>
        </a:spcAft>
        <a:buFont typeface="Arial" charset="0"/>
        <a:buChar char="–"/>
        <a:defRPr sz="1500" kern="1200">
          <a:solidFill>
            <a:schemeClr val="tx1"/>
          </a:solidFill>
          <a:latin typeface="+mn-lt"/>
          <a:ea typeface="ＭＳ Ｐゴシック" charset="-128"/>
          <a:cs typeface="+mn-cs"/>
        </a:defRPr>
      </a:lvl4pPr>
      <a:lvl5pPr marL="1542699" indent="-171411" algn="l" defTabSz="342823" rtl="0" eaLnBrk="0" fontAlgn="base" hangingPunct="0">
        <a:spcBef>
          <a:spcPct val="20000"/>
        </a:spcBef>
        <a:spcAft>
          <a:spcPct val="0"/>
        </a:spcAft>
        <a:buFont typeface="Arial" charset="0"/>
        <a:buChar char="»"/>
        <a:defRPr sz="1500" kern="1200">
          <a:solidFill>
            <a:schemeClr val="tx1"/>
          </a:solidFill>
          <a:latin typeface="+mn-lt"/>
          <a:ea typeface="ＭＳ Ｐゴシック" charset="-128"/>
          <a:cs typeface="+mn-cs"/>
        </a:defRPr>
      </a:lvl5pPr>
      <a:lvl6pPr marL="1885521" indent="-171411" algn="l" defTabSz="342823" rtl="0" eaLnBrk="1" latinLnBrk="0" hangingPunct="1">
        <a:spcBef>
          <a:spcPct val="20000"/>
        </a:spcBef>
        <a:buFont typeface="Arial"/>
        <a:buChar char="•"/>
        <a:defRPr sz="1500" kern="1200">
          <a:solidFill>
            <a:schemeClr val="tx1"/>
          </a:solidFill>
          <a:latin typeface="+mn-lt"/>
          <a:ea typeface="+mn-ea"/>
          <a:cs typeface="+mn-cs"/>
        </a:defRPr>
      </a:lvl6pPr>
      <a:lvl7pPr marL="2228343" indent="-171411" algn="l" defTabSz="342823" rtl="0" eaLnBrk="1" latinLnBrk="0" hangingPunct="1">
        <a:spcBef>
          <a:spcPct val="20000"/>
        </a:spcBef>
        <a:buFont typeface="Arial"/>
        <a:buChar char="•"/>
        <a:defRPr sz="1500" kern="1200">
          <a:solidFill>
            <a:schemeClr val="tx1"/>
          </a:solidFill>
          <a:latin typeface="+mn-lt"/>
          <a:ea typeface="+mn-ea"/>
          <a:cs typeface="+mn-cs"/>
        </a:defRPr>
      </a:lvl7pPr>
      <a:lvl8pPr marL="2571165" indent="-171411" algn="l" defTabSz="342823" rtl="0" eaLnBrk="1" latinLnBrk="0" hangingPunct="1">
        <a:spcBef>
          <a:spcPct val="20000"/>
        </a:spcBef>
        <a:buFont typeface="Arial"/>
        <a:buChar char="•"/>
        <a:defRPr sz="1500" kern="1200">
          <a:solidFill>
            <a:schemeClr val="tx1"/>
          </a:solidFill>
          <a:latin typeface="+mn-lt"/>
          <a:ea typeface="+mn-ea"/>
          <a:cs typeface="+mn-cs"/>
        </a:defRPr>
      </a:lvl8pPr>
      <a:lvl9pPr marL="2913987" indent="-171411" algn="l" defTabSz="34282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s-ES_tradnl"/>
      </a:defPPr>
      <a:lvl1pPr marL="0" algn="l" defTabSz="342823" rtl="0" eaLnBrk="1" latinLnBrk="0" hangingPunct="1">
        <a:defRPr sz="1350" kern="1200">
          <a:solidFill>
            <a:schemeClr val="tx1"/>
          </a:solidFill>
          <a:latin typeface="+mn-lt"/>
          <a:ea typeface="+mn-ea"/>
          <a:cs typeface="+mn-cs"/>
        </a:defRPr>
      </a:lvl1pPr>
      <a:lvl2pPr marL="342823" algn="l" defTabSz="342823" rtl="0" eaLnBrk="1" latinLnBrk="0" hangingPunct="1">
        <a:defRPr sz="1350" kern="1200">
          <a:solidFill>
            <a:schemeClr val="tx1"/>
          </a:solidFill>
          <a:latin typeface="+mn-lt"/>
          <a:ea typeface="+mn-ea"/>
          <a:cs typeface="+mn-cs"/>
        </a:defRPr>
      </a:lvl2pPr>
      <a:lvl3pPr marL="685644" algn="l" defTabSz="342823" rtl="0" eaLnBrk="1" latinLnBrk="0" hangingPunct="1">
        <a:defRPr sz="1350" kern="1200">
          <a:solidFill>
            <a:schemeClr val="tx1"/>
          </a:solidFill>
          <a:latin typeface="+mn-lt"/>
          <a:ea typeface="+mn-ea"/>
          <a:cs typeface="+mn-cs"/>
        </a:defRPr>
      </a:lvl3pPr>
      <a:lvl4pPr marL="1028467" algn="l" defTabSz="342823" rtl="0" eaLnBrk="1" latinLnBrk="0" hangingPunct="1">
        <a:defRPr sz="1350" kern="1200">
          <a:solidFill>
            <a:schemeClr val="tx1"/>
          </a:solidFill>
          <a:latin typeface="+mn-lt"/>
          <a:ea typeface="+mn-ea"/>
          <a:cs typeface="+mn-cs"/>
        </a:defRPr>
      </a:lvl4pPr>
      <a:lvl5pPr marL="1371288" algn="l" defTabSz="342823" rtl="0" eaLnBrk="1" latinLnBrk="0" hangingPunct="1">
        <a:defRPr sz="1350" kern="1200">
          <a:solidFill>
            <a:schemeClr val="tx1"/>
          </a:solidFill>
          <a:latin typeface="+mn-lt"/>
          <a:ea typeface="+mn-ea"/>
          <a:cs typeface="+mn-cs"/>
        </a:defRPr>
      </a:lvl5pPr>
      <a:lvl6pPr marL="1714110" algn="l" defTabSz="342823" rtl="0" eaLnBrk="1" latinLnBrk="0" hangingPunct="1">
        <a:defRPr sz="1350" kern="1200">
          <a:solidFill>
            <a:schemeClr val="tx1"/>
          </a:solidFill>
          <a:latin typeface="+mn-lt"/>
          <a:ea typeface="+mn-ea"/>
          <a:cs typeface="+mn-cs"/>
        </a:defRPr>
      </a:lvl6pPr>
      <a:lvl7pPr marL="2056932" algn="l" defTabSz="342823" rtl="0" eaLnBrk="1" latinLnBrk="0" hangingPunct="1">
        <a:defRPr sz="1350" kern="1200">
          <a:solidFill>
            <a:schemeClr val="tx1"/>
          </a:solidFill>
          <a:latin typeface="+mn-lt"/>
          <a:ea typeface="+mn-ea"/>
          <a:cs typeface="+mn-cs"/>
        </a:defRPr>
      </a:lvl7pPr>
      <a:lvl8pPr marL="2399754" algn="l" defTabSz="342823" rtl="0" eaLnBrk="1" latinLnBrk="0" hangingPunct="1">
        <a:defRPr sz="1350" kern="1200">
          <a:solidFill>
            <a:schemeClr val="tx1"/>
          </a:solidFill>
          <a:latin typeface="+mn-lt"/>
          <a:ea typeface="+mn-ea"/>
          <a:cs typeface="+mn-cs"/>
        </a:defRPr>
      </a:lvl8pPr>
      <a:lvl9pPr marL="2742576" algn="l" defTabSz="342823"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a:hlinkClick r:id="rId3"/>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245588" y="4825679"/>
            <a:ext cx="333298" cy="274908"/>
          </a:xfrm>
          <a:prstGeom prst="rect">
            <a:avLst/>
          </a:prstGeom>
        </p:spPr>
      </p:pic>
      <p:pic>
        <p:nvPicPr>
          <p:cNvPr id="10" name="9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9223" y="4785996"/>
            <a:ext cx="1183878" cy="357505"/>
          </a:xfrm>
          <a:prstGeom prst="rect">
            <a:avLst/>
          </a:prstGeom>
        </p:spPr>
      </p:pic>
      <p:sp>
        <p:nvSpPr>
          <p:cNvPr id="6146" name="Marcador de pie de página 4"/>
          <p:cNvSpPr txBox="1">
            <a:spLocks/>
          </p:cNvSpPr>
          <p:nvPr userDrawn="1"/>
        </p:nvSpPr>
        <p:spPr bwMode="auto">
          <a:xfrm>
            <a:off x="7696039" y="4902284"/>
            <a:ext cx="997034"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342823" eaLnBrk="1" hangingPunct="1">
              <a:defRPr/>
            </a:pPr>
            <a:fld id="{BCC43BAD-7094-4F33-911B-25DEEFED1FB5}" type="slidenum">
              <a:rPr lang="en-US" altLang="es-ES" sz="675" b="1" u="none" smtClean="0">
                <a:solidFill>
                  <a:srgbClr val="5C881A"/>
                </a:solidFill>
                <a:cs typeface="Arial" charset="0"/>
              </a:rPr>
              <a:pPr algn="r" defTabSz="342823" eaLnBrk="1" hangingPunct="1">
                <a:defRPr/>
              </a:pPr>
              <a:t>‹#›</a:t>
            </a:fld>
            <a:endParaRPr lang="en-US" altLang="es-ES" sz="675" b="1" u="none">
              <a:solidFill>
                <a:srgbClr val="5C881A"/>
              </a:solidFill>
              <a:cs typeface="Arial" charset="0"/>
            </a:endParaRPr>
          </a:p>
        </p:txBody>
      </p:sp>
      <p:cxnSp>
        <p:nvCxnSpPr>
          <p:cNvPr id="26" name="25 Conector recto"/>
          <p:cNvCxnSpPr/>
          <p:nvPr userDrawn="1"/>
        </p:nvCxnSpPr>
        <p:spPr>
          <a:xfrm>
            <a:off x="451339" y="4785996"/>
            <a:ext cx="8241736"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Text Box 7"/>
          <p:cNvSpPr txBox="1">
            <a:spLocks noChangeArrowheads="1"/>
          </p:cNvSpPr>
          <p:nvPr userDrawn="1"/>
        </p:nvSpPr>
        <p:spPr bwMode="auto">
          <a:xfrm>
            <a:off x="2644402" y="4894009"/>
            <a:ext cx="2259943"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defTabSz="685644" eaLnBrk="1" fontAlgn="base" hangingPunct="1">
              <a:spcBef>
                <a:spcPct val="0"/>
              </a:spcBef>
              <a:spcAft>
                <a:spcPct val="0"/>
              </a:spcAft>
              <a:defRPr/>
            </a:pPr>
            <a:r>
              <a:rPr lang="es-ES" sz="675" b="1" u="none">
                <a:solidFill>
                  <a:srgbClr val="5C881A"/>
                </a:solidFill>
                <a:latin typeface="Arial" panose="020B0604020202020204" pitchFamily="34" charset="0"/>
                <a:cs typeface="Arial" panose="020B0604020202020204" pitchFamily="34" charset="0"/>
              </a:rPr>
              <a:t>www.spenergynetworks.co.uk</a:t>
            </a:r>
          </a:p>
        </p:txBody>
      </p:sp>
    </p:spTree>
    <p:extLst>
      <p:ext uri="{BB962C8B-B14F-4D97-AF65-F5344CB8AC3E}">
        <p14:creationId xmlns:p14="http://schemas.microsoft.com/office/powerpoint/2010/main" val="1156154521"/>
      </p:ext>
    </p:extLst>
  </p:cSld>
  <p:clrMap bg1="lt1" tx1="dk1" bg2="lt2" tx2="dk2" accent1="accent1" accent2="accent2" accent3="accent3" accent4="accent4" accent5="accent5" accent6="accent6" hlink="hlink" folHlink="folHlink"/>
  <p:sldLayoutIdLst>
    <p:sldLayoutId id="2147484022" r:id="rId1"/>
  </p:sldLayoutIdLst>
  <p:hf hdr="0" ftr="0" dt="0"/>
  <p:txStyles>
    <p:titleStyle>
      <a:lvl1pPr algn="ctr" defTabSz="342823" rtl="0" eaLnBrk="0" fontAlgn="base" hangingPunct="0">
        <a:spcBef>
          <a:spcPct val="0"/>
        </a:spcBef>
        <a:spcAft>
          <a:spcPct val="0"/>
        </a:spcAft>
        <a:defRPr sz="3225" kern="1200">
          <a:solidFill>
            <a:schemeClr val="tx1"/>
          </a:solidFill>
          <a:latin typeface="+mj-lt"/>
          <a:ea typeface="ＭＳ Ｐゴシック" charset="-128"/>
          <a:cs typeface="ＭＳ Ｐゴシック" charset="-128"/>
        </a:defRPr>
      </a:lvl1pPr>
      <a:lvl2pPr algn="ctr" defTabSz="342823"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2pPr>
      <a:lvl3pPr algn="ctr" defTabSz="342823"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3pPr>
      <a:lvl4pPr algn="ctr" defTabSz="342823"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4pPr>
      <a:lvl5pPr algn="ctr" defTabSz="342823"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5pPr>
      <a:lvl6pPr marL="342823" algn="ctr" defTabSz="342823" rtl="0" fontAlgn="base">
        <a:spcBef>
          <a:spcPct val="0"/>
        </a:spcBef>
        <a:spcAft>
          <a:spcPct val="0"/>
        </a:spcAft>
        <a:defRPr sz="3225">
          <a:solidFill>
            <a:schemeClr val="tx1"/>
          </a:solidFill>
          <a:latin typeface="Calibri" charset="0"/>
          <a:ea typeface="ＭＳ Ｐゴシック" charset="-128"/>
          <a:cs typeface="ＭＳ Ｐゴシック" charset="-128"/>
        </a:defRPr>
      </a:lvl6pPr>
      <a:lvl7pPr marL="685644" algn="ctr" defTabSz="342823" rtl="0" fontAlgn="base">
        <a:spcBef>
          <a:spcPct val="0"/>
        </a:spcBef>
        <a:spcAft>
          <a:spcPct val="0"/>
        </a:spcAft>
        <a:defRPr sz="3225">
          <a:solidFill>
            <a:schemeClr val="tx1"/>
          </a:solidFill>
          <a:latin typeface="Calibri" charset="0"/>
          <a:ea typeface="ＭＳ Ｐゴシック" charset="-128"/>
          <a:cs typeface="ＭＳ Ｐゴシック" charset="-128"/>
        </a:defRPr>
      </a:lvl7pPr>
      <a:lvl8pPr marL="1028467" algn="ctr" defTabSz="342823" rtl="0" fontAlgn="base">
        <a:spcBef>
          <a:spcPct val="0"/>
        </a:spcBef>
        <a:spcAft>
          <a:spcPct val="0"/>
        </a:spcAft>
        <a:defRPr sz="3225">
          <a:solidFill>
            <a:schemeClr val="tx1"/>
          </a:solidFill>
          <a:latin typeface="Calibri" charset="0"/>
          <a:ea typeface="ＭＳ Ｐゴシック" charset="-128"/>
          <a:cs typeface="ＭＳ Ｐゴシック" charset="-128"/>
        </a:defRPr>
      </a:lvl8pPr>
      <a:lvl9pPr marL="1371288" algn="ctr" defTabSz="342823" rtl="0" fontAlgn="base">
        <a:spcBef>
          <a:spcPct val="0"/>
        </a:spcBef>
        <a:spcAft>
          <a:spcPct val="0"/>
        </a:spcAft>
        <a:defRPr sz="3225">
          <a:solidFill>
            <a:schemeClr val="tx1"/>
          </a:solidFill>
          <a:latin typeface="Calibri" charset="0"/>
          <a:ea typeface="ＭＳ Ｐゴシック" charset="-128"/>
          <a:cs typeface="ＭＳ Ｐゴシック" charset="-128"/>
        </a:defRPr>
      </a:lvl9pPr>
    </p:titleStyle>
    <p:bodyStyle>
      <a:lvl1pPr marL="257117" indent="-257117" algn="l" defTabSz="342823"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557086" indent="-214263" algn="l" defTabSz="342823" rtl="0" eaLnBrk="0" fontAlgn="base" hangingPunct="0">
        <a:spcBef>
          <a:spcPct val="20000"/>
        </a:spcBef>
        <a:spcAft>
          <a:spcPct val="0"/>
        </a:spcAft>
        <a:buFont typeface="Arial" charset="0"/>
        <a:buChar char="–"/>
        <a:defRPr sz="2100" kern="1200">
          <a:solidFill>
            <a:schemeClr val="tx1"/>
          </a:solidFill>
          <a:latin typeface="+mn-lt"/>
          <a:ea typeface="ＭＳ Ｐゴシック" charset="-128"/>
          <a:cs typeface="+mn-cs"/>
        </a:defRPr>
      </a:lvl2pPr>
      <a:lvl3pPr marL="857055" indent="-171411" algn="l" defTabSz="342823" rtl="0" eaLnBrk="0" fontAlgn="base" hangingPunct="0">
        <a:spcBef>
          <a:spcPct val="20000"/>
        </a:spcBef>
        <a:spcAft>
          <a:spcPct val="0"/>
        </a:spcAft>
        <a:buFont typeface="Arial" charset="0"/>
        <a:buChar char="•"/>
        <a:defRPr sz="1725" kern="1200">
          <a:solidFill>
            <a:schemeClr val="tx1"/>
          </a:solidFill>
          <a:latin typeface="+mn-lt"/>
          <a:ea typeface="ＭＳ Ｐゴシック" charset="-128"/>
          <a:cs typeface="+mn-cs"/>
        </a:defRPr>
      </a:lvl3pPr>
      <a:lvl4pPr marL="1199876" indent="-171411" algn="l" defTabSz="342823" rtl="0" eaLnBrk="0" fontAlgn="base" hangingPunct="0">
        <a:spcBef>
          <a:spcPct val="20000"/>
        </a:spcBef>
        <a:spcAft>
          <a:spcPct val="0"/>
        </a:spcAft>
        <a:buFont typeface="Arial" charset="0"/>
        <a:buChar char="–"/>
        <a:defRPr sz="1500" kern="1200">
          <a:solidFill>
            <a:schemeClr val="tx1"/>
          </a:solidFill>
          <a:latin typeface="+mn-lt"/>
          <a:ea typeface="ＭＳ Ｐゴシック" charset="-128"/>
          <a:cs typeface="+mn-cs"/>
        </a:defRPr>
      </a:lvl4pPr>
      <a:lvl5pPr marL="1542699" indent="-171411" algn="l" defTabSz="342823" rtl="0" eaLnBrk="0" fontAlgn="base" hangingPunct="0">
        <a:spcBef>
          <a:spcPct val="20000"/>
        </a:spcBef>
        <a:spcAft>
          <a:spcPct val="0"/>
        </a:spcAft>
        <a:buFont typeface="Arial" charset="0"/>
        <a:buChar char="»"/>
        <a:defRPr sz="1500" kern="1200">
          <a:solidFill>
            <a:schemeClr val="tx1"/>
          </a:solidFill>
          <a:latin typeface="+mn-lt"/>
          <a:ea typeface="ＭＳ Ｐゴシック" charset="-128"/>
          <a:cs typeface="+mn-cs"/>
        </a:defRPr>
      </a:lvl5pPr>
      <a:lvl6pPr marL="1885521" indent="-171411" algn="l" defTabSz="342823" rtl="0" eaLnBrk="1" latinLnBrk="0" hangingPunct="1">
        <a:spcBef>
          <a:spcPct val="20000"/>
        </a:spcBef>
        <a:buFont typeface="Arial"/>
        <a:buChar char="•"/>
        <a:defRPr sz="1500" kern="1200">
          <a:solidFill>
            <a:schemeClr val="tx1"/>
          </a:solidFill>
          <a:latin typeface="+mn-lt"/>
          <a:ea typeface="+mn-ea"/>
          <a:cs typeface="+mn-cs"/>
        </a:defRPr>
      </a:lvl6pPr>
      <a:lvl7pPr marL="2228343" indent="-171411" algn="l" defTabSz="342823" rtl="0" eaLnBrk="1" latinLnBrk="0" hangingPunct="1">
        <a:spcBef>
          <a:spcPct val="20000"/>
        </a:spcBef>
        <a:buFont typeface="Arial"/>
        <a:buChar char="•"/>
        <a:defRPr sz="1500" kern="1200">
          <a:solidFill>
            <a:schemeClr val="tx1"/>
          </a:solidFill>
          <a:latin typeface="+mn-lt"/>
          <a:ea typeface="+mn-ea"/>
          <a:cs typeface="+mn-cs"/>
        </a:defRPr>
      </a:lvl7pPr>
      <a:lvl8pPr marL="2571165" indent="-171411" algn="l" defTabSz="342823" rtl="0" eaLnBrk="1" latinLnBrk="0" hangingPunct="1">
        <a:spcBef>
          <a:spcPct val="20000"/>
        </a:spcBef>
        <a:buFont typeface="Arial"/>
        <a:buChar char="•"/>
        <a:defRPr sz="1500" kern="1200">
          <a:solidFill>
            <a:schemeClr val="tx1"/>
          </a:solidFill>
          <a:latin typeface="+mn-lt"/>
          <a:ea typeface="+mn-ea"/>
          <a:cs typeface="+mn-cs"/>
        </a:defRPr>
      </a:lvl8pPr>
      <a:lvl9pPr marL="2913987" indent="-171411" algn="l" defTabSz="34282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s-ES_tradnl"/>
      </a:defPPr>
      <a:lvl1pPr marL="0" algn="l" defTabSz="342823" rtl="0" eaLnBrk="1" latinLnBrk="0" hangingPunct="1">
        <a:defRPr sz="1350" kern="1200">
          <a:solidFill>
            <a:schemeClr val="tx1"/>
          </a:solidFill>
          <a:latin typeface="+mn-lt"/>
          <a:ea typeface="+mn-ea"/>
          <a:cs typeface="+mn-cs"/>
        </a:defRPr>
      </a:lvl1pPr>
      <a:lvl2pPr marL="342823" algn="l" defTabSz="342823" rtl="0" eaLnBrk="1" latinLnBrk="0" hangingPunct="1">
        <a:defRPr sz="1350" kern="1200">
          <a:solidFill>
            <a:schemeClr val="tx1"/>
          </a:solidFill>
          <a:latin typeface="+mn-lt"/>
          <a:ea typeface="+mn-ea"/>
          <a:cs typeface="+mn-cs"/>
        </a:defRPr>
      </a:lvl2pPr>
      <a:lvl3pPr marL="685644" algn="l" defTabSz="342823" rtl="0" eaLnBrk="1" latinLnBrk="0" hangingPunct="1">
        <a:defRPr sz="1350" kern="1200">
          <a:solidFill>
            <a:schemeClr val="tx1"/>
          </a:solidFill>
          <a:latin typeface="+mn-lt"/>
          <a:ea typeface="+mn-ea"/>
          <a:cs typeface="+mn-cs"/>
        </a:defRPr>
      </a:lvl3pPr>
      <a:lvl4pPr marL="1028467" algn="l" defTabSz="342823" rtl="0" eaLnBrk="1" latinLnBrk="0" hangingPunct="1">
        <a:defRPr sz="1350" kern="1200">
          <a:solidFill>
            <a:schemeClr val="tx1"/>
          </a:solidFill>
          <a:latin typeface="+mn-lt"/>
          <a:ea typeface="+mn-ea"/>
          <a:cs typeface="+mn-cs"/>
        </a:defRPr>
      </a:lvl4pPr>
      <a:lvl5pPr marL="1371288" algn="l" defTabSz="342823" rtl="0" eaLnBrk="1" latinLnBrk="0" hangingPunct="1">
        <a:defRPr sz="1350" kern="1200">
          <a:solidFill>
            <a:schemeClr val="tx1"/>
          </a:solidFill>
          <a:latin typeface="+mn-lt"/>
          <a:ea typeface="+mn-ea"/>
          <a:cs typeface="+mn-cs"/>
        </a:defRPr>
      </a:lvl5pPr>
      <a:lvl6pPr marL="1714110" algn="l" defTabSz="342823" rtl="0" eaLnBrk="1" latinLnBrk="0" hangingPunct="1">
        <a:defRPr sz="1350" kern="1200">
          <a:solidFill>
            <a:schemeClr val="tx1"/>
          </a:solidFill>
          <a:latin typeface="+mn-lt"/>
          <a:ea typeface="+mn-ea"/>
          <a:cs typeface="+mn-cs"/>
        </a:defRPr>
      </a:lvl6pPr>
      <a:lvl7pPr marL="2056932" algn="l" defTabSz="342823" rtl="0" eaLnBrk="1" latinLnBrk="0" hangingPunct="1">
        <a:defRPr sz="1350" kern="1200">
          <a:solidFill>
            <a:schemeClr val="tx1"/>
          </a:solidFill>
          <a:latin typeface="+mn-lt"/>
          <a:ea typeface="+mn-ea"/>
          <a:cs typeface="+mn-cs"/>
        </a:defRPr>
      </a:lvl7pPr>
      <a:lvl8pPr marL="2399754" algn="l" defTabSz="342823" rtl="0" eaLnBrk="1" latinLnBrk="0" hangingPunct="1">
        <a:defRPr sz="1350" kern="1200">
          <a:solidFill>
            <a:schemeClr val="tx1"/>
          </a:solidFill>
          <a:latin typeface="+mn-lt"/>
          <a:ea typeface="+mn-ea"/>
          <a:cs typeface="+mn-cs"/>
        </a:defRPr>
      </a:lvl8pPr>
      <a:lvl9pPr marL="2742576" algn="l" defTabSz="34282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a:hlinkClick r:id="rId41"/>
          </p:cNvPr>
          <p:cNvPicPr>
            <a:picLocks noChangeAspect="1"/>
          </p:cNvPicPr>
          <p:nvPr/>
        </p:nvPicPr>
        <p:blipFill rotWithShape="1">
          <a:blip r:embed="rId42" cstate="screen">
            <a:extLst>
              <a:ext uri="{28A0092B-C50C-407E-A947-70E740481C1C}">
                <a14:useLocalDpi xmlns:a14="http://schemas.microsoft.com/office/drawing/2010/main"/>
              </a:ext>
            </a:extLst>
          </a:blip>
          <a:srcRect/>
          <a:stretch/>
        </p:blipFill>
        <p:spPr>
          <a:xfrm>
            <a:off x="2245588" y="4825679"/>
            <a:ext cx="333298" cy="274908"/>
          </a:xfrm>
          <a:prstGeom prst="rect">
            <a:avLst/>
          </a:prstGeom>
        </p:spPr>
      </p:pic>
      <p:pic>
        <p:nvPicPr>
          <p:cNvPr id="10" name="9 Imagen"/>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429223" y="4786002"/>
            <a:ext cx="1183878" cy="357505"/>
          </a:xfrm>
          <a:prstGeom prst="rect">
            <a:avLst/>
          </a:prstGeom>
        </p:spPr>
      </p:pic>
      <p:sp>
        <p:nvSpPr>
          <p:cNvPr id="6146" name="Marcador de pie de página 4"/>
          <p:cNvSpPr txBox="1">
            <a:spLocks/>
          </p:cNvSpPr>
          <p:nvPr/>
        </p:nvSpPr>
        <p:spPr bwMode="auto">
          <a:xfrm>
            <a:off x="7696039" y="4902290"/>
            <a:ext cx="997034"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57097" eaLnBrk="1" hangingPunct="1">
              <a:defRPr/>
            </a:pPr>
            <a:fld id="{BCC43BAD-7094-4F33-911B-25DEEFED1FB5}" type="slidenum">
              <a:rPr lang="en-US" altLang="es-ES" sz="900" b="1" u="none" smtClean="0">
                <a:solidFill>
                  <a:srgbClr val="5C881A"/>
                </a:solidFill>
                <a:cs typeface="Arial" charset="0"/>
              </a:rPr>
              <a:pPr algn="r" defTabSz="457097" eaLnBrk="1" hangingPunct="1">
                <a:defRPr/>
              </a:pPr>
              <a:t>‹#›</a:t>
            </a:fld>
            <a:endParaRPr lang="en-US" altLang="es-ES" sz="900" b="1" u="none">
              <a:solidFill>
                <a:srgbClr val="5C881A"/>
              </a:solidFill>
              <a:cs typeface="Arial" charset="0"/>
            </a:endParaRPr>
          </a:p>
        </p:txBody>
      </p:sp>
      <p:cxnSp>
        <p:nvCxnSpPr>
          <p:cNvPr id="26" name="25 Conector recto"/>
          <p:cNvCxnSpPr/>
          <p:nvPr/>
        </p:nvCxnSpPr>
        <p:spPr>
          <a:xfrm>
            <a:off x="451342" y="4785996"/>
            <a:ext cx="8241736"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Text Box 7"/>
          <p:cNvSpPr txBox="1">
            <a:spLocks noChangeArrowheads="1"/>
          </p:cNvSpPr>
          <p:nvPr/>
        </p:nvSpPr>
        <p:spPr bwMode="auto">
          <a:xfrm>
            <a:off x="2644402" y="4894015"/>
            <a:ext cx="225994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marL="0" marR="0" indent="0" algn="l" defTabSz="914192" rtl="0" eaLnBrk="1" fontAlgn="base" latinLnBrk="0" hangingPunct="1">
              <a:lnSpc>
                <a:spcPct val="100000"/>
              </a:lnSpc>
              <a:spcBef>
                <a:spcPct val="0"/>
              </a:spcBef>
              <a:spcAft>
                <a:spcPct val="0"/>
              </a:spcAft>
              <a:buClrTx/>
              <a:buSzTx/>
              <a:buFontTx/>
              <a:buNone/>
              <a:tabLst/>
              <a:defRPr/>
            </a:pPr>
            <a:r>
              <a:rPr lang="es-ES" sz="900" b="1" u="none" kern="1200">
                <a:solidFill>
                  <a:srgbClr val="5C881A"/>
                </a:solidFill>
                <a:latin typeface="Arial" panose="020B0604020202020204" pitchFamily="34" charset="0"/>
                <a:ea typeface="ＭＳ Ｐゴシック" pitchFamily="34" charset="-128"/>
                <a:cs typeface="Arial" panose="020B0604020202020204" pitchFamily="34" charset="0"/>
              </a:rPr>
              <a:t>www.spenergynetworks.co.uk</a:t>
            </a:r>
          </a:p>
        </p:txBody>
      </p:sp>
    </p:spTree>
    <p:extLst>
      <p:ext uri="{BB962C8B-B14F-4D97-AF65-F5344CB8AC3E}">
        <p14:creationId xmlns:p14="http://schemas.microsoft.com/office/powerpoint/2010/main" val="127805759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Lst>
  <p:txStyles>
    <p:titleStyle>
      <a:lvl1pPr algn="ctr" defTabSz="457097" rtl="0" eaLnBrk="1" fontAlgn="base" hangingPunct="1">
        <a:spcBef>
          <a:spcPct val="0"/>
        </a:spcBef>
        <a:spcAft>
          <a:spcPct val="0"/>
        </a:spcAft>
        <a:defRPr sz="4300" kern="1200">
          <a:solidFill>
            <a:schemeClr val="tx1"/>
          </a:solidFill>
          <a:latin typeface="+mj-lt"/>
          <a:ea typeface="ＭＳ Ｐゴシック" charset="-128"/>
          <a:cs typeface="ＭＳ Ｐゴシック" charset="-128"/>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p:titleStyle>
    <p:bodyStyle>
      <a:lvl1pPr marL="342822" indent="-342822" algn="l" defTabSz="457097"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81" indent="-285684" algn="l" defTabSz="457097"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740" indent="-228548" algn="l" defTabSz="457097" rtl="0" eaLnBrk="1" fontAlgn="base" hangingPunct="1">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834" indent="-228548" algn="l" defTabSz="457097"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932" indent="-228548" algn="l" defTabSz="457097"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028" indent="-228548" algn="l" defTabSz="457097" rtl="0" eaLnBrk="1" latinLnBrk="0" hangingPunct="1">
        <a:spcBef>
          <a:spcPct val="20000"/>
        </a:spcBef>
        <a:buFont typeface="Arial"/>
        <a:buChar char="•"/>
        <a:defRPr sz="2000" kern="1200">
          <a:solidFill>
            <a:schemeClr val="tx1"/>
          </a:solidFill>
          <a:latin typeface="+mn-lt"/>
          <a:ea typeface="+mn-ea"/>
          <a:cs typeface="+mn-cs"/>
        </a:defRPr>
      </a:lvl6pPr>
      <a:lvl7pPr marL="2971124" indent="-228548" algn="l" defTabSz="457097" rtl="0" eaLnBrk="1" latinLnBrk="0" hangingPunct="1">
        <a:spcBef>
          <a:spcPct val="20000"/>
        </a:spcBef>
        <a:buFont typeface="Arial"/>
        <a:buChar char="•"/>
        <a:defRPr sz="2000" kern="1200">
          <a:solidFill>
            <a:schemeClr val="tx1"/>
          </a:solidFill>
          <a:latin typeface="+mn-lt"/>
          <a:ea typeface="+mn-ea"/>
          <a:cs typeface="+mn-cs"/>
        </a:defRPr>
      </a:lvl7pPr>
      <a:lvl8pPr marL="3428220" indent="-228548" algn="l" defTabSz="457097" rtl="0" eaLnBrk="1" latinLnBrk="0" hangingPunct="1">
        <a:spcBef>
          <a:spcPct val="20000"/>
        </a:spcBef>
        <a:buFont typeface="Arial"/>
        <a:buChar char="•"/>
        <a:defRPr sz="2000" kern="1200">
          <a:solidFill>
            <a:schemeClr val="tx1"/>
          </a:solidFill>
          <a:latin typeface="+mn-lt"/>
          <a:ea typeface="+mn-ea"/>
          <a:cs typeface="+mn-cs"/>
        </a:defRPr>
      </a:lvl8pPr>
      <a:lvl9pPr marL="3885316" indent="-228548" algn="l" defTabSz="4570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097" rtl="0" eaLnBrk="1" latinLnBrk="0" hangingPunct="1">
        <a:defRPr sz="1800" kern="1200">
          <a:solidFill>
            <a:schemeClr val="tx1"/>
          </a:solidFill>
          <a:latin typeface="+mn-lt"/>
          <a:ea typeface="+mn-ea"/>
          <a:cs typeface="+mn-cs"/>
        </a:defRPr>
      </a:lvl1pPr>
      <a:lvl2pPr marL="457097" algn="l" defTabSz="457097" rtl="0" eaLnBrk="1" latinLnBrk="0" hangingPunct="1">
        <a:defRPr sz="1800" kern="1200">
          <a:solidFill>
            <a:schemeClr val="tx1"/>
          </a:solidFill>
          <a:latin typeface="+mn-lt"/>
          <a:ea typeface="+mn-ea"/>
          <a:cs typeface="+mn-cs"/>
        </a:defRPr>
      </a:lvl2pPr>
      <a:lvl3pPr marL="914192" algn="l" defTabSz="457097" rtl="0" eaLnBrk="1" latinLnBrk="0" hangingPunct="1">
        <a:defRPr sz="1800" kern="1200">
          <a:solidFill>
            <a:schemeClr val="tx1"/>
          </a:solidFill>
          <a:latin typeface="+mn-lt"/>
          <a:ea typeface="+mn-ea"/>
          <a:cs typeface="+mn-cs"/>
        </a:defRPr>
      </a:lvl3pPr>
      <a:lvl4pPr marL="1371289" algn="l" defTabSz="457097" rtl="0" eaLnBrk="1" latinLnBrk="0" hangingPunct="1">
        <a:defRPr sz="1800" kern="1200">
          <a:solidFill>
            <a:schemeClr val="tx1"/>
          </a:solidFill>
          <a:latin typeface="+mn-lt"/>
          <a:ea typeface="+mn-ea"/>
          <a:cs typeface="+mn-cs"/>
        </a:defRPr>
      </a:lvl4pPr>
      <a:lvl5pPr marL="1828384" algn="l" defTabSz="457097" rtl="0" eaLnBrk="1" latinLnBrk="0" hangingPunct="1">
        <a:defRPr sz="1800" kern="1200">
          <a:solidFill>
            <a:schemeClr val="tx1"/>
          </a:solidFill>
          <a:latin typeface="+mn-lt"/>
          <a:ea typeface="+mn-ea"/>
          <a:cs typeface="+mn-cs"/>
        </a:defRPr>
      </a:lvl5pPr>
      <a:lvl6pPr marL="2285480" algn="l" defTabSz="457097" rtl="0" eaLnBrk="1" latinLnBrk="0" hangingPunct="1">
        <a:defRPr sz="1800" kern="1200">
          <a:solidFill>
            <a:schemeClr val="tx1"/>
          </a:solidFill>
          <a:latin typeface="+mn-lt"/>
          <a:ea typeface="+mn-ea"/>
          <a:cs typeface="+mn-cs"/>
        </a:defRPr>
      </a:lvl6pPr>
      <a:lvl7pPr marL="2742576" algn="l" defTabSz="457097" rtl="0" eaLnBrk="1" latinLnBrk="0" hangingPunct="1">
        <a:defRPr sz="1800" kern="1200">
          <a:solidFill>
            <a:schemeClr val="tx1"/>
          </a:solidFill>
          <a:latin typeface="+mn-lt"/>
          <a:ea typeface="+mn-ea"/>
          <a:cs typeface="+mn-cs"/>
        </a:defRPr>
      </a:lvl7pPr>
      <a:lvl8pPr marL="3199672" algn="l" defTabSz="457097" rtl="0" eaLnBrk="1" latinLnBrk="0" hangingPunct="1">
        <a:defRPr sz="1800" kern="1200">
          <a:solidFill>
            <a:schemeClr val="tx1"/>
          </a:solidFill>
          <a:latin typeface="+mn-lt"/>
          <a:ea typeface="+mn-ea"/>
          <a:cs typeface="+mn-cs"/>
        </a:defRPr>
      </a:lvl8pPr>
      <a:lvl9pPr marL="3656768" algn="l" defTabSz="4570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a:hlinkClick r:id="rId42"/>
          </p:cNvPr>
          <p:cNvPicPr>
            <a:picLocks noChangeAspect="1"/>
          </p:cNvPicPr>
          <p:nvPr/>
        </p:nvPicPr>
        <p:blipFill rotWithShape="1">
          <a:blip r:embed="rId43" cstate="screen">
            <a:extLst>
              <a:ext uri="{28A0092B-C50C-407E-A947-70E740481C1C}">
                <a14:useLocalDpi xmlns:a14="http://schemas.microsoft.com/office/drawing/2010/main"/>
              </a:ext>
            </a:extLst>
          </a:blip>
          <a:srcRect/>
          <a:stretch/>
        </p:blipFill>
        <p:spPr>
          <a:xfrm>
            <a:off x="2245588" y="4825679"/>
            <a:ext cx="333298" cy="274908"/>
          </a:xfrm>
          <a:prstGeom prst="rect">
            <a:avLst/>
          </a:prstGeom>
        </p:spPr>
      </p:pic>
      <p:pic>
        <p:nvPicPr>
          <p:cNvPr id="10" name="9 Imagen"/>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429223" y="4785998"/>
            <a:ext cx="1183878" cy="357505"/>
          </a:xfrm>
          <a:prstGeom prst="rect">
            <a:avLst/>
          </a:prstGeom>
        </p:spPr>
      </p:pic>
      <p:sp>
        <p:nvSpPr>
          <p:cNvPr id="6146" name="Marcador de pie de página 4"/>
          <p:cNvSpPr txBox="1">
            <a:spLocks/>
          </p:cNvSpPr>
          <p:nvPr/>
        </p:nvSpPr>
        <p:spPr bwMode="auto">
          <a:xfrm>
            <a:off x="7696039" y="4902286"/>
            <a:ext cx="997034"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57097" eaLnBrk="1" hangingPunct="1">
              <a:defRPr/>
            </a:pPr>
            <a:fld id="{BCC43BAD-7094-4F33-911B-25DEEFED1FB5}" type="slidenum">
              <a:rPr lang="en-US" altLang="es-ES" sz="900" b="1" u="none" smtClean="0">
                <a:solidFill>
                  <a:srgbClr val="5C881A"/>
                </a:solidFill>
                <a:cs typeface="Arial" charset="0"/>
              </a:rPr>
              <a:pPr algn="r" defTabSz="457097" eaLnBrk="1" hangingPunct="1">
                <a:defRPr/>
              </a:pPr>
              <a:t>‹#›</a:t>
            </a:fld>
            <a:endParaRPr lang="en-US" altLang="es-ES" sz="900" b="1" u="none">
              <a:solidFill>
                <a:srgbClr val="5C881A"/>
              </a:solidFill>
              <a:cs typeface="Arial" charset="0"/>
            </a:endParaRPr>
          </a:p>
        </p:txBody>
      </p:sp>
      <p:cxnSp>
        <p:nvCxnSpPr>
          <p:cNvPr id="26" name="25 Conector recto"/>
          <p:cNvCxnSpPr/>
          <p:nvPr/>
        </p:nvCxnSpPr>
        <p:spPr>
          <a:xfrm>
            <a:off x="451340" y="4785996"/>
            <a:ext cx="8241736"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Text Box 7"/>
          <p:cNvSpPr txBox="1">
            <a:spLocks noChangeArrowheads="1"/>
          </p:cNvSpPr>
          <p:nvPr/>
        </p:nvSpPr>
        <p:spPr bwMode="auto">
          <a:xfrm>
            <a:off x="2644402" y="4894011"/>
            <a:ext cx="225994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marL="0" marR="0" indent="0" algn="l" defTabSz="914192" rtl="0" eaLnBrk="1" fontAlgn="base" latinLnBrk="0" hangingPunct="1">
              <a:lnSpc>
                <a:spcPct val="100000"/>
              </a:lnSpc>
              <a:spcBef>
                <a:spcPct val="0"/>
              </a:spcBef>
              <a:spcAft>
                <a:spcPct val="0"/>
              </a:spcAft>
              <a:buClrTx/>
              <a:buSzTx/>
              <a:buFontTx/>
              <a:buNone/>
              <a:tabLst/>
              <a:defRPr/>
            </a:pPr>
            <a:r>
              <a:rPr lang="es-ES" sz="900" b="1" u="none" kern="1200">
                <a:solidFill>
                  <a:srgbClr val="5C881A"/>
                </a:solidFill>
                <a:latin typeface="Arial" panose="020B0604020202020204" pitchFamily="34" charset="0"/>
                <a:ea typeface="ＭＳ Ｐゴシック" pitchFamily="34" charset="-128"/>
                <a:cs typeface="Arial" panose="020B0604020202020204" pitchFamily="34" charset="0"/>
              </a:rPr>
              <a:t>www.spenergynetworks.co.uk</a:t>
            </a:r>
          </a:p>
        </p:txBody>
      </p:sp>
    </p:spTree>
    <p:extLst>
      <p:ext uri="{BB962C8B-B14F-4D97-AF65-F5344CB8AC3E}">
        <p14:creationId xmlns:p14="http://schemas.microsoft.com/office/powerpoint/2010/main" val="127805759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 id="2147483775" r:id="rId35"/>
    <p:sldLayoutId id="2147483776" r:id="rId36"/>
    <p:sldLayoutId id="2147483777" r:id="rId37"/>
    <p:sldLayoutId id="2147483778" r:id="rId38"/>
    <p:sldLayoutId id="2147483779" r:id="rId39"/>
    <p:sldLayoutId id="2147483780" r:id="rId40"/>
  </p:sldLayoutIdLst>
  <p:txStyles>
    <p:titleStyle>
      <a:lvl1pPr algn="ctr" defTabSz="457097" rtl="0" eaLnBrk="1" fontAlgn="base" hangingPunct="1">
        <a:spcBef>
          <a:spcPct val="0"/>
        </a:spcBef>
        <a:spcAft>
          <a:spcPct val="0"/>
        </a:spcAft>
        <a:defRPr sz="4300" kern="1200">
          <a:solidFill>
            <a:schemeClr val="tx1"/>
          </a:solidFill>
          <a:latin typeface="+mj-lt"/>
          <a:ea typeface="ＭＳ Ｐゴシック" charset="-128"/>
          <a:cs typeface="ＭＳ Ｐゴシック" charset="-128"/>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p:titleStyle>
    <p:bodyStyle>
      <a:lvl1pPr marL="342822" indent="-342822" algn="l" defTabSz="457097"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81" indent="-285684" algn="l" defTabSz="457097"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740" indent="-228548" algn="l" defTabSz="457097" rtl="0" eaLnBrk="1" fontAlgn="base" hangingPunct="1">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834" indent="-228548" algn="l" defTabSz="457097"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932" indent="-228548" algn="l" defTabSz="457097"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028" indent="-228548" algn="l" defTabSz="457097" rtl="0" eaLnBrk="1" latinLnBrk="0" hangingPunct="1">
        <a:spcBef>
          <a:spcPct val="20000"/>
        </a:spcBef>
        <a:buFont typeface="Arial"/>
        <a:buChar char="•"/>
        <a:defRPr sz="2000" kern="1200">
          <a:solidFill>
            <a:schemeClr val="tx1"/>
          </a:solidFill>
          <a:latin typeface="+mn-lt"/>
          <a:ea typeface="+mn-ea"/>
          <a:cs typeface="+mn-cs"/>
        </a:defRPr>
      </a:lvl6pPr>
      <a:lvl7pPr marL="2971124" indent="-228548" algn="l" defTabSz="457097" rtl="0" eaLnBrk="1" latinLnBrk="0" hangingPunct="1">
        <a:spcBef>
          <a:spcPct val="20000"/>
        </a:spcBef>
        <a:buFont typeface="Arial"/>
        <a:buChar char="•"/>
        <a:defRPr sz="2000" kern="1200">
          <a:solidFill>
            <a:schemeClr val="tx1"/>
          </a:solidFill>
          <a:latin typeface="+mn-lt"/>
          <a:ea typeface="+mn-ea"/>
          <a:cs typeface="+mn-cs"/>
        </a:defRPr>
      </a:lvl7pPr>
      <a:lvl8pPr marL="3428220" indent="-228548" algn="l" defTabSz="457097" rtl="0" eaLnBrk="1" latinLnBrk="0" hangingPunct="1">
        <a:spcBef>
          <a:spcPct val="20000"/>
        </a:spcBef>
        <a:buFont typeface="Arial"/>
        <a:buChar char="•"/>
        <a:defRPr sz="2000" kern="1200">
          <a:solidFill>
            <a:schemeClr val="tx1"/>
          </a:solidFill>
          <a:latin typeface="+mn-lt"/>
          <a:ea typeface="+mn-ea"/>
          <a:cs typeface="+mn-cs"/>
        </a:defRPr>
      </a:lvl8pPr>
      <a:lvl9pPr marL="3885316" indent="-228548" algn="l" defTabSz="4570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097" rtl="0" eaLnBrk="1" latinLnBrk="0" hangingPunct="1">
        <a:defRPr sz="1800" kern="1200">
          <a:solidFill>
            <a:schemeClr val="tx1"/>
          </a:solidFill>
          <a:latin typeface="+mn-lt"/>
          <a:ea typeface="+mn-ea"/>
          <a:cs typeface="+mn-cs"/>
        </a:defRPr>
      </a:lvl1pPr>
      <a:lvl2pPr marL="457097" algn="l" defTabSz="457097" rtl="0" eaLnBrk="1" latinLnBrk="0" hangingPunct="1">
        <a:defRPr sz="1800" kern="1200">
          <a:solidFill>
            <a:schemeClr val="tx1"/>
          </a:solidFill>
          <a:latin typeface="+mn-lt"/>
          <a:ea typeface="+mn-ea"/>
          <a:cs typeface="+mn-cs"/>
        </a:defRPr>
      </a:lvl2pPr>
      <a:lvl3pPr marL="914192" algn="l" defTabSz="457097" rtl="0" eaLnBrk="1" latinLnBrk="0" hangingPunct="1">
        <a:defRPr sz="1800" kern="1200">
          <a:solidFill>
            <a:schemeClr val="tx1"/>
          </a:solidFill>
          <a:latin typeface="+mn-lt"/>
          <a:ea typeface="+mn-ea"/>
          <a:cs typeface="+mn-cs"/>
        </a:defRPr>
      </a:lvl3pPr>
      <a:lvl4pPr marL="1371289" algn="l" defTabSz="457097" rtl="0" eaLnBrk="1" latinLnBrk="0" hangingPunct="1">
        <a:defRPr sz="1800" kern="1200">
          <a:solidFill>
            <a:schemeClr val="tx1"/>
          </a:solidFill>
          <a:latin typeface="+mn-lt"/>
          <a:ea typeface="+mn-ea"/>
          <a:cs typeface="+mn-cs"/>
        </a:defRPr>
      </a:lvl4pPr>
      <a:lvl5pPr marL="1828384" algn="l" defTabSz="457097" rtl="0" eaLnBrk="1" latinLnBrk="0" hangingPunct="1">
        <a:defRPr sz="1800" kern="1200">
          <a:solidFill>
            <a:schemeClr val="tx1"/>
          </a:solidFill>
          <a:latin typeface="+mn-lt"/>
          <a:ea typeface="+mn-ea"/>
          <a:cs typeface="+mn-cs"/>
        </a:defRPr>
      </a:lvl5pPr>
      <a:lvl6pPr marL="2285480" algn="l" defTabSz="457097" rtl="0" eaLnBrk="1" latinLnBrk="0" hangingPunct="1">
        <a:defRPr sz="1800" kern="1200">
          <a:solidFill>
            <a:schemeClr val="tx1"/>
          </a:solidFill>
          <a:latin typeface="+mn-lt"/>
          <a:ea typeface="+mn-ea"/>
          <a:cs typeface="+mn-cs"/>
        </a:defRPr>
      </a:lvl6pPr>
      <a:lvl7pPr marL="2742576" algn="l" defTabSz="457097" rtl="0" eaLnBrk="1" latinLnBrk="0" hangingPunct="1">
        <a:defRPr sz="1800" kern="1200">
          <a:solidFill>
            <a:schemeClr val="tx1"/>
          </a:solidFill>
          <a:latin typeface="+mn-lt"/>
          <a:ea typeface="+mn-ea"/>
          <a:cs typeface="+mn-cs"/>
        </a:defRPr>
      </a:lvl7pPr>
      <a:lvl8pPr marL="3199672" algn="l" defTabSz="457097" rtl="0" eaLnBrk="1" latinLnBrk="0" hangingPunct="1">
        <a:defRPr sz="1800" kern="1200">
          <a:solidFill>
            <a:schemeClr val="tx1"/>
          </a:solidFill>
          <a:latin typeface="+mn-lt"/>
          <a:ea typeface="+mn-ea"/>
          <a:cs typeface="+mn-cs"/>
        </a:defRPr>
      </a:lvl8pPr>
      <a:lvl9pPr marL="3656768" algn="l" defTabSz="45709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a:hlinkClick r:id="rId38"/>
          </p:cNvPr>
          <p:cNvPicPr>
            <a:picLocks noChangeAspect="1"/>
          </p:cNvPicPr>
          <p:nvPr/>
        </p:nvPicPr>
        <p:blipFill rotWithShape="1">
          <a:blip r:embed="rId39" cstate="screen">
            <a:extLst>
              <a:ext uri="{28A0092B-C50C-407E-A947-70E740481C1C}">
                <a14:useLocalDpi xmlns:a14="http://schemas.microsoft.com/office/drawing/2010/main"/>
              </a:ext>
            </a:extLst>
          </a:blip>
          <a:srcRect/>
          <a:stretch/>
        </p:blipFill>
        <p:spPr>
          <a:xfrm>
            <a:off x="2245588" y="4825679"/>
            <a:ext cx="333298" cy="274908"/>
          </a:xfrm>
          <a:prstGeom prst="rect">
            <a:avLst/>
          </a:prstGeom>
        </p:spPr>
      </p:pic>
      <p:pic>
        <p:nvPicPr>
          <p:cNvPr id="10" name="9 Imagen"/>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29223" y="4785996"/>
            <a:ext cx="1183878" cy="357505"/>
          </a:xfrm>
          <a:prstGeom prst="rect">
            <a:avLst/>
          </a:prstGeom>
        </p:spPr>
      </p:pic>
      <p:sp>
        <p:nvSpPr>
          <p:cNvPr id="6146" name="Marcador de pie de página 4"/>
          <p:cNvSpPr txBox="1">
            <a:spLocks/>
          </p:cNvSpPr>
          <p:nvPr/>
        </p:nvSpPr>
        <p:spPr bwMode="auto">
          <a:xfrm>
            <a:off x="7696039" y="4902284"/>
            <a:ext cx="997034"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57097" eaLnBrk="1" hangingPunct="1">
              <a:defRPr/>
            </a:pPr>
            <a:fld id="{BCC43BAD-7094-4F33-911B-25DEEFED1FB5}" type="slidenum">
              <a:rPr lang="en-US" altLang="es-ES" sz="900" b="1" u="none" smtClean="0">
                <a:solidFill>
                  <a:srgbClr val="5C881A"/>
                </a:solidFill>
                <a:cs typeface="Arial" charset="0"/>
              </a:rPr>
              <a:pPr algn="r" defTabSz="457097" eaLnBrk="1" hangingPunct="1">
                <a:defRPr/>
              </a:pPr>
              <a:t>‹#›</a:t>
            </a:fld>
            <a:endParaRPr lang="en-US" altLang="es-ES" sz="900" b="1" u="none">
              <a:solidFill>
                <a:srgbClr val="5C881A"/>
              </a:solidFill>
              <a:cs typeface="Arial" charset="0"/>
            </a:endParaRPr>
          </a:p>
        </p:txBody>
      </p:sp>
      <p:cxnSp>
        <p:nvCxnSpPr>
          <p:cNvPr id="26" name="25 Conector recto"/>
          <p:cNvCxnSpPr/>
          <p:nvPr/>
        </p:nvCxnSpPr>
        <p:spPr>
          <a:xfrm>
            <a:off x="451339" y="4785996"/>
            <a:ext cx="8241736"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Text Box 7"/>
          <p:cNvSpPr txBox="1">
            <a:spLocks noChangeArrowheads="1"/>
          </p:cNvSpPr>
          <p:nvPr/>
        </p:nvSpPr>
        <p:spPr bwMode="auto">
          <a:xfrm>
            <a:off x="2644402" y="4894009"/>
            <a:ext cx="225994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marL="0" marR="0" indent="0" algn="l" defTabSz="914192" rtl="0" eaLnBrk="1" fontAlgn="base" latinLnBrk="0" hangingPunct="1">
              <a:lnSpc>
                <a:spcPct val="100000"/>
              </a:lnSpc>
              <a:spcBef>
                <a:spcPct val="0"/>
              </a:spcBef>
              <a:spcAft>
                <a:spcPct val="0"/>
              </a:spcAft>
              <a:buClrTx/>
              <a:buSzTx/>
              <a:buFontTx/>
              <a:buNone/>
              <a:tabLst/>
              <a:defRPr/>
            </a:pPr>
            <a:r>
              <a:rPr lang="es-ES" sz="900" b="1" u="none" kern="1200">
                <a:solidFill>
                  <a:srgbClr val="5C881A"/>
                </a:solidFill>
                <a:latin typeface="Arial" panose="020B0604020202020204" pitchFamily="34" charset="0"/>
                <a:ea typeface="ＭＳ Ｐゴシック" pitchFamily="34" charset="-128"/>
                <a:cs typeface="Arial" panose="020B0604020202020204" pitchFamily="34" charset="0"/>
              </a:rPr>
              <a:t>www.spenergynetworks.co.uk</a:t>
            </a:r>
          </a:p>
        </p:txBody>
      </p:sp>
    </p:spTree>
    <p:extLst>
      <p:ext uri="{BB962C8B-B14F-4D97-AF65-F5344CB8AC3E}">
        <p14:creationId xmlns:p14="http://schemas.microsoft.com/office/powerpoint/2010/main" val="12780575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Lst>
  <p:txStyles>
    <p:titleStyle>
      <a:lvl1pPr algn="ctr" defTabSz="457097" rtl="0" eaLnBrk="1" fontAlgn="base" hangingPunct="1">
        <a:spcBef>
          <a:spcPct val="0"/>
        </a:spcBef>
        <a:spcAft>
          <a:spcPct val="0"/>
        </a:spcAft>
        <a:defRPr sz="4300" kern="1200">
          <a:solidFill>
            <a:schemeClr val="tx1"/>
          </a:solidFill>
          <a:latin typeface="+mj-lt"/>
          <a:ea typeface="ＭＳ Ｐゴシック" charset="-128"/>
          <a:cs typeface="ＭＳ Ｐゴシック" charset="-128"/>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p:titleStyle>
    <p:bodyStyle>
      <a:lvl1pPr marL="342822" indent="-342822" algn="l" defTabSz="457097"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81" indent="-285684" algn="l" defTabSz="457097"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740" indent="-228548" algn="l" defTabSz="457097" rtl="0" eaLnBrk="1" fontAlgn="base" hangingPunct="1">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834" indent="-228548" algn="l" defTabSz="457097"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932" indent="-228548" algn="l" defTabSz="457097"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028" indent="-228548" algn="l" defTabSz="457097" rtl="0" eaLnBrk="1" latinLnBrk="0" hangingPunct="1">
        <a:spcBef>
          <a:spcPct val="20000"/>
        </a:spcBef>
        <a:buFont typeface="Arial"/>
        <a:buChar char="•"/>
        <a:defRPr sz="2000" kern="1200">
          <a:solidFill>
            <a:schemeClr val="tx1"/>
          </a:solidFill>
          <a:latin typeface="+mn-lt"/>
          <a:ea typeface="+mn-ea"/>
          <a:cs typeface="+mn-cs"/>
        </a:defRPr>
      </a:lvl6pPr>
      <a:lvl7pPr marL="2971124" indent="-228548" algn="l" defTabSz="457097" rtl="0" eaLnBrk="1" latinLnBrk="0" hangingPunct="1">
        <a:spcBef>
          <a:spcPct val="20000"/>
        </a:spcBef>
        <a:buFont typeface="Arial"/>
        <a:buChar char="•"/>
        <a:defRPr sz="2000" kern="1200">
          <a:solidFill>
            <a:schemeClr val="tx1"/>
          </a:solidFill>
          <a:latin typeface="+mn-lt"/>
          <a:ea typeface="+mn-ea"/>
          <a:cs typeface="+mn-cs"/>
        </a:defRPr>
      </a:lvl7pPr>
      <a:lvl8pPr marL="3428220" indent="-228548" algn="l" defTabSz="457097" rtl="0" eaLnBrk="1" latinLnBrk="0" hangingPunct="1">
        <a:spcBef>
          <a:spcPct val="20000"/>
        </a:spcBef>
        <a:buFont typeface="Arial"/>
        <a:buChar char="•"/>
        <a:defRPr sz="2000" kern="1200">
          <a:solidFill>
            <a:schemeClr val="tx1"/>
          </a:solidFill>
          <a:latin typeface="+mn-lt"/>
          <a:ea typeface="+mn-ea"/>
          <a:cs typeface="+mn-cs"/>
        </a:defRPr>
      </a:lvl8pPr>
      <a:lvl9pPr marL="3885316" indent="-228548" algn="l" defTabSz="4570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097" rtl="0" eaLnBrk="1" latinLnBrk="0" hangingPunct="1">
        <a:defRPr sz="1800" kern="1200">
          <a:solidFill>
            <a:schemeClr val="tx1"/>
          </a:solidFill>
          <a:latin typeface="+mn-lt"/>
          <a:ea typeface="+mn-ea"/>
          <a:cs typeface="+mn-cs"/>
        </a:defRPr>
      </a:lvl1pPr>
      <a:lvl2pPr marL="457097" algn="l" defTabSz="457097" rtl="0" eaLnBrk="1" latinLnBrk="0" hangingPunct="1">
        <a:defRPr sz="1800" kern="1200">
          <a:solidFill>
            <a:schemeClr val="tx1"/>
          </a:solidFill>
          <a:latin typeface="+mn-lt"/>
          <a:ea typeface="+mn-ea"/>
          <a:cs typeface="+mn-cs"/>
        </a:defRPr>
      </a:lvl2pPr>
      <a:lvl3pPr marL="914192" algn="l" defTabSz="457097" rtl="0" eaLnBrk="1" latinLnBrk="0" hangingPunct="1">
        <a:defRPr sz="1800" kern="1200">
          <a:solidFill>
            <a:schemeClr val="tx1"/>
          </a:solidFill>
          <a:latin typeface="+mn-lt"/>
          <a:ea typeface="+mn-ea"/>
          <a:cs typeface="+mn-cs"/>
        </a:defRPr>
      </a:lvl3pPr>
      <a:lvl4pPr marL="1371289" algn="l" defTabSz="457097" rtl="0" eaLnBrk="1" latinLnBrk="0" hangingPunct="1">
        <a:defRPr sz="1800" kern="1200">
          <a:solidFill>
            <a:schemeClr val="tx1"/>
          </a:solidFill>
          <a:latin typeface="+mn-lt"/>
          <a:ea typeface="+mn-ea"/>
          <a:cs typeface="+mn-cs"/>
        </a:defRPr>
      </a:lvl4pPr>
      <a:lvl5pPr marL="1828384" algn="l" defTabSz="457097" rtl="0" eaLnBrk="1" latinLnBrk="0" hangingPunct="1">
        <a:defRPr sz="1800" kern="1200">
          <a:solidFill>
            <a:schemeClr val="tx1"/>
          </a:solidFill>
          <a:latin typeface="+mn-lt"/>
          <a:ea typeface="+mn-ea"/>
          <a:cs typeface="+mn-cs"/>
        </a:defRPr>
      </a:lvl5pPr>
      <a:lvl6pPr marL="2285480" algn="l" defTabSz="457097" rtl="0" eaLnBrk="1" latinLnBrk="0" hangingPunct="1">
        <a:defRPr sz="1800" kern="1200">
          <a:solidFill>
            <a:schemeClr val="tx1"/>
          </a:solidFill>
          <a:latin typeface="+mn-lt"/>
          <a:ea typeface="+mn-ea"/>
          <a:cs typeface="+mn-cs"/>
        </a:defRPr>
      </a:lvl6pPr>
      <a:lvl7pPr marL="2742576" algn="l" defTabSz="457097" rtl="0" eaLnBrk="1" latinLnBrk="0" hangingPunct="1">
        <a:defRPr sz="1800" kern="1200">
          <a:solidFill>
            <a:schemeClr val="tx1"/>
          </a:solidFill>
          <a:latin typeface="+mn-lt"/>
          <a:ea typeface="+mn-ea"/>
          <a:cs typeface="+mn-cs"/>
        </a:defRPr>
      </a:lvl7pPr>
      <a:lvl8pPr marL="3199672" algn="l" defTabSz="457097" rtl="0" eaLnBrk="1" latinLnBrk="0" hangingPunct="1">
        <a:defRPr sz="1800" kern="1200">
          <a:solidFill>
            <a:schemeClr val="tx1"/>
          </a:solidFill>
          <a:latin typeface="+mn-lt"/>
          <a:ea typeface="+mn-ea"/>
          <a:cs typeface="+mn-cs"/>
        </a:defRPr>
      </a:lvl8pPr>
      <a:lvl9pPr marL="3656768" algn="l" defTabSz="4570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a:hlinkClick r:id="rId40"/>
          </p:cNvPr>
          <p:cNvPicPr>
            <a:picLocks noChangeAspect="1"/>
          </p:cNvPicPr>
          <p:nvPr/>
        </p:nvPicPr>
        <p:blipFill rotWithShape="1">
          <a:blip r:embed="rId41" cstate="screen">
            <a:extLst>
              <a:ext uri="{28A0092B-C50C-407E-A947-70E740481C1C}">
                <a14:useLocalDpi xmlns:a14="http://schemas.microsoft.com/office/drawing/2010/main"/>
              </a:ext>
            </a:extLst>
          </a:blip>
          <a:srcRect/>
          <a:stretch/>
        </p:blipFill>
        <p:spPr>
          <a:xfrm>
            <a:off x="2245588" y="4825679"/>
            <a:ext cx="333298" cy="274908"/>
          </a:xfrm>
          <a:prstGeom prst="rect">
            <a:avLst/>
          </a:prstGeom>
        </p:spPr>
      </p:pic>
      <p:pic>
        <p:nvPicPr>
          <p:cNvPr id="10" name="9 Imagen"/>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29223" y="4785999"/>
            <a:ext cx="1183878" cy="357505"/>
          </a:xfrm>
          <a:prstGeom prst="rect">
            <a:avLst/>
          </a:prstGeom>
        </p:spPr>
      </p:pic>
      <p:sp>
        <p:nvSpPr>
          <p:cNvPr id="6146" name="Marcador de pie de página 4"/>
          <p:cNvSpPr txBox="1">
            <a:spLocks/>
          </p:cNvSpPr>
          <p:nvPr/>
        </p:nvSpPr>
        <p:spPr bwMode="auto">
          <a:xfrm>
            <a:off x="7696039" y="4902287"/>
            <a:ext cx="997034"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57097" eaLnBrk="1" fontAlgn="base" hangingPunct="1">
              <a:spcBef>
                <a:spcPct val="0"/>
              </a:spcBef>
              <a:spcAft>
                <a:spcPct val="0"/>
              </a:spcAft>
              <a:defRPr/>
            </a:pPr>
            <a:fld id="{BCC43BAD-7094-4F33-911B-25DEEFED1FB5}" type="slidenum">
              <a:rPr lang="en-US" altLang="es-ES" sz="900" b="1" u="none" smtClean="0">
                <a:solidFill>
                  <a:srgbClr val="5C881A"/>
                </a:solidFill>
                <a:cs typeface="Arial" charset="0"/>
              </a:rPr>
              <a:pPr algn="r" defTabSz="457097" eaLnBrk="1" fontAlgn="base" hangingPunct="1">
                <a:spcBef>
                  <a:spcPct val="0"/>
                </a:spcBef>
                <a:spcAft>
                  <a:spcPct val="0"/>
                </a:spcAft>
                <a:defRPr/>
              </a:pPr>
              <a:t>‹#›</a:t>
            </a:fld>
            <a:endParaRPr lang="en-US" altLang="es-ES" sz="900" b="1" u="none">
              <a:solidFill>
                <a:srgbClr val="5C881A"/>
              </a:solidFill>
              <a:cs typeface="Arial" charset="0"/>
            </a:endParaRPr>
          </a:p>
        </p:txBody>
      </p:sp>
      <p:cxnSp>
        <p:nvCxnSpPr>
          <p:cNvPr id="26" name="25 Conector recto"/>
          <p:cNvCxnSpPr/>
          <p:nvPr/>
        </p:nvCxnSpPr>
        <p:spPr>
          <a:xfrm>
            <a:off x="451341" y="4785996"/>
            <a:ext cx="8241736"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Text Box 7"/>
          <p:cNvSpPr txBox="1">
            <a:spLocks noChangeArrowheads="1"/>
          </p:cNvSpPr>
          <p:nvPr/>
        </p:nvSpPr>
        <p:spPr bwMode="auto">
          <a:xfrm>
            <a:off x="2644402" y="4894012"/>
            <a:ext cx="225994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defTabSz="914192" eaLnBrk="1" fontAlgn="base" hangingPunct="1">
              <a:spcBef>
                <a:spcPct val="0"/>
              </a:spcBef>
              <a:spcAft>
                <a:spcPct val="0"/>
              </a:spcAft>
              <a:defRPr/>
            </a:pPr>
            <a:r>
              <a:rPr lang="es-ES" sz="900" b="1" u="none">
                <a:solidFill>
                  <a:srgbClr val="5C881A"/>
                </a:solidFill>
                <a:latin typeface="Arial" panose="020B0604020202020204" pitchFamily="34" charset="0"/>
                <a:cs typeface="Arial" panose="020B0604020202020204" pitchFamily="34" charset="0"/>
              </a:rPr>
              <a:t>www.spenergynetworks.co.uk</a:t>
            </a:r>
          </a:p>
        </p:txBody>
      </p:sp>
    </p:spTree>
    <p:extLst>
      <p:ext uri="{BB962C8B-B14F-4D97-AF65-F5344CB8AC3E}">
        <p14:creationId xmlns:p14="http://schemas.microsoft.com/office/powerpoint/2010/main" val="205162527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7" r:id="rId26"/>
    <p:sldLayoutId id="2147483848" r:id="rId27"/>
    <p:sldLayoutId id="2147483849" r:id="rId28"/>
    <p:sldLayoutId id="2147483850" r:id="rId29"/>
    <p:sldLayoutId id="2147483851" r:id="rId30"/>
    <p:sldLayoutId id="2147483852" r:id="rId31"/>
    <p:sldLayoutId id="2147483853" r:id="rId32"/>
    <p:sldLayoutId id="2147483854" r:id="rId33"/>
    <p:sldLayoutId id="2147483855" r:id="rId34"/>
    <p:sldLayoutId id="2147483856" r:id="rId35"/>
    <p:sldLayoutId id="2147483857" r:id="rId36"/>
    <p:sldLayoutId id="2147483858" r:id="rId37"/>
    <p:sldLayoutId id="2147483859" r:id="rId38"/>
  </p:sldLayoutIdLst>
  <p:hf sldNum="0" hdr="0" dt="0"/>
  <p:txStyles>
    <p:titleStyle>
      <a:lvl1pPr algn="ctr" defTabSz="457097" rtl="0" eaLnBrk="0" fontAlgn="base" hangingPunct="0">
        <a:spcBef>
          <a:spcPct val="0"/>
        </a:spcBef>
        <a:spcAft>
          <a:spcPct val="0"/>
        </a:spcAft>
        <a:defRPr sz="4300" kern="1200">
          <a:solidFill>
            <a:schemeClr val="tx1"/>
          </a:solidFill>
          <a:latin typeface="+mj-lt"/>
          <a:ea typeface="ＭＳ Ｐゴシック" charset="-128"/>
          <a:cs typeface="ＭＳ Ｐゴシック" charset="-128"/>
        </a:defRPr>
      </a:lvl1pPr>
      <a:lvl2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9pPr>
    </p:titleStyle>
    <p:bodyStyle>
      <a:lvl1pPr marL="342822" indent="-342822" algn="l" defTabSz="457097"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81" indent="-285684" algn="l" defTabSz="457097"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740" indent="-228548" algn="l" defTabSz="457097"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834" indent="-228548" algn="l" defTabSz="45709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932" indent="-228548" algn="l" defTabSz="45709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028" indent="-228548" algn="l" defTabSz="457097" rtl="0" eaLnBrk="1" latinLnBrk="0" hangingPunct="1">
        <a:spcBef>
          <a:spcPct val="20000"/>
        </a:spcBef>
        <a:buFont typeface="Arial"/>
        <a:buChar char="•"/>
        <a:defRPr sz="2000" kern="1200">
          <a:solidFill>
            <a:schemeClr val="tx1"/>
          </a:solidFill>
          <a:latin typeface="+mn-lt"/>
          <a:ea typeface="+mn-ea"/>
          <a:cs typeface="+mn-cs"/>
        </a:defRPr>
      </a:lvl6pPr>
      <a:lvl7pPr marL="2971124" indent="-228548" algn="l" defTabSz="457097" rtl="0" eaLnBrk="1" latinLnBrk="0" hangingPunct="1">
        <a:spcBef>
          <a:spcPct val="20000"/>
        </a:spcBef>
        <a:buFont typeface="Arial"/>
        <a:buChar char="•"/>
        <a:defRPr sz="2000" kern="1200">
          <a:solidFill>
            <a:schemeClr val="tx1"/>
          </a:solidFill>
          <a:latin typeface="+mn-lt"/>
          <a:ea typeface="+mn-ea"/>
          <a:cs typeface="+mn-cs"/>
        </a:defRPr>
      </a:lvl7pPr>
      <a:lvl8pPr marL="3428220" indent="-228548" algn="l" defTabSz="457097" rtl="0" eaLnBrk="1" latinLnBrk="0" hangingPunct="1">
        <a:spcBef>
          <a:spcPct val="20000"/>
        </a:spcBef>
        <a:buFont typeface="Arial"/>
        <a:buChar char="•"/>
        <a:defRPr sz="2000" kern="1200">
          <a:solidFill>
            <a:schemeClr val="tx1"/>
          </a:solidFill>
          <a:latin typeface="+mn-lt"/>
          <a:ea typeface="+mn-ea"/>
          <a:cs typeface="+mn-cs"/>
        </a:defRPr>
      </a:lvl8pPr>
      <a:lvl9pPr marL="3885316" indent="-228548" algn="l" defTabSz="4570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097" rtl="0" eaLnBrk="1" latinLnBrk="0" hangingPunct="1">
        <a:defRPr sz="1800" kern="1200">
          <a:solidFill>
            <a:schemeClr val="tx1"/>
          </a:solidFill>
          <a:latin typeface="+mn-lt"/>
          <a:ea typeface="+mn-ea"/>
          <a:cs typeface="+mn-cs"/>
        </a:defRPr>
      </a:lvl1pPr>
      <a:lvl2pPr marL="457097" algn="l" defTabSz="457097" rtl="0" eaLnBrk="1" latinLnBrk="0" hangingPunct="1">
        <a:defRPr sz="1800" kern="1200">
          <a:solidFill>
            <a:schemeClr val="tx1"/>
          </a:solidFill>
          <a:latin typeface="+mn-lt"/>
          <a:ea typeface="+mn-ea"/>
          <a:cs typeface="+mn-cs"/>
        </a:defRPr>
      </a:lvl2pPr>
      <a:lvl3pPr marL="914192" algn="l" defTabSz="457097" rtl="0" eaLnBrk="1" latinLnBrk="0" hangingPunct="1">
        <a:defRPr sz="1800" kern="1200">
          <a:solidFill>
            <a:schemeClr val="tx1"/>
          </a:solidFill>
          <a:latin typeface="+mn-lt"/>
          <a:ea typeface="+mn-ea"/>
          <a:cs typeface="+mn-cs"/>
        </a:defRPr>
      </a:lvl3pPr>
      <a:lvl4pPr marL="1371289" algn="l" defTabSz="457097" rtl="0" eaLnBrk="1" latinLnBrk="0" hangingPunct="1">
        <a:defRPr sz="1800" kern="1200">
          <a:solidFill>
            <a:schemeClr val="tx1"/>
          </a:solidFill>
          <a:latin typeface="+mn-lt"/>
          <a:ea typeface="+mn-ea"/>
          <a:cs typeface="+mn-cs"/>
        </a:defRPr>
      </a:lvl4pPr>
      <a:lvl5pPr marL="1828384" algn="l" defTabSz="457097" rtl="0" eaLnBrk="1" latinLnBrk="0" hangingPunct="1">
        <a:defRPr sz="1800" kern="1200">
          <a:solidFill>
            <a:schemeClr val="tx1"/>
          </a:solidFill>
          <a:latin typeface="+mn-lt"/>
          <a:ea typeface="+mn-ea"/>
          <a:cs typeface="+mn-cs"/>
        </a:defRPr>
      </a:lvl5pPr>
      <a:lvl6pPr marL="2285480" algn="l" defTabSz="457097" rtl="0" eaLnBrk="1" latinLnBrk="0" hangingPunct="1">
        <a:defRPr sz="1800" kern="1200">
          <a:solidFill>
            <a:schemeClr val="tx1"/>
          </a:solidFill>
          <a:latin typeface="+mn-lt"/>
          <a:ea typeface="+mn-ea"/>
          <a:cs typeface="+mn-cs"/>
        </a:defRPr>
      </a:lvl6pPr>
      <a:lvl7pPr marL="2742576" algn="l" defTabSz="457097" rtl="0" eaLnBrk="1" latinLnBrk="0" hangingPunct="1">
        <a:defRPr sz="1800" kern="1200">
          <a:solidFill>
            <a:schemeClr val="tx1"/>
          </a:solidFill>
          <a:latin typeface="+mn-lt"/>
          <a:ea typeface="+mn-ea"/>
          <a:cs typeface="+mn-cs"/>
        </a:defRPr>
      </a:lvl7pPr>
      <a:lvl8pPr marL="3199672" algn="l" defTabSz="457097" rtl="0" eaLnBrk="1" latinLnBrk="0" hangingPunct="1">
        <a:defRPr sz="1800" kern="1200">
          <a:solidFill>
            <a:schemeClr val="tx1"/>
          </a:solidFill>
          <a:latin typeface="+mn-lt"/>
          <a:ea typeface="+mn-ea"/>
          <a:cs typeface="+mn-cs"/>
        </a:defRPr>
      </a:lvl8pPr>
      <a:lvl9pPr marL="3656768" algn="l" defTabSz="45709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a:hlinkClick r:id="rId38"/>
          </p:cNvPr>
          <p:cNvPicPr>
            <a:picLocks noChangeAspect="1"/>
          </p:cNvPicPr>
          <p:nvPr userDrawn="1"/>
        </p:nvPicPr>
        <p:blipFill rotWithShape="1">
          <a:blip r:embed="rId39" cstate="screen">
            <a:extLst>
              <a:ext uri="{28A0092B-C50C-407E-A947-70E740481C1C}">
                <a14:useLocalDpi xmlns:a14="http://schemas.microsoft.com/office/drawing/2010/main"/>
              </a:ext>
            </a:extLst>
          </a:blip>
          <a:srcRect/>
          <a:stretch/>
        </p:blipFill>
        <p:spPr>
          <a:xfrm>
            <a:off x="2245588" y="4825679"/>
            <a:ext cx="333298" cy="274908"/>
          </a:xfrm>
          <a:prstGeom prst="rect">
            <a:avLst/>
          </a:prstGeom>
        </p:spPr>
      </p:pic>
      <p:pic>
        <p:nvPicPr>
          <p:cNvPr id="10" name="9 Imagen"/>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429223" y="4785996"/>
            <a:ext cx="1183878" cy="357505"/>
          </a:xfrm>
          <a:prstGeom prst="rect">
            <a:avLst/>
          </a:prstGeom>
        </p:spPr>
      </p:pic>
      <p:sp>
        <p:nvSpPr>
          <p:cNvPr id="6146" name="Marcador de pie de página 4"/>
          <p:cNvSpPr txBox="1">
            <a:spLocks/>
          </p:cNvSpPr>
          <p:nvPr userDrawn="1"/>
        </p:nvSpPr>
        <p:spPr bwMode="auto">
          <a:xfrm>
            <a:off x="7696039" y="4902284"/>
            <a:ext cx="997034"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57097" eaLnBrk="1" fontAlgn="base" hangingPunct="1">
              <a:spcBef>
                <a:spcPct val="0"/>
              </a:spcBef>
              <a:spcAft>
                <a:spcPct val="0"/>
              </a:spcAft>
              <a:defRPr/>
            </a:pPr>
            <a:fld id="{BCC43BAD-7094-4F33-911B-25DEEFED1FB5}" type="slidenum">
              <a:rPr lang="en-US" altLang="es-ES" sz="900" b="1" u="none" smtClean="0">
                <a:solidFill>
                  <a:srgbClr val="5C881A"/>
                </a:solidFill>
                <a:cs typeface="Arial" charset="0"/>
              </a:rPr>
              <a:pPr algn="r" defTabSz="457097" eaLnBrk="1" fontAlgn="base" hangingPunct="1">
                <a:spcBef>
                  <a:spcPct val="0"/>
                </a:spcBef>
                <a:spcAft>
                  <a:spcPct val="0"/>
                </a:spcAft>
                <a:defRPr/>
              </a:pPr>
              <a:t>‹#›</a:t>
            </a:fld>
            <a:endParaRPr lang="en-US" altLang="es-ES" sz="900" b="1" u="none">
              <a:solidFill>
                <a:srgbClr val="5C881A"/>
              </a:solidFill>
              <a:cs typeface="Arial" charset="0"/>
            </a:endParaRPr>
          </a:p>
        </p:txBody>
      </p:sp>
      <p:cxnSp>
        <p:nvCxnSpPr>
          <p:cNvPr id="26" name="25 Conector recto"/>
          <p:cNvCxnSpPr/>
          <p:nvPr userDrawn="1"/>
        </p:nvCxnSpPr>
        <p:spPr>
          <a:xfrm>
            <a:off x="451339" y="4785996"/>
            <a:ext cx="8241736"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Text Box 7"/>
          <p:cNvSpPr txBox="1">
            <a:spLocks noChangeArrowheads="1"/>
          </p:cNvSpPr>
          <p:nvPr userDrawn="1"/>
        </p:nvSpPr>
        <p:spPr bwMode="auto">
          <a:xfrm>
            <a:off x="2644402" y="4894009"/>
            <a:ext cx="225994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defTabSz="914192" eaLnBrk="1" fontAlgn="base" hangingPunct="1">
              <a:spcBef>
                <a:spcPct val="0"/>
              </a:spcBef>
              <a:spcAft>
                <a:spcPct val="0"/>
              </a:spcAft>
              <a:defRPr/>
            </a:pPr>
            <a:r>
              <a:rPr lang="es-ES" sz="900" b="1" u="none">
                <a:solidFill>
                  <a:srgbClr val="5C881A"/>
                </a:solidFill>
                <a:latin typeface="Arial" panose="020B0604020202020204" pitchFamily="34" charset="0"/>
                <a:cs typeface="Arial" panose="020B0604020202020204" pitchFamily="34" charset="0"/>
              </a:rPr>
              <a:t>www.spenergynetworks.co.uk</a:t>
            </a:r>
          </a:p>
        </p:txBody>
      </p:sp>
    </p:spTree>
    <p:extLst>
      <p:ext uri="{BB962C8B-B14F-4D97-AF65-F5344CB8AC3E}">
        <p14:creationId xmlns:p14="http://schemas.microsoft.com/office/powerpoint/2010/main" val="1039774251"/>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 id="2147483923" r:id="rId24"/>
    <p:sldLayoutId id="2147483924" r:id="rId25"/>
    <p:sldLayoutId id="2147483925" r:id="rId26"/>
    <p:sldLayoutId id="2147483926" r:id="rId27"/>
    <p:sldLayoutId id="2147483927" r:id="rId28"/>
    <p:sldLayoutId id="2147483928" r:id="rId29"/>
    <p:sldLayoutId id="2147483929" r:id="rId30"/>
    <p:sldLayoutId id="2147483930" r:id="rId31"/>
    <p:sldLayoutId id="2147483931" r:id="rId32"/>
    <p:sldLayoutId id="2147483932" r:id="rId33"/>
    <p:sldLayoutId id="2147483933" r:id="rId34"/>
    <p:sldLayoutId id="2147483934" r:id="rId35"/>
    <p:sldLayoutId id="2147483935" r:id="rId36"/>
  </p:sldLayoutIdLst>
  <p:hf hdr="0" ftr="0" dt="0"/>
  <p:txStyles>
    <p:titleStyle>
      <a:lvl1pPr algn="ctr" defTabSz="457097" rtl="0" eaLnBrk="0" fontAlgn="base" hangingPunct="0">
        <a:spcBef>
          <a:spcPct val="0"/>
        </a:spcBef>
        <a:spcAft>
          <a:spcPct val="0"/>
        </a:spcAft>
        <a:defRPr sz="4300" kern="1200">
          <a:solidFill>
            <a:schemeClr val="tx1"/>
          </a:solidFill>
          <a:latin typeface="+mj-lt"/>
          <a:ea typeface="ＭＳ Ｐゴシック" charset="-128"/>
          <a:cs typeface="ＭＳ Ｐゴシック" charset="-128"/>
        </a:defRPr>
      </a:lvl1pPr>
      <a:lvl2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0" fontAlgn="base" hangingPunct="0">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fontAlgn="base">
        <a:spcBef>
          <a:spcPct val="0"/>
        </a:spcBef>
        <a:spcAft>
          <a:spcPct val="0"/>
        </a:spcAft>
        <a:defRPr sz="4300">
          <a:solidFill>
            <a:schemeClr val="tx1"/>
          </a:solidFill>
          <a:latin typeface="Calibri" charset="0"/>
          <a:ea typeface="ＭＳ Ｐゴシック" charset="-128"/>
          <a:cs typeface="ＭＳ Ｐゴシック" charset="-128"/>
        </a:defRPr>
      </a:lvl9pPr>
    </p:titleStyle>
    <p:bodyStyle>
      <a:lvl1pPr marL="342822" indent="-342822" algn="l" defTabSz="457097"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781" indent="-285684" algn="l" defTabSz="457097"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2740" indent="-228548" algn="l" defTabSz="457097"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99834" indent="-228548" algn="l" defTabSz="45709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6932" indent="-228548" algn="l" defTabSz="457097"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028" indent="-228548" algn="l" defTabSz="457097" rtl="0" eaLnBrk="1" latinLnBrk="0" hangingPunct="1">
        <a:spcBef>
          <a:spcPct val="20000"/>
        </a:spcBef>
        <a:buFont typeface="Arial"/>
        <a:buChar char="•"/>
        <a:defRPr sz="2000" kern="1200">
          <a:solidFill>
            <a:schemeClr val="tx1"/>
          </a:solidFill>
          <a:latin typeface="+mn-lt"/>
          <a:ea typeface="+mn-ea"/>
          <a:cs typeface="+mn-cs"/>
        </a:defRPr>
      </a:lvl6pPr>
      <a:lvl7pPr marL="2971124" indent="-228548" algn="l" defTabSz="457097" rtl="0" eaLnBrk="1" latinLnBrk="0" hangingPunct="1">
        <a:spcBef>
          <a:spcPct val="20000"/>
        </a:spcBef>
        <a:buFont typeface="Arial"/>
        <a:buChar char="•"/>
        <a:defRPr sz="2000" kern="1200">
          <a:solidFill>
            <a:schemeClr val="tx1"/>
          </a:solidFill>
          <a:latin typeface="+mn-lt"/>
          <a:ea typeface="+mn-ea"/>
          <a:cs typeface="+mn-cs"/>
        </a:defRPr>
      </a:lvl7pPr>
      <a:lvl8pPr marL="3428220" indent="-228548" algn="l" defTabSz="457097" rtl="0" eaLnBrk="1" latinLnBrk="0" hangingPunct="1">
        <a:spcBef>
          <a:spcPct val="20000"/>
        </a:spcBef>
        <a:buFont typeface="Arial"/>
        <a:buChar char="•"/>
        <a:defRPr sz="2000" kern="1200">
          <a:solidFill>
            <a:schemeClr val="tx1"/>
          </a:solidFill>
          <a:latin typeface="+mn-lt"/>
          <a:ea typeface="+mn-ea"/>
          <a:cs typeface="+mn-cs"/>
        </a:defRPr>
      </a:lvl8pPr>
      <a:lvl9pPr marL="3885316" indent="-228548" algn="l" defTabSz="45709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097" rtl="0" eaLnBrk="1" latinLnBrk="0" hangingPunct="1">
        <a:defRPr sz="1800" kern="1200">
          <a:solidFill>
            <a:schemeClr val="tx1"/>
          </a:solidFill>
          <a:latin typeface="+mn-lt"/>
          <a:ea typeface="+mn-ea"/>
          <a:cs typeface="+mn-cs"/>
        </a:defRPr>
      </a:lvl1pPr>
      <a:lvl2pPr marL="457097" algn="l" defTabSz="457097" rtl="0" eaLnBrk="1" latinLnBrk="0" hangingPunct="1">
        <a:defRPr sz="1800" kern="1200">
          <a:solidFill>
            <a:schemeClr val="tx1"/>
          </a:solidFill>
          <a:latin typeface="+mn-lt"/>
          <a:ea typeface="+mn-ea"/>
          <a:cs typeface="+mn-cs"/>
        </a:defRPr>
      </a:lvl2pPr>
      <a:lvl3pPr marL="914192" algn="l" defTabSz="457097" rtl="0" eaLnBrk="1" latinLnBrk="0" hangingPunct="1">
        <a:defRPr sz="1800" kern="1200">
          <a:solidFill>
            <a:schemeClr val="tx1"/>
          </a:solidFill>
          <a:latin typeface="+mn-lt"/>
          <a:ea typeface="+mn-ea"/>
          <a:cs typeface="+mn-cs"/>
        </a:defRPr>
      </a:lvl3pPr>
      <a:lvl4pPr marL="1371289" algn="l" defTabSz="457097" rtl="0" eaLnBrk="1" latinLnBrk="0" hangingPunct="1">
        <a:defRPr sz="1800" kern="1200">
          <a:solidFill>
            <a:schemeClr val="tx1"/>
          </a:solidFill>
          <a:latin typeface="+mn-lt"/>
          <a:ea typeface="+mn-ea"/>
          <a:cs typeface="+mn-cs"/>
        </a:defRPr>
      </a:lvl4pPr>
      <a:lvl5pPr marL="1828384" algn="l" defTabSz="457097" rtl="0" eaLnBrk="1" latinLnBrk="0" hangingPunct="1">
        <a:defRPr sz="1800" kern="1200">
          <a:solidFill>
            <a:schemeClr val="tx1"/>
          </a:solidFill>
          <a:latin typeface="+mn-lt"/>
          <a:ea typeface="+mn-ea"/>
          <a:cs typeface="+mn-cs"/>
        </a:defRPr>
      </a:lvl5pPr>
      <a:lvl6pPr marL="2285480" algn="l" defTabSz="457097" rtl="0" eaLnBrk="1" latinLnBrk="0" hangingPunct="1">
        <a:defRPr sz="1800" kern="1200">
          <a:solidFill>
            <a:schemeClr val="tx1"/>
          </a:solidFill>
          <a:latin typeface="+mn-lt"/>
          <a:ea typeface="+mn-ea"/>
          <a:cs typeface="+mn-cs"/>
        </a:defRPr>
      </a:lvl6pPr>
      <a:lvl7pPr marL="2742576" algn="l" defTabSz="457097" rtl="0" eaLnBrk="1" latinLnBrk="0" hangingPunct="1">
        <a:defRPr sz="1800" kern="1200">
          <a:solidFill>
            <a:schemeClr val="tx1"/>
          </a:solidFill>
          <a:latin typeface="+mn-lt"/>
          <a:ea typeface="+mn-ea"/>
          <a:cs typeface="+mn-cs"/>
        </a:defRPr>
      </a:lvl7pPr>
      <a:lvl8pPr marL="3199672" algn="l" defTabSz="457097" rtl="0" eaLnBrk="1" latinLnBrk="0" hangingPunct="1">
        <a:defRPr sz="1800" kern="1200">
          <a:solidFill>
            <a:schemeClr val="tx1"/>
          </a:solidFill>
          <a:latin typeface="+mn-lt"/>
          <a:ea typeface="+mn-ea"/>
          <a:cs typeface="+mn-cs"/>
        </a:defRPr>
      </a:lvl8pPr>
      <a:lvl9pPr marL="3656768" algn="l" defTabSz="45709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a:hlinkClick r:id="rId5"/>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245588" y="4825679"/>
            <a:ext cx="333298" cy="274908"/>
          </a:xfrm>
          <a:prstGeom prst="rect">
            <a:avLst/>
          </a:prstGeom>
        </p:spPr>
      </p:pic>
      <p:pic>
        <p:nvPicPr>
          <p:cNvPr id="10" name="9 Image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9223" y="4785996"/>
            <a:ext cx="1183878" cy="357505"/>
          </a:xfrm>
          <a:prstGeom prst="rect">
            <a:avLst/>
          </a:prstGeom>
        </p:spPr>
      </p:pic>
      <p:sp>
        <p:nvSpPr>
          <p:cNvPr id="6146" name="Marcador de pie de página 4"/>
          <p:cNvSpPr txBox="1">
            <a:spLocks/>
          </p:cNvSpPr>
          <p:nvPr userDrawn="1"/>
        </p:nvSpPr>
        <p:spPr bwMode="auto">
          <a:xfrm>
            <a:off x="7696039" y="4902284"/>
            <a:ext cx="997034"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342823" eaLnBrk="1" hangingPunct="1">
              <a:defRPr/>
            </a:pPr>
            <a:fld id="{BCC43BAD-7094-4F33-911B-25DEEFED1FB5}" type="slidenum">
              <a:rPr lang="en-US" altLang="es-ES" sz="675" b="1" u="none" smtClean="0">
                <a:solidFill>
                  <a:srgbClr val="5C881A"/>
                </a:solidFill>
                <a:cs typeface="Arial" charset="0"/>
              </a:rPr>
              <a:pPr algn="r" defTabSz="342823" eaLnBrk="1" hangingPunct="1">
                <a:defRPr/>
              </a:pPr>
              <a:t>‹#›</a:t>
            </a:fld>
            <a:endParaRPr lang="en-US" altLang="es-ES" sz="675" b="1" u="none">
              <a:solidFill>
                <a:srgbClr val="5C881A"/>
              </a:solidFill>
              <a:cs typeface="Arial" charset="0"/>
            </a:endParaRPr>
          </a:p>
        </p:txBody>
      </p:sp>
      <p:cxnSp>
        <p:nvCxnSpPr>
          <p:cNvPr id="26" name="25 Conector recto"/>
          <p:cNvCxnSpPr/>
          <p:nvPr userDrawn="1"/>
        </p:nvCxnSpPr>
        <p:spPr>
          <a:xfrm>
            <a:off x="451339" y="4785996"/>
            <a:ext cx="8241736"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Text Box 7"/>
          <p:cNvSpPr txBox="1">
            <a:spLocks noChangeArrowheads="1"/>
          </p:cNvSpPr>
          <p:nvPr userDrawn="1"/>
        </p:nvSpPr>
        <p:spPr bwMode="auto">
          <a:xfrm>
            <a:off x="2644402" y="4894009"/>
            <a:ext cx="2259943"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defTabSz="685644" eaLnBrk="1" fontAlgn="base" hangingPunct="1">
              <a:spcBef>
                <a:spcPct val="0"/>
              </a:spcBef>
              <a:spcAft>
                <a:spcPct val="0"/>
              </a:spcAft>
              <a:defRPr/>
            </a:pPr>
            <a:r>
              <a:rPr lang="es-ES" sz="675" b="1" u="none">
                <a:solidFill>
                  <a:srgbClr val="5C881A"/>
                </a:solidFill>
                <a:latin typeface="Arial" panose="020B0604020202020204" pitchFamily="34" charset="0"/>
                <a:cs typeface="Arial" panose="020B0604020202020204" pitchFamily="34" charset="0"/>
              </a:rPr>
              <a:t>www.spenergynetworks.co.uk</a:t>
            </a:r>
          </a:p>
        </p:txBody>
      </p:sp>
    </p:spTree>
    <p:extLst>
      <p:ext uri="{BB962C8B-B14F-4D97-AF65-F5344CB8AC3E}">
        <p14:creationId xmlns:p14="http://schemas.microsoft.com/office/powerpoint/2010/main" val="2145895913"/>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5" r:id="rId3"/>
  </p:sldLayoutIdLst>
  <p:hf hdr="0" ftr="0" dt="0"/>
  <p:txStyles>
    <p:titleStyle>
      <a:lvl1pPr algn="ctr" defTabSz="342823" rtl="0" eaLnBrk="0" fontAlgn="base" hangingPunct="0">
        <a:spcBef>
          <a:spcPct val="0"/>
        </a:spcBef>
        <a:spcAft>
          <a:spcPct val="0"/>
        </a:spcAft>
        <a:defRPr sz="3225" kern="1200">
          <a:solidFill>
            <a:schemeClr val="tx1"/>
          </a:solidFill>
          <a:latin typeface="+mj-lt"/>
          <a:ea typeface="ＭＳ Ｐゴシック" charset="-128"/>
          <a:cs typeface="ＭＳ Ｐゴシック" charset="-128"/>
        </a:defRPr>
      </a:lvl1pPr>
      <a:lvl2pPr algn="ctr" defTabSz="342823"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2pPr>
      <a:lvl3pPr algn="ctr" defTabSz="342823"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3pPr>
      <a:lvl4pPr algn="ctr" defTabSz="342823"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4pPr>
      <a:lvl5pPr algn="ctr" defTabSz="342823" rtl="0" eaLnBrk="0" fontAlgn="base" hangingPunct="0">
        <a:spcBef>
          <a:spcPct val="0"/>
        </a:spcBef>
        <a:spcAft>
          <a:spcPct val="0"/>
        </a:spcAft>
        <a:defRPr sz="3225">
          <a:solidFill>
            <a:schemeClr val="tx1"/>
          </a:solidFill>
          <a:latin typeface="Calibri" charset="0"/>
          <a:ea typeface="ＭＳ Ｐゴシック" charset="-128"/>
          <a:cs typeface="ＭＳ Ｐゴシック" charset="-128"/>
        </a:defRPr>
      </a:lvl5pPr>
      <a:lvl6pPr marL="342823" algn="ctr" defTabSz="342823" rtl="0" fontAlgn="base">
        <a:spcBef>
          <a:spcPct val="0"/>
        </a:spcBef>
        <a:spcAft>
          <a:spcPct val="0"/>
        </a:spcAft>
        <a:defRPr sz="3225">
          <a:solidFill>
            <a:schemeClr val="tx1"/>
          </a:solidFill>
          <a:latin typeface="Calibri" charset="0"/>
          <a:ea typeface="ＭＳ Ｐゴシック" charset="-128"/>
          <a:cs typeface="ＭＳ Ｐゴシック" charset="-128"/>
        </a:defRPr>
      </a:lvl6pPr>
      <a:lvl7pPr marL="685644" algn="ctr" defTabSz="342823" rtl="0" fontAlgn="base">
        <a:spcBef>
          <a:spcPct val="0"/>
        </a:spcBef>
        <a:spcAft>
          <a:spcPct val="0"/>
        </a:spcAft>
        <a:defRPr sz="3225">
          <a:solidFill>
            <a:schemeClr val="tx1"/>
          </a:solidFill>
          <a:latin typeface="Calibri" charset="0"/>
          <a:ea typeface="ＭＳ Ｐゴシック" charset="-128"/>
          <a:cs typeface="ＭＳ Ｐゴシック" charset="-128"/>
        </a:defRPr>
      </a:lvl7pPr>
      <a:lvl8pPr marL="1028467" algn="ctr" defTabSz="342823" rtl="0" fontAlgn="base">
        <a:spcBef>
          <a:spcPct val="0"/>
        </a:spcBef>
        <a:spcAft>
          <a:spcPct val="0"/>
        </a:spcAft>
        <a:defRPr sz="3225">
          <a:solidFill>
            <a:schemeClr val="tx1"/>
          </a:solidFill>
          <a:latin typeface="Calibri" charset="0"/>
          <a:ea typeface="ＭＳ Ｐゴシック" charset="-128"/>
          <a:cs typeface="ＭＳ Ｐゴシック" charset="-128"/>
        </a:defRPr>
      </a:lvl8pPr>
      <a:lvl9pPr marL="1371288" algn="ctr" defTabSz="342823" rtl="0" fontAlgn="base">
        <a:spcBef>
          <a:spcPct val="0"/>
        </a:spcBef>
        <a:spcAft>
          <a:spcPct val="0"/>
        </a:spcAft>
        <a:defRPr sz="3225">
          <a:solidFill>
            <a:schemeClr val="tx1"/>
          </a:solidFill>
          <a:latin typeface="Calibri" charset="0"/>
          <a:ea typeface="ＭＳ Ｐゴシック" charset="-128"/>
          <a:cs typeface="ＭＳ Ｐゴシック" charset="-128"/>
        </a:defRPr>
      </a:lvl9pPr>
    </p:titleStyle>
    <p:bodyStyle>
      <a:lvl1pPr marL="257117" indent="-257117" algn="l" defTabSz="342823"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557086" indent="-214263" algn="l" defTabSz="342823" rtl="0" eaLnBrk="0" fontAlgn="base" hangingPunct="0">
        <a:spcBef>
          <a:spcPct val="20000"/>
        </a:spcBef>
        <a:spcAft>
          <a:spcPct val="0"/>
        </a:spcAft>
        <a:buFont typeface="Arial" charset="0"/>
        <a:buChar char="–"/>
        <a:defRPr sz="2100" kern="1200">
          <a:solidFill>
            <a:schemeClr val="tx1"/>
          </a:solidFill>
          <a:latin typeface="+mn-lt"/>
          <a:ea typeface="ＭＳ Ｐゴシック" charset="-128"/>
          <a:cs typeface="+mn-cs"/>
        </a:defRPr>
      </a:lvl2pPr>
      <a:lvl3pPr marL="857055" indent="-171411" algn="l" defTabSz="342823" rtl="0" eaLnBrk="0" fontAlgn="base" hangingPunct="0">
        <a:spcBef>
          <a:spcPct val="20000"/>
        </a:spcBef>
        <a:spcAft>
          <a:spcPct val="0"/>
        </a:spcAft>
        <a:buFont typeface="Arial" charset="0"/>
        <a:buChar char="•"/>
        <a:defRPr sz="1725" kern="1200">
          <a:solidFill>
            <a:schemeClr val="tx1"/>
          </a:solidFill>
          <a:latin typeface="+mn-lt"/>
          <a:ea typeface="ＭＳ Ｐゴシック" charset="-128"/>
          <a:cs typeface="+mn-cs"/>
        </a:defRPr>
      </a:lvl3pPr>
      <a:lvl4pPr marL="1199876" indent="-171411" algn="l" defTabSz="342823" rtl="0" eaLnBrk="0" fontAlgn="base" hangingPunct="0">
        <a:spcBef>
          <a:spcPct val="20000"/>
        </a:spcBef>
        <a:spcAft>
          <a:spcPct val="0"/>
        </a:spcAft>
        <a:buFont typeface="Arial" charset="0"/>
        <a:buChar char="–"/>
        <a:defRPr sz="1500" kern="1200">
          <a:solidFill>
            <a:schemeClr val="tx1"/>
          </a:solidFill>
          <a:latin typeface="+mn-lt"/>
          <a:ea typeface="ＭＳ Ｐゴシック" charset="-128"/>
          <a:cs typeface="+mn-cs"/>
        </a:defRPr>
      </a:lvl4pPr>
      <a:lvl5pPr marL="1542699" indent="-171411" algn="l" defTabSz="342823" rtl="0" eaLnBrk="0" fontAlgn="base" hangingPunct="0">
        <a:spcBef>
          <a:spcPct val="20000"/>
        </a:spcBef>
        <a:spcAft>
          <a:spcPct val="0"/>
        </a:spcAft>
        <a:buFont typeface="Arial" charset="0"/>
        <a:buChar char="»"/>
        <a:defRPr sz="1500" kern="1200">
          <a:solidFill>
            <a:schemeClr val="tx1"/>
          </a:solidFill>
          <a:latin typeface="+mn-lt"/>
          <a:ea typeface="ＭＳ Ｐゴシック" charset="-128"/>
          <a:cs typeface="+mn-cs"/>
        </a:defRPr>
      </a:lvl5pPr>
      <a:lvl6pPr marL="1885521" indent="-171411" algn="l" defTabSz="342823" rtl="0" eaLnBrk="1" latinLnBrk="0" hangingPunct="1">
        <a:spcBef>
          <a:spcPct val="20000"/>
        </a:spcBef>
        <a:buFont typeface="Arial"/>
        <a:buChar char="•"/>
        <a:defRPr sz="1500" kern="1200">
          <a:solidFill>
            <a:schemeClr val="tx1"/>
          </a:solidFill>
          <a:latin typeface="+mn-lt"/>
          <a:ea typeface="+mn-ea"/>
          <a:cs typeface="+mn-cs"/>
        </a:defRPr>
      </a:lvl6pPr>
      <a:lvl7pPr marL="2228343" indent="-171411" algn="l" defTabSz="342823" rtl="0" eaLnBrk="1" latinLnBrk="0" hangingPunct="1">
        <a:spcBef>
          <a:spcPct val="20000"/>
        </a:spcBef>
        <a:buFont typeface="Arial"/>
        <a:buChar char="•"/>
        <a:defRPr sz="1500" kern="1200">
          <a:solidFill>
            <a:schemeClr val="tx1"/>
          </a:solidFill>
          <a:latin typeface="+mn-lt"/>
          <a:ea typeface="+mn-ea"/>
          <a:cs typeface="+mn-cs"/>
        </a:defRPr>
      </a:lvl7pPr>
      <a:lvl8pPr marL="2571165" indent="-171411" algn="l" defTabSz="342823" rtl="0" eaLnBrk="1" latinLnBrk="0" hangingPunct="1">
        <a:spcBef>
          <a:spcPct val="20000"/>
        </a:spcBef>
        <a:buFont typeface="Arial"/>
        <a:buChar char="•"/>
        <a:defRPr sz="1500" kern="1200">
          <a:solidFill>
            <a:schemeClr val="tx1"/>
          </a:solidFill>
          <a:latin typeface="+mn-lt"/>
          <a:ea typeface="+mn-ea"/>
          <a:cs typeface="+mn-cs"/>
        </a:defRPr>
      </a:lvl8pPr>
      <a:lvl9pPr marL="2913987" indent="-171411" algn="l" defTabSz="34282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s-ES_tradnl"/>
      </a:defPPr>
      <a:lvl1pPr marL="0" algn="l" defTabSz="342823" rtl="0" eaLnBrk="1" latinLnBrk="0" hangingPunct="1">
        <a:defRPr sz="1350" kern="1200">
          <a:solidFill>
            <a:schemeClr val="tx1"/>
          </a:solidFill>
          <a:latin typeface="+mn-lt"/>
          <a:ea typeface="+mn-ea"/>
          <a:cs typeface="+mn-cs"/>
        </a:defRPr>
      </a:lvl1pPr>
      <a:lvl2pPr marL="342823" algn="l" defTabSz="342823" rtl="0" eaLnBrk="1" latinLnBrk="0" hangingPunct="1">
        <a:defRPr sz="1350" kern="1200">
          <a:solidFill>
            <a:schemeClr val="tx1"/>
          </a:solidFill>
          <a:latin typeface="+mn-lt"/>
          <a:ea typeface="+mn-ea"/>
          <a:cs typeface="+mn-cs"/>
        </a:defRPr>
      </a:lvl2pPr>
      <a:lvl3pPr marL="685644" algn="l" defTabSz="342823" rtl="0" eaLnBrk="1" latinLnBrk="0" hangingPunct="1">
        <a:defRPr sz="1350" kern="1200">
          <a:solidFill>
            <a:schemeClr val="tx1"/>
          </a:solidFill>
          <a:latin typeface="+mn-lt"/>
          <a:ea typeface="+mn-ea"/>
          <a:cs typeface="+mn-cs"/>
        </a:defRPr>
      </a:lvl3pPr>
      <a:lvl4pPr marL="1028467" algn="l" defTabSz="342823" rtl="0" eaLnBrk="1" latinLnBrk="0" hangingPunct="1">
        <a:defRPr sz="1350" kern="1200">
          <a:solidFill>
            <a:schemeClr val="tx1"/>
          </a:solidFill>
          <a:latin typeface="+mn-lt"/>
          <a:ea typeface="+mn-ea"/>
          <a:cs typeface="+mn-cs"/>
        </a:defRPr>
      </a:lvl4pPr>
      <a:lvl5pPr marL="1371288" algn="l" defTabSz="342823" rtl="0" eaLnBrk="1" latinLnBrk="0" hangingPunct="1">
        <a:defRPr sz="1350" kern="1200">
          <a:solidFill>
            <a:schemeClr val="tx1"/>
          </a:solidFill>
          <a:latin typeface="+mn-lt"/>
          <a:ea typeface="+mn-ea"/>
          <a:cs typeface="+mn-cs"/>
        </a:defRPr>
      </a:lvl5pPr>
      <a:lvl6pPr marL="1714110" algn="l" defTabSz="342823" rtl="0" eaLnBrk="1" latinLnBrk="0" hangingPunct="1">
        <a:defRPr sz="1350" kern="1200">
          <a:solidFill>
            <a:schemeClr val="tx1"/>
          </a:solidFill>
          <a:latin typeface="+mn-lt"/>
          <a:ea typeface="+mn-ea"/>
          <a:cs typeface="+mn-cs"/>
        </a:defRPr>
      </a:lvl6pPr>
      <a:lvl7pPr marL="2056932" algn="l" defTabSz="342823" rtl="0" eaLnBrk="1" latinLnBrk="0" hangingPunct="1">
        <a:defRPr sz="1350" kern="1200">
          <a:solidFill>
            <a:schemeClr val="tx1"/>
          </a:solidFill>
          <a:latin typeface="+mn-lt"/>
          <a:ea typeface="+mn-ea"/>
          <a:cs typeface="+mn-cs"/>
        </a:defRPr>
      </a:lvl7pPr>
      <a:lvl8pPr marL="2399754" algn="l" defTabSz="342823" rtl="0" eaLnBrk="1" latinLnBrk="0" hangingPunct="1">
        <a:defRPr sz="1350" kern="1200">
          <a:solidFill>
            <a:schemeClr val="tx1"/>
          </a:solidFill>
          <a:latin typeface="+mn-lt"/>
          <a:ea typeface="+mn-ea"/>
          <a:cs typeface="+mn-cs"/>
        </a:defRPr>
      </a:lvl8pPr>
      <a:lvl9pPr marL="2742576" algn="l" defTabSz="342823"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32 Imagen"/>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429223" y="4786002"/>
            <a:ext cx="1183878" cy="357506"/>
          </a:xfrm>
          <a:prstGeom prst="rect">
            <a:avLst/>
          </a:prstGeom>
        </p:spPr>
      </p:pic>
      <p:sp>
        <p:nvSpPr>
          <p:cNvPr id="16" name="Text Box 7"/>
          <p:cNvSpPr txBox="1">
            <a:spLocks noChangeArrowheads="1"/>
          </p:cNvSpPr>
          <p:nvPr userDrawn="1"/>
        </p:nvSpPr>
        <p:spPr bwMode="auto">
          <a:xfrm>
            <a:off x="2928072" y="4894018"/>
            <a:ext cx="225994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defTabSz="584306" eaLnBrk="1" fontAlgn="base" hangingPunct="1">
              <a:spcBef>
                <a:spcPct val="0"/>
              </a:spcBef>
              <a:spcAft>
                <a:spcPct val="0"/>
              </a:spcAft>
              <a:defRPr/>
            </a:pPr>
            <a:r>
              <a:rPr lang="es-ES" sz="600" b="1" u="none">
                <a:solidFill>
                  <a:srgbClr val="5C881A"/>
                </a:solidFill>
                <a:latin typeface="Arial" panose="020B0604020202020204" pitchFamily="34" charset="0"/>
                <a:cs typeface="Arial" panose="020B0604020202020204" pitchFamily="34" charset="0"/>
              </a:rPr>
              <a:t>www.spenergynetworks.co.uk</a:t>
            </a:r>
          </a:p>
        </p:txBody>
      </p:sp>
      <p:cxnSp>
        <p:nvCxnSpPr>
          <p:cNvPr id="26" name="25 Conector recto"/>
          <p:cNvCxnSpPr/>
          <p:nvPr userDrawn="1"/>
        </p:nvCxnSpPr>
        <p:spPr>
          <a:xfrm>
            <a:off x="451342" y="4785996"/>
            <a:ext cx="8241736"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txBox="1">
            <a:spLocks/>
          </p:cNvSpPr>
          <p:nvPr userDrawn="1"/>
        </p:nvSpPr>
        <p:spPr>
          <a:xfrm>
            <a:off x="4372719" y="4786321"/>
            <a:ext cx="4120959" cy="323849"/>
          </a:xfrm>
          <a:prstGeom prst="rect">
            <a:avLst/>
          </a:prstGeom>
        </p:spPr>
        <p:txBody>
          <a:bodyPr lIns="58444" tIns="29222" rIns="58444" bIns="29222" anchor="ctr" anchorCtr="0"/>
          <a:lstStyle>
            <a:lvl1pPr marL="0" indent="0" algn="r" defTabSz="457097" rtl="0" eaLnBrk="0" fontAlgn="base" hangingPunct="0">
              <a:spcBef>
                <a:spcPct val="20000"/>
              </a:spcBef>
              <a:spcAft>
                <a:spcPct val="0"/>
              </a:spcAft>
              <a:buFont typeface="Arial" charset="0"/>
              <a:buNone/>
              <a:defRPr sz="900" b="1" kern="1200">
                <a:solidFill>
                  <a:srgbClr val="5C881A"/>
                </a:solidFill>
                <a:latin typeface="Arial" panose="020B0604020202020204" pitchFamily="34" charset="0"/>
                <a:ea typeface="ＭＳ Ｐゴシック" charset="-128"/>
                <a:cs typeface="Arial" panose="020B0604020202020204" pitchFamily="34" charset="0"/>
              </a:defRPr>
            </a:lvl1pPr>
            <a:lvl2pPr marL="742781" indent="-285684" algn="l" defTabSz="45709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2pPr>
            <a:lvl3pPr marL="1142740" indent="-228548" algn="l" defTabSz="45709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3pPr>
            <a:lvl4pPr marL="1599834" indent="-228548" algn="l" defTabSz="45709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4pPr>
            <a:lvl5pPr marL="2056932" indent="-228548" algn="l" defTabSz="457097" rtl="0" eaLnBrk="0" fontAlgn="base" hangingPunct="0">
              <a:spcBef>
                <a:spcPct val="20000"/>
              </a:spcBef>
              <a:spcAft>
                <a:spcPct val="0"/>
              </a:spcAft>
              <a:buFont typeface="Arial" charset="0"/>
              <a:buChar char="»"/>
              <a:defRPr sz="900" b="1" kern="1200">
                <a:solidFill>
                  <a:srgbClr val="5C881A"/>
                </a:solidFill>
                <a:latin typeface="Arial" panose="020B0604020202020204" pitchFamily="34" charset="0"/>
                <a:ea typeface="ＭＳ Ｐゴシック" charset="-128"/>
                <a:cs typeface="Arial" panose="020B0604020202020204" pitchFamily="34" charset="0"/>
              </a:defRPr>
            </a:lvl5pPr>
            <a:lvl6pPr marL="2514028" indent="-228548" algn="l" defTabSz="457097" rtl="0" eaLnBrk="1" latinLnBrk="0" hangingPunct="1">
              <a:spcBef>
                <a:spcPct val="20000"/>
              </a:spcBef>
              <a:buFont typeface="Arial"/>
              <a:buChar char="•"/>
              <a:defRPr sz="2000" kern="1200">
                <a:solidFill>
                  <a:schemeClr val="tx1"/>
                </a:solidFill>
                <a:latin typeface="+mn-lt"/>
                <a:ea typeface="+mn-ea"/>
                <a:cs typeface="+mn-cs"/>
              </a:defRPr>
            </a:lvl6pPr>
            <a:lvl7pPr marL="2971124" indent="-228548" algn="l" defTabSz="457097" rtl="0" eaLnBrk="1" latinLnBrk="0" hangingPunct="1">
              <a:spcBef>
                <a:spcPct val="20000"/>
              </a:spcBef>
              <a:buFont typeface="Arial"/>
              <a:buChar char="•"/>
              <a:defRPr sz="2000" kern="1200">
                <a:solidFill>
                  <a:schemeClr val="tx1"/>
                </a:solidFill>
                <a:latin typeface="+mn-lt"/>
                <a:ea typeface="+mn-ea"/>
                <a:cs typeface="+mn-cs"/>
              </a:defRPr>
            </a:lvl7pPr>
            <a:lvl8pPr marL="3428220" indent="-228548" algn="l" defTabSz="457097" rtl="0" eaLnBrk="1" latinLnBrk="0" hangingPunct="1">
              <a:spcBef>
                <a:spcPct val="20000"/>
              </a:spcBef>
              <a:buFont typeface="Arial"/>
              <a:buChar char="•"/>
              <a:defRPr sz="2000" kern="1200">
                <a:solidFill>
                  <a:schemeClr val="tx1"/>
                </a:solidFill>
                <a:latin typeface="+mn-lt"/>
                <a:ea typeface="+mn-ea"/>
                <a:cs typeface="+mn-cs"/>
              </a:defRPr>
            </a:lvl8pPr>
            <a:lvl9pPr marL="3885316" indent="-228548" algn="l" defTabSz="457097" rtl="0" eaLnBrk="1" latinLnBrk="0" hangingPunct="1">
              <a:spcBef>
                <a:spcPct val="20000"/>
              </a:spcBef>
              <a:buFont typeface="Arial"/>
              <a:buChar char="•"/>
              <a:defRPr sz="2000" kern="1200">
                <a:solidFill>
                  <a:schemeClr val="tx1"/>
                </a:solidFill>
                <a:latin typeface="+mn-lt"/>
                <a:ea typeface="+mn-ea"/>
                <a:cs typeface="+mn-cs"/>
              </a:defRPr>
            </a:lvl9pPr>
          </a:lstStyle>
          <a:p>
            <a:r>
              <a:rPr lang="en-GB" sz="675"/>
              <a:t>Land &amp; Planning Review – May 2017</a:t>
            </a:r>
          </a:p>
        </p:txBody>
      </p:sp>
      <p:pic>
        <p:nvPicPr>
          <p:cNvPr id="9" name="33 Imagen">
            <a:hlinkClick r:id="rId43"/>
          </p:cNvPr>
          <p:cNvPicPr>
            <a:picLocks noChangeAspect="1"/>
          </p:cNvPicPr>
          <p:nvPr userDrawn="1"/>
        </p:nvPicPr>
        <p:blipFill rotWithShape="1">
          <a:blip r:embed="rId44" cstate="screen">
            <a:extLst>
              <a:ext uri="{28A0092B-C50C-407E-A947-70E740481C1C}">
                <a14:useLocalDpi xmlns:a14="http://schemas.microsoft.com/office/drawing/2010/main"/>
              </a:ext>
            </a:extLst>
          </a:blip>
          <a:srcRect/>
          <a:stretch/>
        </p:blipFill>
        <p:spPr>
          <a:xfrm>
            <a:off x="2529253" y="4825680"/>
            <a:ext cx="333298" cy="274908"/>
          </a:xfrm>
          <a:prstGeom prst="rect">
            <a:avLst/>
          </a:prstGeom>
        </p:spPr>
      </p:pic>
    </p:spTree>
    <p:extLst>
      <p:ext uri="{BB962C8B-B14F-4D97-AF65-F5344CB8AC3E}">
        <p14:creationId xmlns:p14="http://schemas.microsoft.com/office/powerpoint/2010/main" val="427128481"/>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 id="2147483988" r:id="rId20"/>
    <p:sldLayoutId id="2147483989" r:id="rId21"/>
    <p:sldLayoutId id="2147483990" r:id="rId22"/>
    <p:sldLayoutId id="2147483991" r:id="rId23"/>
    <p:sldLayoutId id="2147483992" r:id="rId24"/>
    <p:sldLayoutId id="2147483993" r:id="rId25"/>
    <p:sldLayoutId id="2147483994" r:id="rId26"/>
    <p:sldLayoutId id="2147483995" r:id="rId27"/>
    <p:sldLayoutId id="2147483996" r:id="rId28"/>
    <p:sldLayoutId id="2147483997" r:id="rId29"/>
    <p:sldLayoutId id="2147483998" r:id="rId30"/>
    <p:sldLayoutId id="2147483999" r:id="rId31"/>
    <p:sldLayoutId id="2147484000" r:id="rId32"/>
    <p:sldLayoutId id="2147484001" r:id="rId33"/>
    <p:sldLayoutId id="2147484002" r:id="rId34"/>
    <p:sldLayoutId id="2147484003" r:id="rId35"/>
    <p:sldLayoutId id="2147484004" r:id="rId36"/>
    <p:sldLayoutId id="2147484005" r:id="rId37"/>
    <p:sldLayoutId id="2147484006" r:id="rId38"/>
    <p:sldLayoutId id="2147484007" r:id="rId39"/>
    <p:sldLayoutId id="2147484008" r:id="rId40"/>
  </p:sldLayoutIdLst>
  <p:hf sldNum="0" hdr="0" dt="0"/>
  <p:txStyles>
    <p:titleStyle>
      <a:lvl1pPr algn="ctr" defTabSz="292154" rtl="0" eaLnBrk="0" fontAlgn="base" hangingPunct="0">
        <a:spcBef>
          <a:spcPct val="0"/>
        </a:spcBef>
        <a:spcAft>
          <a:spcPct val="0"/>
        </a:spcAft>
        <a:defRPr sz="2775" kern="1200">
          <a:solidFill>
            <a:schemeClr val="tx1"/>
          </a:solidFill>
          <a:latin typeface="+mj-lt"/>
          <a:ea typeface="ＭＳ Ｐゴシック" charset="-128"/>
          <a:cs typeface="ＭＳ Ｐゴシック" charset="-128"/>
        </a:defRPr>
      </a:lvl1pPr>
      <a:lvl2pPr algn="ctr" defTabSz="292154" rtl="0" eaLnBrk="0" fontAlgn="base" hangingPunct="0">
        <a:spcBef>
          <a:spcPct val="0"/>
        </a:spcBef>
        <a:spcAft>
          <a:spcPct val="0"/>
        </a:spcAft>
        <a:defRPr sz="2775">
          <a:solidFill>
            <a:schemeClr val="tx1"/>
          </a:solidFill>
          <a:latin typeface="Calibri" charset="0"/>
          <a:ea typeface="ＭＳ Ｐゴシック" charset="-128"/>
          <a:cs typeface="ＭＳ Ｐゴシック" charset="-128"/>
        </a:defRPr>
      </a:lvl2pPr>
      <a:lvl3pPr algn="ctr" defTabSz="292154" rtl="0" eaLnBrk="0" fontAlgn="base" hangingPunct="0">
        <a:spcBef>
          <a:spcPct val="0"/>
        </a:spcBef>
        <a:spcAft>
          <a:spcPct val="0"/>
        </a:spcAft>
        <a:defRPr sz="2775">
          <a:solidFill>
            <a:schemeClr val="tx1"/>
          </a:solidFill>
          <a:latin typeface="Calibri" charset="0"/>
          <a:ea typeface="ＭＳ Ｐゴシック" charset="-128"/>
          <a:cs typeface="ＭＳ Ｐゴシック" charset="-128"/>
        </a:defRPr>
      </a:lvl3pPr>
      <a:lvl4pPr algn="ctr" defTabSz="292154" rtl="0" eaLnBrk="0" fontAlgn="base" hangingPunct="0">
        <a:spcBef>
          <a:spcPct val="0"/>
        </a:spcBef>
        <a:spcAft>
          <a:spcPct val="0"/>
        </a:spcAft>
        <a:defRPr sz="2775">
          <a:solidFill>
            <a:schemeClr val="tx1"/>
          </a:solidFill>
          <a:latin typeface="Calibri" charset="0"/>
          <a:ea typeface="ＭＳ Ｐゴシック" charset="-128"/>
          <a:cs typeface="ＭＳ Ｐゴシック" charset="-128"/>
        </a:defRPr>
      </a:lvl4pPr>
      <a:lvl5pPr algn="ctr" defTabSz="292154" rtl="0" eaLnBrk="0" fontAlgn="base" hangingPunct="0">
        <a:spcBef>
          <a:spcPct val="0"/>
        </a:spcBef>
        <a:spcAft>
          <a:spcPct val="0"/>
        </a:spcAft>
        <a:defRPr sz="2775">
          <a:solidFill>
            <a:schemeClr val="tx1"/>
          </a:solidFill>
          <a:latin typeface="Calibri" charset="0"/>
          <a:ea typeface="ＭＳ Ｐゴシック" charset="-128"/>
          <a:cs typeface="ＭＳ Ｐゴシック" charset="-128"/>
        </a:defRPr>
      </a:lvl5pPr>
      <a:lvl6pPr marL="292154" algn="ctr" defTabSz="292154" rtl="0" fontAlgn="base">
        <a:spcBef>
          <a:spcPct val="0"/>
        </a:spcBef>
        <a:spcAft>
          <a:spcPct val="0"/>
        </a:spcAft>
        <a:defRPr sz="2775">
          <a:solidFill>
            <a:schemeClr val="tx1"/>
          </a:solidFill>
          <a:latin typeface="Calibri" charset="0"/>
          <a:ea typeface="ＭＳ Ｐゴシック" charset="-128"/>
          <a:cs typeface="ＭＳ Ｐゴシック" charset="-128"/>
        </a:defRPr>
      </a:lvl6pPr>
      <a:lvl7pPr marL="584306" algn="ctr" defTabSz="292154" rtl="0" fontAlgn="base">
        <a:spcBef>
          <a:spcPct val="0"/>
        </a:spcBef>
        <a:spcAft>
          <a:spcPct val="0"/>
        </a:spcAft>
        <a:defRPr sz="2775">
          <a:solidFill>
            <a:schemeClr val="tx1"/>
          </a:solidFill>
          <a:latin typeface="Calibri" charset="0"/>
          <a:ea typeface="ＭＳ Ｐゴシック" charset="-128"/>
          <a:cs typeface="ＭＳ Ｐゴシック" charset="-128"/>
        </a:defRPr>
      </a:lvl7pPr>
      <a:lvl8pPr marL="876459" algn="ctr" defTabSz="292154" rtl="0" fontAlgn="base">
        <a:spcBef>
          <a:spcPct val="0"/>
        </a:spcBef>
        <a:spcAft>
          <a:spcPct val="0"/>
        </a:spcAft>
        <a:defRPr sz="2775">
          <a:solidFill>
            <a:schemeClr val="tx1"/>
          </a:solidFill>
          <a:latin typeface="Calibri" charset="0"/>
          <a:ea typeface="ＭＳ Ｐゴシック" charset="-128"/>
          <a:cs typeface="ＭＳ Ｐゴシック" charset="-128"/>
        </a:defRPr>
      </a:lvl8pPr>
      <a:lvl9pPr marL="1168612" algn="ctr" defTabSz="292154" rtl="0" fontAlgn="base">
        <a:spcBef>
          <a:spcPct val="0"/>
        </a:spcBef>
        <a:spcAft>
          <a:spcPct val="0"/>
        </a:spcAft>
        <a:defRPr sz="2775">
          <a:solidFill>
            <a:schemeClr val="tx1"/>
          </a:solidFill>
          <a:latin typeface="Calibri" charset="0"/>
          <a:ea typeface="ＭＳ Ｐゴシック" charset="-128"/>
          <a:cs typeface="ＭＳ Ｐゴシック" charset="-128"/>
        </a:defRPr>
      </a:lvl9pPr>
    </p:titleStyle>
    <p:bodyStyle>
      <a:lvl1pPr marL="219115" indent="-219115" algn="l" defTabSz="292154" rtl="0" eaLnBrk="0" fontAlgn="base" hangingPunct="0">
        <a:spcBef>
          <a:spcPct val="20000"/>
        </a:spcBef>
        <a:spcAft>
          <a:spcPct val="0"/>
        </a:spcAft>
        <a:buFont typeface="Arial" charset="0"/>
        <a:buChar char="•"/>
        <a:defRPr sz="2025" kern="1200">
          <a:solidFill>
            <a:schemeClr val="tx1"/>
          </a:solidFill>
          <a:latin typeface="+mn-lt"/>
          <a:ea typeface="ＭＳ Ｐゴシック" charset="-128"/>
          <a:cs typeface="ＭＳ Ｐゴシック" charset="-128"/>
        </a:defRPr>
      </a:lvl1pPr>
      <a:lvl2pPr marL="474749" indent="-182595" algn="l" defTabSz="292154"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2pPr>
      <a:lvl3pPr marL="730382" indent="-146077" algn="l" defTabSz="292154" rtl="0" eaLnBrk="0" fontAlgn="base" hangingPunct="0">
        <a:spcBef>
          <a:spcPct val="20000"/>
        </a:spcBef>
        <a:spcAft>
          <a:spcPct val="0"/>
        </a:spcAft>
        <a:buFont typeface="Arial" charset="0"/>
        <a:buChar char="•"/>
        <a:defRPr sz="1500" kern="1200">
          <a:solidFill>
            <a:schemeClr val="tx1"/>
          </a:solidFill>
          <a:latin typeface="+mn-lt"/>
          <a:ea typeface="ＭＳ Ｐゴシック" charset="-128"/>
          <a:cs typeface="+mn-cs"/>
        </a:defRPr>
      </a:lvl3pPr>
      <a:lvl4pPr marL="1022534" indent="-146077" algn="l" defTabSz="292154" rtl="0" eaLnBrk="0" fontAlgn="base" hangingPunct="0">
        <a:spcBef>
          <a:spcPct val="20000"/>
        </a:spcBef>
        <a:spcAft>
          <a:spcPct val="0"/>
        </a:spcAft>
        <a:buFont typeface="Arial" charset="0"/>
        <a:buChar char="–"/>
        <a:defRPr sz="1275" kern="1200">
          <a:solidFill>
            <a:schemeClr val="tx1"/>
          </a:solidFill>
          <a:latin typeface="+mn-lt"/>
          <a:ea typeface="ＭＳ Ｐゴシック" charset="-128"/>
          <a:cs typeface="+mn-cs"/>
        </a:defRPr>
      </a:lvl4pPr>
      <a:lvl5pPr marL="1314688" indent="-146077" algn="l" defTabSz="292154" rtl="0" eaLnBrk="0" fontAlgn="base" hangingPunct="0">
        <a:spcBef>
          <a:spcPct val="20000"/>
        </a:spcBef>
        <a:spcAft>
          <a:spcPct val="0"/>
        </a:spcAft>
        <a:buFont typeface="Arial" charset="0"/>
        <a:buChar char="»"/>
        <a:defRPr sz="1275" kern="1200">
          <a:solidFill>
            <a:schemeClr val="tx1"/>
          </a:solidFill>
          <a:latin typeface="+mn-lt"/>
          <a:ea typeface="ＭＳ Ｐゴシック" charset="-128"/>
          <a:cs typeface="+mn-cs"/>
        </a:defRPr>
      </a:lvl5pPr>
      <a:lvl6pPr marL="1606841" indent="-146077" algn="l" defTabSz="292154" rtl="0" eaLnBrk="1" latinLnBrk="0" hangingPunct="1">
        <a:spcBef>
          <a:spcPct val="20000"/>
        </a:spcBef>
        <a:buFont typeface="Arial"/>
        <a:buChar char="•"/>
        <a:defRPr sz="1275" kern="1200">
          <a:solidFill>
            <a:schemeClr val="tx1"/>
          </a:solidFill>
          <a:latin typeface="+mn-lt"/>
          <a:ea typeface="+mn-ea"/>
          <a:cs typeface="+mn-cs"/>
        </a:defRPr>
      </a:lvl6pPr>
      <a:lvl7pPr marL="1898994" indent="-146077" algn="l" defTabSz="292154" rtl="0" eaLnBrk="1" latinLnBrk="0" hangingPunct="1">
        <a:spcBef>
          <a:spcPct val="20000"/>
        </a:spcBef>
        <a:buFont typeface="Arial"/>
        <a:buChar char="•"/>
        <a:defRPr sz="1275" kern="1200">
          <a:solidFill>
            <a:schemeClr val="tx1"/>
          </a:solidFill>
          <a:latin typeface="+mn-lt"/>
          <a:ea typeface="+mn-ea"/>
          <a:cs typeface="+mn-cs"/>
        </a:defRPr>
      </a:lvl7pPr>
      <a:lvl8pPr marL="2191147" indent="-146077" algn="l" defTabSz="292154" rtl="0" eaLnBrk="1" latinLnBrk="0" hangingPunct="1">
        <a:spcBef>
          <a:spcPct val="20000"/>
        </a:spcBef>
        <a:buFont typeface="Arial"/>
        <a:buChar char="•"/>
        <a:defRPr sz="1275" kern="1200">
          <a:solidFill>
            <a:schemeClr val="tx1"/>
          </a:solidFill>
          <a:latin typeface="+mn-lt"/>
          <a:ea typeface="+mn-ea"/>
          <a:cs typeface="+mn-cs"/>
        </a:defRPr>
      </a:lvl8pPr>
      <a:lvl9pPr marL="2483300" indent="-146077" algn="l" defTabSz="292154" rtl="0" eaLnBrk="1" latinLnBrk="0" hangingPunct="1">
        <a:spcBef>
          <a:spcPct val="20000"/>
        </a:spcBef>
        <a:buFont typeface="Arial"/>
        <a:buChar char="•"/>
        <a:defRPr sz="1275" kern="1200">
          <a:solidFill>
            <a:schemeClr val="tx1"/>
          </a:solidFill>
          <a:latin typeface="+mn-lt"/>
          <a:ea typeface="+mn-ea"/>
          <a:cs typeface="+mn-cs"/>
        </a:defRPr>
      </a:lvl9pPr>
    </p:bodyStyle>
    <p:otherStyle>
      <a:defPPr>
        <a:defRPr lang="es-ES_tradnl"/>
      </a:defPPr>
      <a:lvl1pPr marL="0" algn="l" defTabSz="292154" rtl="0" eaLnBrk="1" latinLnBrk="0" hangingPunct="1">
        <a:defRPr sz="1125" kern="1200">
          <a:solidFill>
            <a:schemeClr val="tx1"/>
          </a:solidFill>
          <a:latin typeface="+mn-lt"/>
          <a:ea typeface="+mn-ea"/>
          <a:cs typeface="+mn-cs"/>
        </a:defRPr>
      </a:lvl1pPr>
      <a:lvl2pPr marL="292154" algn="l" defTabSz="292154" rtl="0" eaLnBrk="1" latinLnBrk="0" hangingPunct="1">
        <a:defRPr sz="1125" kern="1200">
          <a:solidFill>
            <a:schemeClr val="tx1"/>
          </a:solidFill>
          <a:latin typeface="+mn-lt"/>
          <a:ea typeface="+mn-ea"/>
          <a:cs typeface="+mn-cs"/>
        </a:defRPr>
      </a:lvl2pPr>
      <a:lvl3pPr marL="584306" algn="l" defTabSz="292154" rtl="0" eaLnBrk="1" latinLnBrk="0" hangingPunct="1">
        <a:defRPr sz="1125" kern="1200">
          <a:solidFill>
            <a:schemeClr val="tx1"/>
          </a:solidFill>
          <a:latin typeface="+mn-lt"/>
          <a:ea typeface="+mn-ea"/>
          <a:cs typeface="+mn-cs"/>
        </a:defRPr>
      </a:lvl3pPr>
      <a:lvl4pPr marL="876459" algn="l" defTabSz="292154" rtl="0" eaLnBrk="1" latinLnBrk="0" hangingPunct="1">
        <a:defRPr sz="1125" kern="1200">
          <a:solidFill>
            <a:schemeClr val="tx1"/>
          </a:solidFill>
          <a:latin typeface="+mn-lt"/>
          <a:ea typeface="+mn-ea"/>
          <a:cs typeface="+mn-cs"/>
        </a:defRPr>
      </a:lvl4pPr>
      <a:lvl5pPr marL="1168612" algn="l" defTabSz="292154" rtl="0" eaLnBrk="1" latinLnBrk="0" hangingPunct="1">
        <a:defRPr sz="1125" kern="1200">
          <a:solidFill>
            <a:schemeClr val="tx1"/>
          </a:solidFill>
          <a:latin typeface="+mn-lt"/>
          <a:ea typeface="+mn-ea"/>
          <a:cs typeface="+mn-cs"/>
        </a:defRPr>
      </a:lvl5pPr>
      <a:lvl6pPr marL="1460765" algn="l" defTabSz="292154" rtl="0" eaLnBrk="1" latinLnBrk="0" hangingPunct="1">
        <a:defRPr sz="1125" kern="1200">
          <a:solidFill>
            <a:schemeClr val="tx1"/>
          </a:solidFill>
          <a:latin typeface="+mn-lt"/>
          <a:ea typeface="+mn-ea"/>
          <a:cs typeface="+mn-cs"/>
        </a:defRPr>
      </a:lvl6pPr>
      <a:lvl7pPr marL="1752917" algn="l" defTabSz="292154" rtl="0" eaLnBrk="1" latinLnBrk="0" hangingPunct="1">
        <a:defRPr sz="1125" kern="1200">
          <a:solidFill>
            <a:schemeClr val="tx1"/>
          </a:solidFill>
          <a:latin typeface="+mn-lt"/>
          <a:ea typeface="+mn-ea"/>
          <a:cs typeface="+mn-cs"/>
        </a:defRPr>
      </a:lvl7pPr>
      <a:lvl8pPr marL="2045070" algn="l" defTabSz="292154" rtl="0" eaLnBrk="1" latinLnBrk="0" hangingPunct="1">
        <a:defRPr sz="1125" kern="1200">
          <a:solidFill>
            <a:schemeClr val="tx1"/>
          </a:solidFill>
          <a:latin typeface="+mn-lt"/>
          <a:ea typeface="+mn-ea"/>
          <a:cs typeface="+mn-cs"/>
        </a:defRPr>
      </a:lvl8pPr>
      <a:lvl9pPr marL="2337224" algn="l" defTabSz="292154" rtl="0" eaLnBrk="1" latinLnBrk="0" hangingPunct="1">
        <a:defRPr sz="112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B28446E-A796-DF46-B6B8-5B91A3893FB7}"/>
              </a:ext>
            </a:extLst>
          </p:cNvPr>
          <p:cNvSpPr>
            <a:spLocks noGrp="1"/>
          </p:cNvSpPr>
          <p:nvPr>
            <p:ph type="sldNum" sz="quarter" idx="4"/>
          </p:nvPr>
        </p:nvSpPr>
        <p:spPr>
          <a:xfrm>
            <a:off x="8703096" y="4894009"/>
            <a:ext cx="2133600" cy="201104"/>
          </a:xfrm>
          <a:prstGeom prst="rect">
            <a:avLst/>
          </a:prstGeom>
        </p:spPr>
        <p:txBody>
          <a:bodyPr/>
          <a:lstStyle>
            <a:lvl1pPr>
              <a:defRPr sz="675">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Tree>
    <p:extLst>
      <p:ext uri="{BB962C8B-B14F-4D97-AF65-F5344CB8AC3E}">
        <p14:creationId xmlns:p14="http://schemas.microsoft.com/office/powerpoint/2010/main" val="1035807048"/>
      </p:ext>
    </p:extLst>
  </p:cSld>
  <p:clrMap bg1="lt1" tx1="dk1" bg2="lt2" tx2="dk2" accent1="accent1" accent2="accent2" accent3="accent3" accent4="accent4" accent5="accent5" accent6="accent6" hlink="hlink" folHlink="folHlink"/>
  <p:sldLayoutIdLst>
    <p:sldLayoutId id="2147484010" r:id="rId1"/>
  </p:sldLayoutIdLst>
  <p:hf hdr="0" dt="0"/>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anose="020F0502020204030204" pitchFamily="34" charset="0"/>
        </a:defRPr>
      </a:lvl2pPr>
      <a:lvl3pPr algn="ctr" rtl="0" eaLnBrk="1" fontAlgn="base" hangingPunct="1">
        <a:spcBef>
          <a:spcPct val="0"/>
        </a:spcBef>
        <a:spcAft>
          <a:spcPct val="0"/>
        </a:spcAft>
        <a:defRPr sz="3300">
          <a:solidFill>
            <a:schemeClr val="tx1"/>
          </a:solidFill>
          <a:latin typeface="Calibri" panose="020F0502020204030204" pitchFamily="34" charset="0"/>
        </a:defRPr>
      </a:lvl3pPr>
      <a:lvl4pPr algn="ctr" rtl="0" eaLnBrk="1" fontAlgn="base" hangingPunct="1">
        <a:spcBef>
          <a:spcPct val="0"/>
        </a:spcBef>
        <a:spcAft>
          <a:spcPct val="0"/>
        </a:spcAft>
        <a:defRPr sz="3300">
          <a:solidFill>
            <a:schemeClr val="tx1"/>
          </a:solidFill>
          <a:latin typeface="Calibri" panose="020F0502020204030204" pitchFamily="34" charset="0"/>
        </a:defRPr>
      </a:lvl4pPr>
      <a:lvl5pPr algn="ctr" rtl="0" eaLnBrk="1" fontAlgn="base" hangingPunct="1">
        <a:spcBef>
          <a:spcPct val="0"/>
        </a:spcBef>
        <a:spcAft>
          <a:spcPct val="0"/>
        </a:spcAft>
        <a:defRPr sz="3300">
          <a:solidFill>
            <a:schemeClr val="tx1"/>
          </a:solidFill>
          <a:latin typeface="Calibri" panose="020F0502020204030204" pitchFamily="34" charset="0"/>
        </a:defRPr>
      </a:lvl5pPr>
      <a:lvl6pPr marL="342900" algn="ctr" rtl="0" eaLnBrk="1" fontAlgn="base" hangingPunct="1">
        <a:spcBef>
          <a:spcPct val="0"/>
        </a:spcBef>
        <a:spcAft>
          <a:spcPct val="0"/>
        </a:spcAft>
        <a:defRPr sz="3300">
          <a:solidFill>
            <a:schemeClr val="tx1"/>
          </a:solidFill>
          <a:latin typeface="Calibri" panose="020F0502020204030204" pitchFamily="34" charset="0"/>
        </a:defRPr>
      </a:lvl6pPr>
      <a:lvl7pPr marL="685800" algn="ctr" rtl="0" eaLnBrk="1" fontAlgn="base" hangingPunct="1">
        <a:spcBef>
          <a:spcPct val="0"/>
        </a:spcBef>
        <a:spcAft>
          <a:spcPct val="0"/>
        </a:spcAft>
        <a:defRPr sz="3300">
          <a:solidFill>
            <a:schemeClr val="tx1"/>
          </a:solidFill>
          <a:latin typeface="Calibri" panose="020F0502020204030204" pitchFamily="34" charset="0"/>
        </a:defRPr>
      </a:lvl7pPr>
      <a:lvl8pPr marL="1028700" algn="ctr" rtl="0" eaLnBrk="1" fontAlgn="base" hangingPunct="1">
        <a:spcBef>
          <a:spcPct val="0"/>
        </a:spcBef>
        <a:spcAft>
          <a:spcPct val="0"/>
        </a:spcAft>
        <a:defRPr sz="3300">
          <a:solidFill>
            <a:schemeClr val="tx1"/>
          </a:solidFill>
          <a:latin typeface="Calibri" panose="020F0502020204030204" pitchFamily="34" charset="0"/>
        </a:defRPr>
      </a:lvl8pPr>
      <a:lvl9pPr marL="1371600" algn="ctr" rtl="0" eaLnBrk="1" fontAlgn="base" hangingPunct="1">
        <a:spcBef>
          <a:spcPct val="0"/>
        </a:spcBef>
        <a:spcAft>
          <a:spcPct val="0"/>
        </a:spcAft>
        <a:defRPr sz="3300">
          <a:solidFill>
            <a:schemeClr val="tx1"/>
          </a:solidFill>
          <a:latin typeface="Calibri" panose="020F0502020204030204"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19.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8.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2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2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2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2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txBox="1">
            <a:spLocks/>
          </p:cNvSpPr>
          <p:nvPr/>
        </p:nvSpPr>
        <p:spPr>
          <a:xfrm>
            <a:off x="523870" y="956171"/>
            <a:ext cx="8291265" cy="3638459"/>
          </a:xfrm>
          <a:prstGeom prst="rect">
            <a:avLst/>
          </a:prstGeom>
        </p:spPr>
        <p:txBody>
          <a:bodyPr vert="horz" lIns="77925" tIns="38963" rIns="77925" bIns="38963" rtlCol="0">
            <a:normAutofit/>
          </a:bodyPr>
          <a:lstStyle>
            <a:lvl1pPr marL="273050" indent="-273050" algn="l" defTabSz="914400" rtl="0" eaLnBrk="1" latinLnBrk="0" hangingPunct="1">
              <a:spcBef>
                <a:spcPct val="20000"/>
              </a:spcBef>
              <a:buClr>
                <a:schemeClr val="accent2"/>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31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95798"/>
            <a:ext cx="8080578" cy="2316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523870" y="1995686"/>
            <a:ext cx="8224594" cy="3118832"/>
          </a:xfrm>
        </p:spPr>
        <p:txBody>
          <a:bodyPr/>
          <a:lstStyle/>
          <a:p>
            <a:pPr algn="r"/>
            <a:r>
              <a:rPr lang="en-GB" sz="2000" dirty="0"/>
              <a:t>ICE 5.4 – LCT EXAMPLE INFORMATION PACK</a:t>
            </a:r>
            <a:br>
              <a:rPr lang="en-GB" sz="2000" dirty="0"/>
            </a:br>
            <a:r>
              <a:rPr lang="en-GB" sz="2000" dirty="0"/>
              <a:t>EVs and HPs</a:t>
            </a:r>
            <a:br>
              <a:rPr lang="en-GB" sz="2000" dirty="0"/>
            </a:br>
            <a:endParaRPr lang="en-GB" sz="2000" dirty="0"/>
          </a:p>
        </p:txBody>
      </p:sp>
    </p:spTree>
    <p:extLst>
      <p:ext uri="{BB962C8B-B14F-4D97-AF65-F5344CB8AC3E}">
        <p14:creationId xmlns:p14="http://schemas.microsoft.com/office/powerpoint/2010/main" val="4177931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C3444-EB98-402B-AAA7-059268BE5461}"/>
              </a:ext>
            </a:extLst>
          </p:cNvPr>
          <p:cNvSpPr>
            <a:spLocks noGrp="1"/>
          </p:cNvSpPr>
          <p:nvPr>
            <p:ph type="title"/>
          </p:nvPr>
        </p:nvSpPr>
        <p:spPr>
          <a:xfrm>
            <a:off x="467547" y="136336"/>
            <a:ext cx="8585155" cy="432048"/>
          </a:xfrm>
        </p:spPr>
        <p:txBody>
          <a:bodyPr/>
          <a:lstStyle/>
          <a:p>
            <a:r>
              <a:rPr lang="en-GB" sz="1700"/>
              <a:t> </a:t>
            </a:r>
          </a:p>
        </p:txBody>
      </p:sp>
      <p:sp>
        <p:nvSpPr>
          <p:cNvPr id="5" name="Title 3">
            <a:extLst>
              <a:ext uri="{FF2B5EF4-FFF2-40B4-BE49-F238E27FC236}">
                <a16:creationId xmlns:a16="http://schemas.microsoft.com/office/drawing/2014/main" id="{C7D17BDB-43A5-4947-A2D9-47E26DA6528A}"/>
              </a:ext>
            </a:extLst>
          </p:cNvPr>
          <p:cNvSpPr txBox="1">
            <a:spLocks/>
          </p:cNvSpPr>
          <p:nvPr/>
        </p:nvSpPr>
        <p:spPr>
          <a:xfrm>
            <a:off x="467547" y="87475"/>
            <a:ext cx="8585155" cy="432048"/>
          </a:xfrm>
          <a:prstGeom prst="rect">
            <a:avLst/>
          </a:prstGeom>
        </p:spPr>
        <p:txBody>
          <a:bodyPr lIns="0" tIns="45709" rIns="91419" bIns="45709" anchor="ctr" anchorCtr="0"/>
          <a:lstStyle>
            <a:lvl1pPr algn="l" defTabSz="457097" rtl="0" eaLnBrk="1" fontAlgn="base" hangingPunct="1">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sz="1700"/>
              <a:t>Heat Pumps– Types of Heat Pump </a:t>
            </a:r>
          </a:p>
        </p:txBody>
      </p:sp>
      <p:sp>
        <p:nvSpPr>
          <p:cNvPr id="6" name="TextBox 5">
            <a:extLst>
              <a:ext uri="{FF2B5EF4-FFF2-40B4-BE49-F238E27FC236}">
                <a16:creationId xmlns:a16="http://schemas.microsoft.com/office/drawing/2014/main" id="{029B3039-8EFE-4D77-AEAF-C872B6B4A1E5}"/>
              </a:ext>
            </a:extLst>
          </p:cNvPr>
          <p:cNvSpPr txBox="1"/>
          <p:nvPr/>
        </p:nvSpPr>
        <p:spPr>
          <a:xfrm>
            <a:off x="385078" y="617245"/>
            <a:ext cx="8373844" cy="2923877"/>
          </a:xfrm>
          <a:prstGeom prst="rect">
            <a:avLst/>
          </a:prstGeom>
          <a:noFill/>
        </p:spPr>
        <p:txBody>
          <a:bodyPr wrap="square" rtlCol="0">
            <a:spAutoFit/>
          </a:bodyPr>
          <a:lstStyle/>
          <a:p>
            <a:r>
              <a:rPr lang="en-GB" sz="1200"/>
              <a:t>Heat pumps (HPs) are classed as a low carbon technology and can help the UK meet its carbon emission ambition. The UK Government has set an ambitious target to install up to 600,000 heat pumps per year by 2028 to accelerate the replacement of gas boilers with zero carbon alternatives. This is part of the UK Government’s plan to achieve Net Zero by 2050, with the Scottish Government targeting Net Zero by 2045. </a:t>
            </a:r>
          </a:p>
          <a:p>
            <a:endParaRPr lang="en-GB" sz="1200"/>
          </a:p>
          <a:p>
            <a:r>
              <a:rPr lang="en-GB" sz="1200"/>
              <a:t>A heat pump (HP) is an electrical alternative to gas boilers and other types of boilers used to provide space and water heating (and cooling) to people’s homes, businesses and properties. There are three main types of heat pumps that are common in the UK marketplace. These are air source heat pumps, ground source heat pumps and hybrid heat pumps. </a:t>
            </a:r>
          </a:p>
          <a:p>
            <a:endParaRPr lang="en-GB" sz="1200"/>
          </a:p>
          <a:p>
            <a:r>
              <a:rPr lang="en-GB" sz="1200"/>
              <a:t>The time, cost &amp; impact on the network will depend on what you want to connect. The following should only be used as a guide as costs and time scales may differ depending various aspects like network constraints, such as distance to cables or available capacity.</a:t>
            </a:r>
            <a:br>
              <a:rPr lang="en-GB" sz="1200"/>
            </a:br>
            <a:endParaRPr lang="en-GB" sz="1200"/>
          </a:p>
          <a:p>
            <a:endParaRPr lang="en-GB" sz="1200"/>
          </a:p>
          <a:p>
            <a:br>
              <a:rPr lang="en-GB" sz="1400"/>
            </a:br>
            <a:endParaRPr lang="en-GB" sz="1400"/>
          </a:p>
        </p:txBody>
      </p:sp>
      <p:pic>
        <p:nvPicPr>
          <p:cNvPr id="2" name="Picture 1">
            <a:extLst>
              <a:ext uri="{FF2B5EF4-FFF2-40B4-BE49-F238E27FC236}">
                <a16:creationId xmlns:a16="http://schemas.microsoft.com/office/drawing/2014/main" id="{32924361-28CD-461A-A191-B61C38B7E44D}"/>
              </a:ext>
            </a:extLst>
          </p:cNvPr>
          <p:cNvPicPr>
            <a:picLocks noChangeAspect="1"/>
          </p:cNvPicPr>
          <p:nvPr/>
        </p:nvPicPr>
        <p:blipFill rotWithShape="1">
          <a:blip r:embed="rId3"/>
          <a:srcRect l="13354" t="3871" r="8180"/>
          <a:stretch/>
        </p:blipFill>
        <p:spPr>
          <a:xfrm>
            <a:off x="467547" y="3095776"/>
            <a:ext cx="1929002" cy="1610424"/>
          </a:xfrm>
          <a:prstGeom prst="rect">
            <a:avLst/>
          </a:prstGeom>
        </p:spPr>
      </p:pic>
      <p:pic>
        <p:nvPicPr>
          <p:cNvPr id="3" name="Picture 2">
            <a:extLst>
              <a:ext uri="{FF2B5EF4-FFF2-40B4-BE49-F238E27FC236}">
                <a16:creationId xmlns:a16="http://schemas.microsoft.com/office/drawing/2014/main" id="{9A6D415D-0AAD-4A3E-9AE4-6A75EA58B188}"/>
              </a:ext>
            </a:extLst>
          </p:cNvPr>
          <p:cNvPicPr>
            <a:picLocks noChangeAspect="1"/>
          </p:cNvPicPr>
          <p:nvPr/>
        </p:nvPicPr>
        <p:blipFill rotWithShape="1">
          <a:blip r:embed="rId4"/>
          <a:srcRect l="12266" t="3119" r="831" b="2435"/>
          <a:stretch/>
        </p:blipFill>
        <p:spPr>
          <a:xfrm>
            <a:off x="2953709" y="3000273"/>
            <a:ext cx="1806415" cy="1680441"/>
          </a:xfrm>
          <a:prstGeom prst="rect">
            <a:avLst/>
          </a:prstGeom>
        </p:spPr>
      </p:pic>
      <p:pic>
        <p:nvPicPr>
          <p:cNvPr id="7" name="Picture 6">
            <a:extLst>
              <a:ext uri="{FF2B5EF4-FFF2-40B4-BE49-F238E27FC236}">
                <a16:creationId xmlns:a16="http://schemas.microsoft.com/office/drawing/2014/main" id="{B104B484-D85F-4E4B-9228-B997B7799A89}"/>
              </a:ext>
            </a:extLst>
          </p:cNvPr>
          <p:cNvPicPr>
            <a:picLocks noChangeAspect="1"/>
          </p:cNvPicPr>
          <p:nvPr/>
        </p:nvPicPr>
        <p:blipFill rotWithShape="1">
          <a:blip r:embed="rId5"/>
          <a:srcRect l="6308" t="4105" r="1044" b="2862"/>
          <a:stretch/>
        </p:blipFill>
        <p:spPr>
          <a:xfrm>
            <a:off x="5447658" y="3000273"/>
            <a:ext cx="3228796" cy="1680441"/>
          </a:xfrm>
          <a:prstGeom prst="rect">
            <a:avLst/>
          </a:prstGeom>
        </p:spPr>
      </p:pic>
    </p:spTree>
    <p:extLst>
      <p:ext uri="{BB962C8B-B14F-4D97-AF65-F5344CB8AC3E}">
        <p14:creationId xmlns:p14="http://schemas.microsoft.com/office/powerpoint/2010/main" val="165727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C3444-EB98-402B-AAA7-059268BE5461}"/>
              </a:ext>
            </a:extLst>
          </p:cNvPr>
          <p:cNvSpPr>
            <a:spLocks noGrp="1"/>
          </p:cNvSpPr>
          <p:nvPr>
            <p:ph type="title"/>
          </p:nvPr>
        </p:nvSpPr>
        <p:spPr>
          <a:xfrm>
            <a:off x="467547" y="87475"/>
            <a:ext cx="8585155" cy="432048"/>
          </a:xfrm>
        </p:spPr>
        <p:txBody>
          <a:bodyPr/>
          <a:lstStyle/>
          <a:p>
            <a:r>
              <a:rPr lang="en-GB" sz="1700"/>
              <a:t> </a:t>
            </a:r>
          </a:p>
        </p:txBody>
      </p:sp>
      <p:sp>
        <p:nvSpPr>
          <p:cNvPr id="3" name="Title 3">
            <a:extLst>
              <a:ext uri="{FF2B5EF4-FFF2-40B4-BE49-F238E27FC236}">
                <a16:creationId xmlns:a16="http://schemas.microsoft.com/office/drawing/2014/main" id="{340C3E2A-A792-4AF0-8079-D26251C2E86D}"/>
              </a:ext>
            </a:extLst>
          </p:cNvPr>
          <p:cNvSpPr txBox="1">
            <a:spLocks/>
          </p:cNvSpPr>
          <p:nvPr/>
        </p:nvSpPr>
        <p:spPr>
          <a:xfrm>
            <a:off x="467546" y="87475"/>
            <a:ext cx="8585155" cy="432048"/>
          </a:xfrm>
          <a:prstGeom prst="rect">
            <a:avLst/>
          </a:prstGeom>
        </p:spPr>
        <p:txBody>
          <a:bodyPr lIns="0" tIns="45709" rIns="91419" bIns="45709" anchor="ctr" anchorCtr="0"/>
          <a:lstStyle>
            <a:lvl1pPr algn="l" defTabSz="457097" rtl="0" eaLnBrk="1" fontAlgn="base" hangingPunct="1">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sz="1700"/>
              <a:t>Heat Pump – 100 homes</a:t>
            </a:r>
          </a:p>
        </p:txBody>
      </p:sp>
      <p:graphicFrame>
        <p:nvGraphicFramePr>
          <p:cNvPr id="5" name="Diagram 4">
            <a:extLst>
              <a:ext uri="{FF2B5EF4-FFF2-40B4-BE49-F238E27FC236}">
                <a16:creationId xmlns:a16="http://schemas.microsoft.com/office/drawing/2014/main" id="{6CC739E3-223E-4FFD-A2ED-19D799B82F1E}"/>
              </a:ext>
            </a:extLst>
          </p:cNvPr>
          <p:cNvGraphicFramePr/>
          <p:nvPr>
            <p:extLst>
              <p:ext uri="{D42A27DB-BD31-4B8C-83A1-F6EECF244321}">
                <p14:modId xmlns:p14="http://schemas.microsoft.com/office/powerpoint/2010/main" val="3643348753"/>
              </p:ext>
            </p:extLst>
          </p:nvPr>
        </p:nvGraphicFramePr>
        <p:xfrm>
          <a:off x="438128" y="617244"/>
          <a:ext cx="8267744" cy="4329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6402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C3444-EB98-402B-AAA7-059268BE5461}"/>
              </a:ext>
            </a:extLst>
          </p:cNvPr>
          <p:cNvSpPr>
            <a:spLocks noGrp="1"/>
          </p:cNvSpPr>
          <p:nvPr>
            <p:ph type="title"/>
          </p:nvPr>
        </p:nvSpPr>
        <p:spPr>
          <a:xfrm>
            <a:off x="467547" y="87475"/>
            <a:ext cx="8585155" cy="432048"/>
          </a:xfrm>
        </p:spPr>
        <p:txBody>
          <a:bodyPr/>
          <a:lstStyle/>
          <a:p>
            <a:r>
              <a:rPr lang="en-GB" sz="1700"/>
              <a:t> </a:t>
            </a:r>
          </a:p>
        </p:txBody>
      </p:sp>
      <p:sp>
        <p:nvSpPr>
          <p:cNvPr id="3" name="Title 3">
            <a:extLst>
              <a:ext uri="{FF2B5EF4-FFF2-40B4-BE49-F238E27FC236}">
                <a16:creationId xmlns:a16="http://schemas.microsoft.com/office/drawing/2014/main" id="{340C3E2A-A792-4AF0-8079-D26251C2E86D}"/>
              </a:ext>
            </a:extLst>
          </p:cNvPr>
          <p:cNvSpPr txBox="1">
            <a:spLocks/>
          </p:cNvSpPr>
          <p:nvPr/>
        </p:nvSpPr>
        <p:spPr>
          <a:xfrm>
            <a:off x="467546" y="87475"/>
            <a:ext cx="8585155" cy="432048"/>
          </a:xfrm>
          <a:prstGeom prst="rect">
            <a:avLst/>
          </a:prstGeom>
        </p:spPr>
        <p:txBody>
          <a:bodyPr lIns="0" tIns="45709" rIns="91419" bIns="45709" anchor="ctr" anchorCtr="0"/>
          <a:lstStyle>
            <a:lvl1pPr algn="l" defTabSz="457097" rtl="0" eaLnBrk="1" fontAlgn="base" hangingPunct="1">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sz="1700"/>
              <a:t>Heat Pump –  600 homes</a:t>
            </a:r>
          </a:p>
        </p:txBody>
      </p:sp>
      <p:graphicFrame>
        <p:nvGraphicFramePr>
          <p:cNvPr id="5" name="Diagram 4">
            <a:extLst>
              <a:ext uri="{FF2B5EF4-FFF2-40B4-BE49-F238E27FC236}">
                <a16:creationId xmlns:a16="http://schemas.microsoft.com/office/drawing/2014/main" id="{A2A10A1A-3F52-478C-AABB-8A1D3147000A}"/>
              </a:ext>
            </a:extLst>
          </p:cNvPr>
          <p:cNvGraphicFramePr/>
          <p:nvPr>
            <p:extLst>
              <p:ext uri="{D42A27DB-BD31-4B8C-83A1-F6EECF244321}">
                <p14:modId xmlns:p14="http://schemas.microsoft.com/office/powerpoint/2010/main" val="4043399778"/>
              </p:ext>
            </p:extLst>
          </p:nvPr>
        </p:nvGraphicFramePr>
        <p:xfrm>
          <a:off x="438128" y="617244"/>
          <a:ext cx="8267744" cy="4371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0170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C3444-EB98-402B-AAA7-059268BE5461}"/>
              </a:ext>
            </a:extLst>
          </p:cNvPr>
          <p:cNvSpPr>
            <a:spLocks noGrp="1"/>
          </p:cNvSpPr>
          <p:nvPr>
            <p:ph type="title"/>
          </p:nvPr>
        </p:nvSpPr>
        <p:spPr>
          <a:xfrm>
            <a:off x="467547" y="136336"/>
            <a:ext cx="8585155" cy="432048"/>
          </a:xfrm>
        </p:spPr>
        <p:txBody>
          <a:bodyPr/>
          <a:lstStyle/>
          <a:p>
            <a:r>
              <a:rPr lang="en-GB" sz="1700"/>
              <a:t> </a:t>
            </a:r>
          </a:p>
        </p:txBody>
      </p:sp>
      <p:sp>
        <p:nvSpPr>
          <p:cNvPr id="5" name="Title 3">
            <a:extLst>
              <a:ext uri="{FF2B5EF4-FFF2-40B4-BE49-F238E27FC236}">
                <a16:creationId xmlns:a16="http://schemas.microsoft.com/office/drawing/2014/main" id="{C7D17BDB-43A5-4947-A2D9-47E26DA6528A}"/>
              </a:ext>
            </a:extLst>
          </p:cNvPr>
          <p:cNvSpPr txBox="1">
            <a:spLocks/>
          </p:cNvSpPr>
          <p:nvPr/>
        </p:nvSpPr>
        <p:spPr>
          <a:xfrm>
            <a:off x="467547" y="87475"/>
            <a:ext cx="8585155" cy="432048"/>
          </a:xfrm>
          <a:prstGeom prst="rect">
            <a:avLst/>
          </a:prstGeom>
        </p:spPr>
        <p:txBody>
          <a:bodyPr lIns="0" tIns="45709" rIns="91419" bIns="45709" anchor="ctr" anchorCtr="0"/>
          <a:lstStyle>
            <a:lvl1pPr algn="l" defTabSz="457097" rtl="0" eaLnBrk="1" fontAlgn="base" hangingPunct="1">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sz="1700"/>
              <a:t>Heat Pump –  1,200 homes</a:t>
            </a:r>
          </a:p>
        </p:txBody>
      </p:sp>
      <p:graphicFrame>
        <p:nvGraphicFramePr>
          <p:cNvPr id="6" name="Diagram 5">
            <a:extLst>
              <a:ext uri="{FF2B5EF4-FFF2-40B4-BE49-F238E27FC236}">
                <a16:creationId xmlns:a16="http://schemas.microsoft.com/office/drawing/2014/main" id="{EB77D223-A77D-4CE8-89FF-9AE9710786EF}"/>
              </a:ext>
            </a:extLst>
          </p:cNvPr>
          <p:cNvGraphicFramePr/>
          <p:nvPr>
            <p:extLst>
              <p:ext uri="{D42A27DB-BD31-4B8C-83A1-F6EECF244321}">
                <p14:modId xmlns:p14="http://schemas.microsoft.com/office/powerpoint/2010/main" val="3052941393"/>
              </p:ext>
            </p:extLst>
          </p:nvPr>
        </p:nvGraphicFramePr>
        <p:xfrm>
          <a:off x="382286" y="617245"/>
          <a:ext cx="8489487" cy="4296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870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C3444-EB98-402B-AAA7-059268BE5461}"/>
              </a:ext>
            </a:extLst>
          </p:cNvPr>
          <p:cNvSpPr>
            <a:spLocks noGrp="1"/>
          </p:cNvSpPr>
          <p:nvPr>
            <p:ph type="title"/>
          </p:nvPr>
        </p:nvSpPr>
        <p:spPr>
          <a:xfrm>
            <a:off x="467547" y="136336"/>
            <a:ext cx="8585155" cy="432048"/>
          </a:xfrm>
        </p:spPr>
        <p:txBody>
          <a:bodyPr/>
          <a:lstStyle/>
          <a:p>
            <a:r>
              <a:rPr lang="en-GB" sz="1700"/>
              <a:t> </a:t>
            </a:r>
          </a:p>
        </p:txBody>
      </p:sp>
      <p:sp>
        <p:nvSpPr>
          <p:cNvPr id="5" name="Title 3">
            <a:extLst>
              <a:ext uri="{FF2B5EF4-FFF2-40B4-BE49-F238E27FC236}">
                <a16:creationId xmlns:a16="http://schemas.microsoft.com/office/drawing/2014/main" id="{C7D17BDB-43A5-4947-A2D9-47E26DA6528A}"/>
              </a:ext>
            </a:extLst>
          </p:cNvPr>
          <p:cNvSpPr txBox="1">
            <a:spLocks/>
          </p:cNvSpPr>
          <p:nvPr/>
        </p:nvSpPr>
        <p:spPr>
          <a:xfrm>
            <a:off x="467547" y="87475"/>
            <a:ext cx="8585155" cy="432048"/>
          </a:xfrm>
          <a:prstGeom prst="rect">
            <a:avLst/>
          </a:prstGeom>
        </p:spPr>
        <p:txBody>
          <a:bodyPr lIns="0" tIns="45709" rIns="91419" bIns="45709" anchor="ctr" anchorCtr="0"/>
          <a:lstStyle>
            <a:lvl1pPr algn="l" defTabSz="457097" rtl="0" eaLnBrk="1" fontAlgn="base" hangingPunct="1">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sz="1700"/>
              <a:t>Contents </a:t>
            </a:r>
          </a:p>
        </p:txBody>
      </p:sp>
      <p:sp>
        <p:nvSpPr>
          <p:cNvPr id="6" name="TextBox 5">
            <a:extLst>
              <a:ext uri="{FF2B5EF4-FFF2-40B4-BE49-F238E27FC236}">
                <a16:creationId xmlns:a16="http://schemas.microsoft.com/office/drawing/2014/main" id="{3180CD1C-4959-4CFA-BCFD-6E37A6514640}"/>
              </a:ext>
            </a:extLst>
          </p:cNvPr>
          <p:cNvSpPr txBox="1"/>
          <p:nvPr/>
        </p:nvSpPr>
        <p:spPr>
          <a:xfrm>
            <a:off x="355714" y="617245"/>
            <a:ext cx="8037182" cy="2308324"/>
          </a:xfrm>
          <a:prstGeom prst="rect">
            <a:avLst/>
          </a:prstGeom>
          <a:noFill/>
        </p:spPr>
        <p:txBody>
          <a:bodyPr wrap="square" rtlCol="0">
            <a:spAutoFit/>
          </a:bodyPr>
          <a:lstStyle/>
          <a:p>
            <a:pPr marL="171450" indent="-171450" algn="just">
              <a:buFont typeface="Wingdings" panose="05000000000000000000" pitchFamily="2" charset="2"/>
              <a:buChar char="§"/>
            </a:pPr>
            <a:r>
              <a:rPr lang="en-GB" sz="1600" b="1"/>
              <a:t>LCT Connections Process Outline for Large Commercial Customers………………………………3</a:t>
            </a:r>
          </a:p>
          <a:p>
            <a:pPr marL="171450" indent="-171450" algn="just">
              <a:buFont typeface="Wingdings" panose="05000000000000000000" pitchFamily="2" charset="2"/>
              <a:buChar char="§"/>
            </a:pPr>
            <a:r>
              <a:rPr lang="en-GB" sz="1600" b="1"/>
              <a:t>Electric Vehicles – Types of Charger………………………………………………………………………………4</a:t>
            </a:r>
          </a:p>
          <a:p>
            <a:pPr marL="171450" indent="-171450" algn="just">
              <a:buFont typeface="Wingdings" panose="05000000000000000000" pitchFamily="2" charset="2"/>
              <a:buChar char="§"/>
            </a:pPr>
            <a:r>
              <a:rPr lang="en-GB" sz="1600" b="1"/>
              <a:t>Electric Vehicle -  Fast Charger Examples……………………………………………………………………….6-7</a:t>
            </a:r>
          </a:p>
          <a:p>
            <a:pPr marL="171450" indent="-171450" algn="just">
              <a:buFont typeface="Wingdings" panose="05000000000000000000" pitchFamily="2" charset="2"/>
              <a:buChar char="§"/>
            </a:pPr>
            <a:r>
              <a:rPr lang="en-GB" sz="1600" b="1"/>
              <a:t>Electric Vehicles – Rapid Charger Examples……………………………………………………………………8-9</a:t>
            </a:r>
          </a:p>
          <a:p>
            <a:pPr marL="171450" indent="-171450" algn="just">
              <a:buFont typeface="Wingdings" panose="05000000000000000000" pitchFamily="2" charset="2"/>
              <a:buChar char="§"/>
            </a:pPr>
            <a:r>
              <a:rPr lang="en-GB" sz="1600" b="1"/>
              <a:t>Electric Vehicles – Ultra Rapid Chargers Examples………………………………………………………….10</a:t>
            </a:r>
          </a:p>
          <a:p>
            <a:pPr marL="171450" indent="-171450" algn="just">
              <a:buFont typeface="Wingdings" panose="05000000000000000000" pitchFamily="2" charset="2"/>
              <a:buChar char="§"/>
            </a:pPr>
            <a:r>
              <a:rPr lang="en-GB" sz="1600" b="1"/>
              <a:t>Heat Pumps – Types of Heat Pump………………………………………………………………………………..11</a:t>
            </a:r>
            <a:endParaRPr lang="en-GB" sz="1600"/>
          </a:p>
          <a:p>
            <a:pPr marL="171450" indent="-171450" algn="just">
              <a:buFont typeface="Wingdings" panose="05000000000000000000" pitchFamily="2" charset="2"/>
              <a:buChar char="§"/>
            </a:pPr>
            <a:r>
              <a:rPr lang="en-GB" sz="1600" b="1"/>
              <a:t>Heat Pumps – 100 home Scenario………………………………………………………………………………….12</a:t>
            </a:r>
          </a:p>
          <a:p>
            <a:pPr marL="171450" indent="-171450" algn="just">
              <a:buFont typeface="Wingdings" panose="05000000000000000000" pitchFamily="2" charset="2"/>
              <a:buChar char="§"/>
            </a:pPr>
            <a:r>
              <a:rPr lang="en-GB" sz="1600" b="1"/>
              <a:t>Heat Pumps – 600 home Scenario…..…………………………………………………………………………….13</a:t>
            </a:r>
          </a:p>
          <a:p>
            <a:pPr marL="171450" indent="-171450" algn="just">
              <a:buFont typeface="Wingdings" panose="05000000000000000000" pitchFamily="2" charset="2"/>
              <a:buChar char="§"/>
            </a:pPr>
            <a:r>
              <a:rPr lang="en-GB" sz="1600" b="1"/>
              <a:t>Heat Pumps – 1,200 home Scenario………………………………………………………………………………14</a:t>
            </a:r>
          </a:p>
        </p:txBody>
      </p:sp>
    </p:spTree>
    <p:extLst>
      <p:ext uri="{BB962C8B-B14F-4D97-AF65-F5344CB8AC3E}">
        <p14:creationId xmlns:p14="http://schemas.microsoft.com/office/powerpoint/2010/main" val="165443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C3444-EB98-402B-AAA7-059268BE5461}"/>
              </a:ext>
            </a:extLst>
          </p:cNvPr>
          <p:cNvSpPr>
            <a:spLocks noGrp="1"/>
          </p:cNvSpPr>
          <p:nvPr>
            <p:ph type="title"/>
          </p:nvPr>
        </p:nvSpPr>
        <p:spPr>
          <a:xfrm>
            <a:off x="467547" y="87475"/>
            <a:ext cx="8585155" cy="432048"/>
          </a:xfrm>
        </p:spPr>
        <p:txBody>
          <a:bodyPr/>
          <a:lstStyle/>
          <a:p>
            <a:r>
              <a:rPr lang="en-GB" sz="1700"/>
              <a:t>LCT Connection Process Outline for Large Commercial Customers</a:t>
            </a:r>
          </a:p>
        </p:txBody>
      </p:sp>
      <p:graphicFrame>
        <p:nvGraphicFramePr>
          <p:cNvPr id="3" name="Diagram 2">
            <a:extLst>
              <a:ext uri="{FF2B5EF4-FFF2-40B4-BE49-F238E27FC236}">
                <a16:creationId xmlns:a16="http://schemas.microsoft.com/office/drawing/2014/main" id="{3C1C8500-1A9B-4EB0-B713-3053E7F252E6}"/>
              </a:ext>
            </a:extLst>
          </p:cNvPr>
          <p:cNvGraphicFramePr/>
          <p:nvPr>
            <p:extLst>
              <p:ext uri="{D42A27DB-BD31-4B8C-83A1-F6EECF244321}">
                <p14:modId xmlns:p14="http://schemas.microsoft.com/office/powerpoint/2010/main" val="2465181742"/>
              </p:ext>
            </p:extLst>
          </p:nvPr>
        </p:nvGraphicFramePr>
        <p:xfrm>
          <a:off x="287257" y="591646"/>
          <a:ext cx="7856824" cy="3960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894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C3444-EB98-402B-AAA7-059268BE5461}"/>
              </a:ext>
            </a:extLst>
          </p:cNvPr>
          <p:cNvSpPr>
            <a:spLocks noGrp="1"/>
          </p:cNvSpPr>
          <p:nvPr>
            <p:ph type="title"/>
          </p:nvPr>
        </p:nvSpPr>
        <p:spPr>
          <a:xfrm>
            <a:off x="467547" y="136336"/>
            <a:ext cx="8585155" cy="432048"/>
          </a:xfrm>
        </p:spPr>
        <p:txBody>
          <a:bodyPr/>
          <a:lstStyle/>
          <a:p>
            <a:r>
              <a:rPr lang="en-GB" sz="1700"/>
              <a:t> </a:t>
            </a:r>
          </a:p>
        </p:txBody>
      </p:sp>
      <p:sp>
        <p:nvSpPr>
          <p:cNvPr id="5" name="Title 3">
            <a:extLst>
              <a:ext uri="{FF2B5EF4-FFF2-40B4-BE49-F238E27FC236}">
                <a16:creationId xmlns:a16="http://schemas.microsoft.com/office/drawing/2014/main" id="{C7D17BDB-43A5-4947-A2D9-47E26DA6528A}"/>
              </a:ext>
            </a:extLst>
          </p:cNvPr>
          <p:cNvSpPr txBox="1">
            <a:spLocks/>
          </p:cNvSpPr>
          <p:nvPr/>
        </p:nvSpPr>
        <p:spPr>
          <a:xfrm>
            <a:off x="467547" y="87475"/>
            <a:ext cx="8585155" cy="432048"/>
          </a:xfrm>
          <a:prstGeom prst="rect">
            <a:avLst/>
          </a:prstGeom>
        </p:spPr>
        <p:txBody>
          <a:bodyPr lIns="0" tIns="45709" rIns="91419" bIns="45709" anchor="ctr" anchorCtr="0"/>
          <a:lstStyle>
            <a:lvl1pPr algn="l" defTabSz="457097" rtl="0" eaLnBrk="1" fontAlgn="base" hangingPunct="1">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sz="1700"/>
              <a:t>Electric Vehicles – Types of Charger </a:t>
            </a:r>
          </a:p>
        </p:txBody>
      </p:sp>
      <p:sp>
        <p:nvSpPr>
          <p:cNvPr id="2" name="TextBox 1">
            <a:extLst>
              <a:ext uri="{FF2B5EF4-FFF2-40B4-BE49-F238E27FC236}">
                <a16:creationId xmlns:a16="http://schemas.microsoft.com/office/drawing/2014/main" id="{4DAE0CFD-8209-4478-BD27-FE91488036EE}"/>
              </a:ext>
            </a:extLst>
          </p:cNvPr>
          <p:cNvSpPr txBox="1"/>
          <p:nvPr/>
        </p:nvSpPr>
        <p:spPr>
          <a:xfrm>
            <a:off x="362053" y="632758"/>
            <a:ext cx="8419894" cy="1938992"/>
          </a:xfrm>
          <a:prstGeom prst="rect">
            <a:avLst/>
          </a:prstGeom>
          <a:noFill/>
        </p:spPr>
        <p:txBody>
          <a:bodyPr wrap="square" rtlCol="0">
            <a:spAutoFit/>
          </a:bodyPr>
          <a:lstStyle/>
          <a:p>
            <a:r>
              <a:rPr lang="en-GB" sz="1200"/>
              <a:t>Electric vehicles (EVs) are classed as a low carbon technology and can help the UK meet its carbon emission ambitions. The UK Government has set an ambitious target to ban the sale of petrol and diesel cars by 2030, and the Scottish Government by 2032, which will accelerate the transition to electrified transport for all.</a:t>
            </a:r>
          </a:p>
          <a:p>
            <a:endParaRPr lang="en-GB" sz="1200"/>
          </a:p>
          <a:p>
            <a:r>
              <a:rPr lang="en-GB" sz="1200"/>
              <a:t>An EV refers to a vehicle that runs completely on battery power. Usually EVs will be charged overnight with slow chargers that take longer to charge the vehicle. There are also commercial “rapid” chargers available that can quickly get the car up to a full charge.</a:t>
            </a:r>
          </a:p>
          <a:p>
            <a:endParaRPr lang="en-GB" sz="1200"/>
          </a:p>
          <a:p>
            <a:r>
              <a:rPr lang="en-GB" sz="1200"/>
              <a:t>The time, cost &amp; impact on the network will depend on what you want to connect. The following should only be used as a guide as costs and time scales may differ depending various aspects like network constraints, such as distance to cables or available capacity.</a:t>
            </a:r>
            <a:br>
              <a:rPr lang="en-GB" sz="1200"/>
            </a:br>
            <a:endParaRPr lang="en-GB" sz="1200"/>
          </a:p>
        </p:txBody>
      </p:sp>
      <p:pic>
        <p:nvPicPr>
          <p:cNvPr id="3" name="Picture 2">
            <a:extLst>
              <a:ext uri="{FF2B5EF4-FFF2-40B4-BE49-F238E27FC236}">
                <a16:creationId xmlns:a16="http://schemas.microsoft.com/office/drawing/2014/main" id="{497CF4D0-0CF7-4DB5-976C-A1203345BF90}"/>
              </a:ext>
            </a:extLst>
          </p:cNvPr>
          <p:cNvPicPr>
            <a:picLocks noChangeAspect="1"/>
          </p:cNvPicPr>
          <p:nvPr/>
        </p:nvPicPr>
        <p:blipFill>
          <a:blip r:embed="rId3"/>
          <a:stretch>
            <a:fillRect/>
          </a:stretch>
        </p:blipFill>
        <p:spPr>
          <a:xfrm>
            <a:off x="1863436" y="2366010"/>
            <a:ext cx="5360324" cy="2294465"/>
          </a:xfrm>
          <a:prstGeom prst="rect">
            <a:avLst/>
          </a:prstGeom>
        </p:spPr>
      </p:pic>
    </p:spTree>
    <p:extLst>
      <p:ext uri="{BB962C8B-B14F-4D97-AF65-F5344CB8AC3E}">
        <p14:creationId xmlns:p14="http://schemas.microsoft.com/office/powerpoint/2010/main" val="328676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C3444-EB98-402B-AAA7-059268BE5461}"/>
              </a:ext>
            </a:extLst>
          </p:cNvPr>
          <p:cNvSpPr>
            <a:spLocks noGrp="1"/>
          </p:cNvSpPr>
          <p:nvPr>
            <p:ph type="title"/>
          </p:nvPr>
        </p:nvSpPr>
        <p:spPr>
          <a:xfrm>
            <a:off x="467547" y="136336"/>
            <a:ext cx="8585155" cy="432048"/>
          </a:xfrm>
        </p:spPr>
        <p:txBody>
          <a:bodyPr/>
          <a:lstStyle/>
          <a:p>
            <a:r>
              <a:rPr lang="en-GB" sz="1700"/>
              <a:t> </a:t>
            </a:r>
          </a:p>
        </p:txBody>
      </p:sp>
      <p:sp>
        <p:nvSpPr>
          <p:cNvPr id="5" name="Title 3">
            <a:extLst>
              <a:ext uri="{FF2B5EF4-FFF2-40B4-BE49-F238E27FC236}">
                <a16:creationId xmlns:a16="http://schemas.microsoft.com/office/drawing/2014/main" id="{C7D17BDB-43A5-4947-A2D9-47E26DA6528A}"/>
              </a:ext>
            </a:extLst>
          </p:cNvPr>
          <p:cNvSpPr txBox="1">
            <a:spLocks/>
          </p:cNvSpPr>
          <p:nvPr/>
        </p:nvSpPr>
        <p:spPr>
          <a:xfrm>
            <a:off x="467547" y="87475"/>
            <a:ext cx="8585155" cy="432048"/>
          </a:xfrm>
          <a:prstGeom prst="rect">
            <a:avLst/>
          </a:prstGeom>
        </p:spPr>
        <p:txBody>
          <a:bodyPr lIns="0" tIns="45709" rIns="91419" bIns="45709" anchor="ctr" anchorCtr="0"/>
          <a:lstStyle>
            <a:lvl1pPr algn="l" defTabSz="457097" rtl="0" eaLnBrk="1" fontAlgn="base" hangingPunct="1">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sz="1700"/>
              <a:t>Types of Chargepoint </a:t>
            </a:r>
          </a:p>
        </p:txBody>
      </p:sp>
      <p:pic>
        <p:nvPicPr>
          <p:cNvPr id="6" name="Picture 5">
            <a:extLst>
              <a:ext uri="{FF2B5EF4-FFF2-40B4-BE49-F238E27FC236}">
                <a16:creationId xmlns:a16="http://schemas.microsoft.com/office/drawing/2014/main" id="{9366FA5F-3ED0-4076-9038-586D54A86663}"/>
              </a:ext>
            </a:extLst>
          </p:cNvPr>
          <p:cNvPicPr>
            <a:picLocks noChangeAspect="1"/>
          </p:cNvPicPr>
          <p:nvPr/>
        </p:nvPicPr>
        <p:blipFill>
          <a:blip r:embed="rId3"/>
          <a:stretch>
            <a:fillRect/>
          </a:stretch>
        </p:blipFill>
        <p:spPr>
          <a:xfrm>
            <a:off x="138572" y="617245"/>
            <a:ext cx="8686230" cy="3944346"/>
          </a:xfrm>
          <a:prstGeom prst="rect">
            <a:avLst/>
          </a:prstGeom>
        </p:spPr>
      </p:pic>
    </p:spTree>
    <p:extLst>
      <p:ext uri="{BB962C8B-B14F-4D97-AF65-F5344CB8AC3E}">
        <p14:creationId xmlns:p14="http://schemas.microsoft.com/office/powerpoint/2010/main" val="148662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C3444-EB98-402B-AAA7-059268BE5461}"/>
              </a:ext>
            </a:extLst>
          </p:cNvPr>
          <p:cNvSpPr>
            <a:spLocks noGrp="1"/>
          </p:cNvSpPr>
          <p:nvPr>
            <p:ph type="title"/>
          </p:nvPr>
        </p:nvSpPr>
        <p:spPr>
          <a:xfrm>
            <a:off x="467547" y="136336"/>
            <a:ext cx="8585155" cy="432048"/>
          </a:xfrm>
        </p:spPr>
        <p:txBody>
          <a:bodyPr/>
          <a:lstStyle/>
          <a:p>
            <a:r>
              <a:rPr lang="en-GB" sz="1700"/>
              <a:t> </a:t>
            </a:r>
          </a:p>
        </p:txBody>
      </p:sp>
      <p:sp>
        <p:nvSpPr>
          <p:cNvPr id="5" name="Title 3">
            <a:extLst>
              <a:ext uri="{FF2B5EF4-FFF2-40B4-BE49-F238E27FC236}">
                <a16:creationId xmlns:a16="http://schemas.microsoft.com/office/drawing/2014/main" id="{C7D17BDB-43A5-4947-A2D9-47E26DA6528A}"/>
              </a:ext>
            </a:extLst>
          </p:cNvPr>
          <p:cNvSpPr txBox="1">
            <a:spLocks/>
          </p:cNvSpPr>
          <p:nvPr/>
        </p:nvSpPr>
        <p:spPr>
          <a:xfrm>
            <a:off x="467547" y="87475"/>
            <a:ext cx="8585155" cy="432048"/>
          </a:xfrm>
          <a:prstGeom prst="rect">
            <a:avLst/>
          </a:prstGeom>
        </p:spPr>
        <p:txBody>
          <a:bodyPr lIns="0" tIns="45709" rIns="91419" bIns="45709" anchor="ctr" anchorCtr="0"/>
          <a:lstStyle>
            <a:lvl1pPr algn="l" defTabSz="457097" rtl="0" eaLnBrk="1" fontAlgn="base" hangingPunct="1">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sz="1700"/>
              <a:t>Electric Vehicles – Fast Chargers</a:t>
            </a:r>
          </a:p>
        </p:txBody>
      </p:sp>
      <p:graphicFrame>
        <p:nvGraphicFramePr>
          <p:cNvPr id="3" name="Diagram 2">
            <a:extLst>
              <a:ext uri="{FF2B5EF4-FFF2-40B4-BE49-F238E27FC236}">
                <a16:creationId xmlns:a16="http://schemas.microsoft.com/office/drawing/2014/main" id="{34CAA097-3839-41EC-A746-0FE1B8E14D49}"/>
              </a:ext>
            </a:extLst>
          </p:cNvPr>
          <p:cNvGraphicFramePr/>
          <p:nvPr>
            <p:extLst>
              <p:ext uri="{D42A27DB-BD31-4B8C-83A1-F6EECF244321}">
                <p14:modId xmlns:p14="http://schemas.microsoft.com/office/powerpoint/2010/main" val="1423200820"/>
              </p:ext>
            </p:extLst>
          </p:nvPr>
        </p:nvGraphicFramePr>
        <p:xfrm>
          <a:off x="438128" y="617244"/>
          <a:ext cx="8267744" cy="4389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1649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C3444-EB98-402B-AAA7-059268BE5461}"/>
              </a:ext>
            </a:extLst>
          </p:cNvPr>
          <p:cNvSpPr>
            <a:spLocks noGrp="1"/>
          </p:cNvSpPr>
          <p:nvPr>
            <p:ph type="title"/>
          </p:nvPr>
        </p:nvSpPr>
        <p:spPr>
          <a:xfrm>
            <a:off x="467547" y="136336"/>
            <a:ext cx="8585155" cy="432048"/>
          </a:xfrm>
        </p:spPr>
        <p:txBody>
          <a:bodyPr/>
          <a:lstStyle/>
          <a:p>
            <a:r>
              <a:rPr lang="en-GB" sz="1700"/>
              <a:t> </a:t>
            </a:r>
          </a:p>
        </p:txBody>
      </p:sp>
      <p:sp>
        <p:nvSpPr>
          <p:cNvPr id="5" name="Title 3">
            <a:extLst>
              <a:ext uri="{FF2B5EF4-FFF2-40B4-BE49-F238E27FC236}">
                <a16:creationId xmlns:a16="http://schemas.microsoft.com/office/drawing/2014/main" id="{C7D17BDB-43A5-4947-A2D9-47E26DA6528A}"/>
              </a:ext>
            </a:extLst>
          </p:cNvPr>
          <p:cNvSpPr txBox="1">
            <a:spLocks/>
          </p:cNvSpPr>
          <p:nvPr/>
        </p:nvSpPr>
        <p:spPr>
          <a:xfrm>
            <a:off x="467547" y="87475"/>
            <a:ext cx="8585155" cy="432048"/>
          </a:xfrm>
          <a:prstGeom prst="rect">
            <a:avLst/>
          </a:prstGeom>
        </p:spPr>
        <p:txBody>
          <a:bodyPr lIns="0" tIns="45709" rIns="91419" bIns="45709" anchor="ctr" anchorCtr="0"/>
          <a:lstStyle>
            <a:lvl1pPr algn="l" defTabSz="457097" rtl="0" eaLnBrk="1" fontAlgn="base" hangingPunct="1">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sz="1700"/>
              <a:t>Electric Vehicles – Rapid Chargers</a:t>
            </a:r>
          </a:p>
        </p:txBody>
      </p:sp>
      <p:graphicFrame>
        <p:nvGraphicFramePr>
          <p:cNvPr id="3" name="Diagram 2">
            <a:extLst>
              <a:ext uri="{FF2B5EF4-FFF2-40B4-BE49-F238E27FC236}">
                <a16:creationId xmlns:a16="http://schemas.microsoft.com/office/drawing/2014/main" id="{34CAA097-3839-41EC-A746-0FE1B8E14D49}"/>
              </a:ext>
            </a:extLst>
          </p:cNvPr>
          <p:cNvGraphicFramePr/>
          <p:nvPr>
            <p:extLst>
              <p:ext uri="{D42A27DB-BD31-4B8C-83A1-F6EECF244321}">
                <p14:modId xmlns:p14="http://schemas.microsoft.com/office/powerpoint/2010/main" val="2061850421"/>
              </p:ext>
            </p:extLst>
          </p:nvPr>
        </p:nvGraphicFramePr>
        <p:xfrm>
          <a:off x="438128" y="617244"/>
          <a:ext cx="8267744" cy="4389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606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C3444-EB98-402B-AAA7-059268BE5461}"/>
              </a:ext>
            </a:extLst>
          </p:cNvPr>
          <p:cNvSpPr>
            <a:spLocks noGrp="1"/>
          </p:cNvSpPr>
          <p:nvPr>
            <p:ph type="title"/>
          </p:nvPr>
        </p:nvSpPr>
        <p:spPr>
          <a:xfrm>
            <a:off x="467547" y="136336"/>
            <a:ext cx="8585155" cy="432048"/>
          </a:xfrm>
        </p:spPr>
        <p:txBody>
          <a:bodyPr/>
          <a:lstStyle/>
          <a:p>
            <a:r>
              <a:rPr lang="en-GB" sz="1700"/>
              <a:t> </a:t>
            </a:r>
          </a:p>
        </p:txBody>
      </p:sp>
      <p:sp>
        <p:nvSpPr>
          <p:cNvPr id="5" name="Title 3">
            <a:extLst>
              <a:ext uri="{FF2B5EF4-FFF2-40B4-BE49-F238E27FC236}">
                <a16:creationId xmlns:a16="http://schemas.microsoft.com/office/drawing/2014/main" id="{C7D17BDB-43A5-4947-A2D9-47E26DA6528A}"/>
              </a:ext>
            </a:extLst>
          </p:cNvPr>
          <p:cNvSpPr txBox="1">
            <a:spLocks/>
          </p:cNvSpPr>
          <p:nvPr/>
        </p:nvSpPr>
        <p:spPr>
          <a:xfrm>
            <a:off x="467547" y="87475"/>
            <a:ext cx="8585155" cy="432048"/>
          </a:xfrm>
          <a:prstGeom prst="rect">
            <a:avLst/>
          </a:prstGeom>
        </p:spPr>
        <p:txBody>
          <a:bodyPr lIns="0" tIns="45709" rIns="91419" bIns="45709" anchor="ctr" anchorCtr="0"/>
          <a:lstStyle>
            <a:lvl1pPr algn="l" defTabSz="457097" rtl="0" eaLnBrk="1" fontAlgn="base" hangingPunct="1">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sz="1700"/>
              <a:t>Electric Vehicles – Rapid Chargers</a:t>
            </a:r>
          </a:p>
        </p:txBody>
      </p:sp>
      <p:graphicFrame>
        <p:nvGraphicFramePr>
          <p:cNvPr id="3" name="Diagram 2">
            <a:extLst>
              <a:ext uri="{FF2B5EF4-FFF2-40B4-BE49-F238E27FC236}">
                <a16:creationId xmlns:a16="http://schemas.microsoft.com/office/drawing/2014/main" id="{34CAA097-3839-41EC-A746-0FE1B8E14D49}"/>
              </a:ext>
            </a:extLst>
          </p:cNvPr>
          <p:cNvGraphicFramePr/>
          <p:nvPr>
            <p:extLst>
              <p:ext uri="{D42A27DB-BD31-4B8C-83A1-F6EECF244321}">
                <p14:modId xmlns:p14="http://schemas.microsoft.com/office/powerpoint/2010/main" val="4263616551"/>
              </p:ext>
            </p:extLst>
          </p:nvPr>
        </p:nvGraphicFramePr>
        <p:xfrm>
          <a:off x="438128" y="617245"/>
          <a:ext cx="8267744" cy="4121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109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C3444-EB98-402B-AAA7-059268BE5461}"/>
              </a:ext>
            </a:extLst>
          </p:cNvPr>
          <p:cNvSpPr>
            <a:spLocks noGrp="1"/>
          </p:cNvSpPr>
          <p:nvPr>
            <p:ph type="title"/>
          </p:nvPr>
        </p:nvSpPr>
        <p:spPr>
          <a:xfrm>
            <a:off x="467547" y="136336"/>
            <a:ext cx="8585155" cy="432048"/>
          </a:xfrm>
        </p:spPr>
        <p:txBody>
          <a:bodyPr/>
          <a:lstStyle/>
          <a:p>
            <a:r>
              <a:rPr lang="en-GB" sz="1700"/>
              <a:t> </a:t>
            </a:r>
          </a:p>
        </p:txBody>
      </p:sp>
      <p:sp>
        <p:nvSpPr>
          <p:cNvPr id="5" name="Title 3">
            <a:extLst>
              <a:ext uri="{FF2B5EF4-FFF2-40B4-BE49-F238E27FC236}">
                <a16:creationId xmlns:a16="http://schemas.microsoft.com/office/drawing/2014/main" id="{C7D17BDB-43A5-4947-A2D9-47E26DA6528A}"/>
              </a:ext>
            </a:extLst>
          </p:cNvPr>
          <p:cNvSpPr txBox="1">
            <a:spLocks/>
          </p:cNvSpPr>
          <p:nvPr/>
        </p:nvSpPr>
        <p:spPr>
          <a:xfrm>
            <a:off x="467547" y="87475"/>
            <a:ext cx="8585155" cy="432048"/>
          </a:xfrm>
          <a:prstGeom prst="rect">
            <a:avLst/>
          </a:prstGeom>
        </p:spPr>
        <p:txBody>
          <a:bodyPr lIns="0" tIns="45709" rIns="91419" bIns="45709" anchor="ctr" anchorCtr="0"/>
          <a:lstStyle>
            <a:lvl1pPr algn="l" defTabSz="457097" rtl="0" eaLnBrk="1" fontAlgn="base" hangingPunct="1">
              <a:lnSpc>
                <a:spcPts val="2000"/>
              </a:lnSpc>
              <a:spcBef>
                <a:spcPct val="0"/>
              </a:spcBef>
              <a:spcAft>
                <a:spcPct val="0"/>
              </a:spcAft>
              <a:defRPr sz="1800" b="1" kern="1200">
                <a:solidFill>
                  <a:srgbClr val="5C881A"/>
                </a:solidFill>
                <a:latin typeface="Arial" pitchFamily="34" charset="0"/>
                <a:ea typeface="ＭＳ Ｐゴシック" charset="-128"/>
                <a:cs typeface="Arial" pitchFamily="34" charset="0"/>
              </a:defRPr>
            </a:lvl1pPr>
            <a:lvl2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2pPr>
            <a:lvl3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3pPr>
            <a:lvl4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4pPr>
            <a:lvl5pPr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5pPr>
            <a:lvl6pPr marL="457097"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6pPr>
            <a:lvl7pPr marL="914192"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7pPr>
            <a:lvl8pPr marL="1371289"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8pPr>
            <a:lvl9pPr marL="1828384" algn="ctr" defTabSz="457097" rtl="0" eaLnBrk="1" fontAlgn="base" hangingPunct="1">
              <a:spcBef>
                <a:spcPct val="0"/>
              </a:spcBef>
              <a:spcAft>
                <a:spcPct val="0"/>
              </a:spcAft>
              <a:defRPr sz="4300">
                <a:solidFill>
                  <a:schemeClr val="tx1"/>
                </a:solidFill>
                <a:latin typeface="Calibri" charset="0"/>
                <a:ea typeface="ＭＳ Ｐゴシック" charset="-128"/>
                <a:cs typeface="ＭＳ Ｐゴシック" charset="-128"/>
              </a:defRPr>
            </a:lvl9pPr>
          </a:lstStyle>
          <a:p>
            <a:r>
              <a:rPr lang="en-GB" sz="1700"/>
              <a:t>Electric Vehicles – Ultra Rapid Chargers</a:t>
            </a:r>
          </a:p>
        </p:txBody>
      </p:sp>
      <p:graphicFrame>
        <p:nvGraphicFramePr>
          <p:cNvPr id="6" name="Diagram 5">
            <a:extLst>
              <a:ext uri="{FF2B5EF4-FFF2-40B4-BE49-F238E27FC236}">
                <a16:creationId xmlns:a16="http://schemas.microsoft.com/office/drawing/2014/main" id="{EB77D223-A77D-4CE8-89FF-9AE9710786EF}"/>
              </a:ext>
            </a:extLst>
          </p:cNvPr>
          <p:cNvGraphicFramePr/>
          <p:nvPr>
            <p:extLst>
              <p:ext uri="{D42A27DB-BD31-4B8C-83A1-F6EECF244321}">
                <p14:modId xmlns:p14="http://schemas.microsoft.com/office/powerpoint/2010/main" val="2685449253"/>
              </p:ext>
            </p:extLst>
          </p:nvPr>
        </p:nvGraphicFramePr>
        <p:xfrm>
          <a:off x="438128" y="617244"/>
          <a:ext cx="8267744" cy="4329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4121768"/>
      </p:ext>
    </p:extLst>
  </p:cSld>
  <p:clrMapOvr>
    <a:masterClrMapping/>
  </p:clrMapOvr>
</p:sld>
</file>

<file path=ppt/theme/theme1.xml><?xml version="1.0" encoding="utf-8"?>
<a:theme xmlns:a="http://schemas.openxmlformats.org/drawingml/2006/main" name="New SPEN doc">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7_PAGE DESIGNS">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PEN new">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resentationOfgem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843DDE7D99FD4AB8E2021B19F8CDDE" ma:contentTypeVersion="4" ma:contentTypeDescription="Create a new document." ma:contentTypeScope="" ma:versionID="a15fd7f746815036f698d24cd7c8fd0d">
  <xsd:schema xmlns:xsd="http://www.w3.org/2001/XMLSchema" xmlns:xs="http://www.w3.org/2001/XMLSchema" xmlns:p="http://schemas.microsoft.com/office/2006/metadata/properties" xmlns:ns2="e32125c2-a4a3-4463-84cc-4e6436abb138" targetNamespace="http://schemas.microsoft.com/office/2006/metadata/properties" ma:root="true" ma:fieldsID="7543df4202e590cd87a8eb2b7848130b" ns2:_="">
    <xsd:import namespace="e32125c2-a4a3-4463-84cc-4e6436abb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2125c2-a4a3-4463-84cc-4e6436abb1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436AF1-B728-4F95-BFEB-74B3313326C4}">
  <ds:schemaRefs>
    <ds:schemaRef ds:uri="e32125c2-a4a3-4463-84cc-4e6436abb1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55B3FA-DAC0-42A7-9198-D46288A1383B}">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e32125c2-a4a3-4463-84cc-4e6436abb138"/>
    <ds:schemaRef ds:uri="http://www.w3.org/XML/1998/namespace"/>
  </ds:schemaRefs>
</ds:datastoreItem>
</file>

<file path=customXml/itemProps3.xml><?xml version="1.0" encoding="utf-8"?>
<ds:datastoreItem xmlns:ds="http://schemas.openxmlformats.org/officeDocument/2006/customXml" ds:itemID="{8B8F0302-F88B-451B-8270-EC12104D81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SPEN doc</Template>
  <TotalTime>4</TotalTime>
  <Words>2604</Words>
  <Application>Microsoft Office PowerPoint</Application>
  <PresentationFormat>On-screen Show (16:9)</PresentationFormat>
  <Paragraphs>169</Paragraphs>
  <Slides>13</Slides>
  <Notes>13</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13</vt:i4>
      </vt:variant>
    </vt:vector>
  </HeadingPairs>
  <TitlesOfParts>
    <vt:vector size="29" baseType="lpstr">
      <vt:lpstr>Arial</vt:lpstr>
      <vt:lpstr>Calibri</vt:lpstr>
      <vt:lpstr>Verdana</vt:lpstr>
      <vt:lpstr>Wingdings</vt:lpstr>
      <vt:lpstr>New SPEN doc</vt:lpstr>
      <vt:lpstr>PLANTILLA GENERAL IBERDROLA</vt:lpstr>
      <vt:lpstr>SPEN new</vt:lpstr>
      <vt:lpstr>1_PLANTILLA GENERAL IBERDROLA</vt:lpstr>
      <vt:lpstr>2_PLANTILLA GENERAL IBERDROLA</vt:lpstr>
      <vt:lpstr>4_PLANTILLA GENERAL IBERDROLA</vt:lpstr>
      <vt:lpstr>3_PLANTILLA GENERAL IBERDROLA</vt:lpstr>
      <vt:lpstr>14_PLANTILLA GENERAL IBERDROLA</vt:lpstr>
      <vt:lpstr>PresentationOfgem2015</vt:lpstr>
      <vt:lpstr>17_PAGE DESIGNS</vt:lpstr>
      <vt:lpstr>5_PLANTILLA GENERAL IBERDROLA</vt:lpstr>
      <vt:lpstr>6_PLANTILLA GENERAL IBERDROLA</vt:lpstr>
      <vt:lpstr>ICE 5.4 – LCT EXAMPLE INFORMATION PACK EVs and HPs </vt:lpstr>
      <vt:lpstr> </vt:lpstr>
      <vt:lpstr>LCT Connection Process Outline for Large Commercial Customers</vt:lpstr>
      <vt:lpstr> </vt:lpstr>
      <vt:lpstr> </vt:lpstr>
      <vt:lpstr> </vt:lpstr>
      <vt:lpstr> </vt:lpstr>
      <vt:lpstr> </vt:lpstr>
      <vt:lpstr> </vt:lpstr>
      <vt:lpstr> </vt:lpstr>
      <vt:lpstr> </vt:lpstr>
      <vt:lpstr> </vt:lpstr>
      <vt:lpstr> </vt:lpstr>
    </vt:vector>
  </TitlesOfParts>
  <Company>IBERDROLA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ei064002</dc:creator>
  <cp:lastModifiedBy>Walker, Stuart</cp:lastModifiedBy>
  <cp:revision>2</cp:revision>
  <cp:lastPrinted>2016-01-19T17:43:34Z</cp:lastPrinted>
  <dcterms:created xsi:type="dcterms:W3CDTF">2015-11-10T12:55:26Z</dcterms:created>
  <dcterms:modified xsi:type="dcterms:W3CDTF">2022-06-15T08:00:03Z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0x010100A4843DDE7D99FD4AB8E2021B19F8CDDE</vt:lpwstr>
  </property>
  <property fmtid="{D5CDD505-2E9C-101B-9397-08002B2CF9AE}" pid="4" name="_dlc_DocIdItemGuid">
    <vt:lpwstr>93a57732-1e55-47c9-a292-34fed7adfd97</vt:lpwstr>
  </property>
  <property fmtid="{D5CDD505-2E9C-101B-9397-08002B2CF9AE}" pid="5" name="MSIP_Label_624b1752-a977-4927-b9e6-e48a43684aee_Enabled">
    <vt:lpwstr>true</vt:lpwstr>
  </property>
  <property fmtid="{D5CDD505-2E9C-101B-9397-08002B2CF9AE}" pid="6" name="MSIP_Label_624b1752-a977-4927-b9e6-e48a43684aee_SetDate">
    <vt:lpwstr>2021-09-16T09:55:43Z</vt:lpwstr>
  </property>
  <property fmtid="{D5CDD505-2E9C-101B-9397-08002B2CF9AE}" pid="7" name="MSIP_Label_624b1752-a977-4927-b9e6-e48a43684aee_Method">
    <vt:lpwstr>Privileged</vt:lpwstr>
  </property>
  <property fmtid="{D5CDD505-2E9C-101B-9397-08002B2CF9AE}" pid="8" name="MSIP_Label_624b1752-a977-4927-b9e6-e48a43684aee_Name">
    <vt:lpwstr>Public</vt:lpwstr>
  </property>
  <property fmtid="{D5CDD505-2E9C-101B-9397-08002B2CF9AE}" pid="9" name="MSIP_Label_624b1752-a977-4927-b9e6-e48a43684aee_SiteId">
    <vt:lpwstr>031a09bc-a2bf-44df-888e-4e09355b7a24</vt:lpwstr>
  </property>
  <property fmtid="{D5CDD505-2E9C-101B-9397-08002B2CF9AE}" pid="10" name="MSIP_Label_624b1752-a977-4927-b9e6-e48a43684aee_ActionId">
    <vt:lpwstr>e551de34-529b-49a8-bbbd-4da0afabc00d</vt:lpwstr>
  </property>
  <property fmtid="{D5CDD505-2E9C-101B-9397-08002B2CF9AE}" pid="11" name="MSIP_Label_624b1752-a977-4927-b9e6-e48a43684aee_ContentBits">
    <vt:lpwstr>0</vt:lpwstr>
  </property>
</Properties>
</file>