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88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89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06484"/>
    <a:srgbClr val="658A1D"/>
    <a:srgbClr val="006181"/>
    <a:srgbClr val="84DDF9"/>
    <a:srgbClr val="076785"/>
    <a:srgbClr val="64891D"/>
    <a:srgbClr val="8AB833"/>
    <a:srgbClr val="61861C"/>
    <a:srgbClr val="5C7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90D98-BC28-40C1-B13B-2B8B7FDDB90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EE2DD8EC-BDE6-45C9-83A2-AEB939EF9C5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292929"/>
          </a:solidFill>
        </a:ln>
      </dgm:spPr>
      <dgm:t>
        <a:bodyPr/>
        <a:lstStyle/>
        <a:p>
          <a:r>
            <a:rPr lang="en-GB" sz="28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OUTAGE PLANNING DEPARTMENT</a:t>
          </a:r>
        </a:p>
      </dgm:t>
    </dgm:pt>
    <dgm:pt modelId="{E0C2333D-5EB5-4D93-B211-A11FA0A46DA1}" type="parTrans" cxnId="{D1580E84-FBB4-4934-AA11-E1E0D0B3E382}">
      <dgm:prSet/>
      <dgm:spPr/>
      <dgm:t>
        <a:bodyPr/>
        <a:lstStyle/>
        <a:p>
          <a:endParaRPr lang="en-GB" sz="1000"/>
        </a:p>
      </dgm:t>
    </dgm:pt>
    <dgm:pt modelId="{8A219D30-B59B-4EF2-A2DD-30920FFC34BB}" type="sibTrans" cxnId="{D1580E84-FBB4-4934-AA11-E1E0D0B3E382}">
      <dgm:prSet/>
      <dgm:spPr/>
      <dgm:t>
        <a:bodyPr/>
        <a:lstStyle/>
        <a:p>
          <a:endParaRPr lang="en-GB" sz="1000"/>
        </a:p>
      </dgm:t>
    </dgm:pt>
    <dgm:pt modelId="{E1FFD2BE-1E98-4141-B769-3CA16668767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292929"/>
          </a:solidFill>
        </a:ln>
      </dgm:spPr>
      <dgm:t>
        <a:bodyPr/>
        <a:lstStyle/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LONG TERM PLANNING </a:t>
          </a:r>
        </a:p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 T&amp;D</a:t>
          </a:r>
        </a:p>
      </dgm:t>
    </dgm:pt>
    <dgm:pt modelId="{8B3DB638-30B6-4F0D-AC5A-533436E2D4FA}" type="parTrans" cxnId="{DC87570E-4C41-49B4-849E-3A6DB70F68FB}">
      <dgm:prSet/>
      <dgm:spPr/>
      <dgm:t>
        <a:bodyPr/>
        <a:lstStyle/>
        <a:p>
          <a:endParaRPr lang="en-GB" sz="1000"/>
        </a:p>
      </dgm:t>
    </dgm:pt>
    <dgm:pt modelId="{EBC26440-A5A4-4F13-80B3-845A5EE5E552}" type="sibTrans" cxnId="{DC87570E-4C41-49B4-849E-3A6DB70F68FB}">
      <dgm:prSet/>
      <dgm:spPr/>
      <dgm:t>
        <a:bodyPr/>
        <a:lstStyle/>
        <a:p>
          <a:endParaRPr lang="en-GB" sz="1000"/>
        </a:p>
      </dgm:t>
    </dgm:pt>
    <dgm:pt modelId="{43D2DC04-7E79-4553-8C68-FCEB744A65A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292929"/>
          </a:solidFill>
        </a:ln>
      </dgm:spPr>
      <dgm:t>
        <a:bodyPr/>
        <a:lstStyle/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MEDIUM TERM PLANNING</a:t>
          </a:r>
        </a:p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 T&amp;D</a:t>
          </a:r>
        </a:p>
      </dgm:t>
    </dgm:pt>
    <dgm:pt modelId="{E0A02161-33A1-4ABD-B893-B41FCE395A2F}" type="parTrans" cxnId="{797EB71A-ACB1-4E13-A6AB-3426458F6EDB}">
      <dgm:prSet/>
      <dgm:spPr/>
      <dgm:t>
        <a:bodyPr/>
        <a:lstStyle/>
        <a:p>
          <a:endParaRPr lang="en-GB" sz="1000"/>
        </a:p>
      </dgm:t>
    </dgm:pt>
    <dgm:pt modelId="{8737FDC1-84F2-4FF9-B268-25E555AC3B9F}" type="sibTrans" cxnId="{797EB71A-ACB1-4E13-A6AB-3426458F6EDB}">
      <dgm:prSet/>
      <dgm:spPr/>
      <dgm:t>
        <a:bodyPr/>
        <a:lstStyle/>
        <a:p>
          <a:endParaRPr lang="en-GB" sz="1000"/>
        </a:p>
      </dgm:t>
    </dgm:pt>
    <dgm:pt modelId="{ABCF14F5-1D97-4A41-9527-12F02C8CE45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292929"/>
          </a:solidFill>
        </a:ln>
      </dgm:spPr>
      <dgm:t>
        <a:bodyPr/>
        <a:lstStyle/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SHORT TERM PLANNING</a:t>
          </a:r>
        </a:p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T&amp;D</a:t>
          </a:r>
        </a:p>
      </dgm:t>
    </dgm:pt>
    <dgm:pt modelId="{35CEF216-6F03-4E5D-AABF-2EA91236E8EA}" type="parTrans" cxnId="{CC189B15-9BE4-4F42-AF1D-C129A95F275B}">
      <dgm:prSet/>
      <dgm:spPr/>
      <dgm:t>
        <a:bodyPr/>
        <a:lstStyle/>
        <a:p>
          <a:endParaRPr lang="en-GB" sz="1000"/>
        </a:p>
      </dgm:t>
    </dgm:pt>
    <dgm:pt modelId="{BB9C0837-3C1B-4ED8-8682-ECB6124F2200}" type="sibTrans" cxnId="{CC189B15-9BE4-4F42-AF1D-C129A95F275B}">
      <dgm:prSet/>
      <dgm:spPr/>
      <dgm:t>
        <a:bodyPr/>
        <a:lstStyle/>
        <a:p>
          <a:endParaRPr lang="en-GB" sz="1000"/>
        </a:p>
      </dgm:t>
    </dgm:pt>
    <dgm:pt modelId="{37312529-8602-4FB7-A5F2-3E09C48D931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292929"/>
          </a:solidFill>
        </a:ln>
      </dgm:spPr>
      <dgm:t>
        <a:bodyPr/>
        <a:lstStyle/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CONTIGENCY PLANNING &amp; RISK MANAGEMENT</a:t>
          </a:r>
        </a:p>
      </dgm:t>
    </dgm:pt>
    <dgm:pt modelId="{EAC00D7E-4E37-4C3C-89A6-A74008E07880}" type="parTrans" cxnId="{2FC060CA-A6CC-46F6-8D6B-F1249328017F}">
      <dgm:prSet/>
      <dgm:spPr/>
      <dgm:t>
        <a:bodyPr/>
        <a:lstStyle/>
        <a:p>
          <a:endParaRPr lang="en-GB" sz="1000"/>
        </a:p>
      </dgm:t>
    </dgm:pt>
    <dgm:pt modelId="{443BE295-A904-4654-B50B-486AE2A8749B}" type="sibTrans" cxnId="{2FC060CA-A6CC-46F6-8D6B-F1249328017F}">
      <dgm:prSet/>
      <dgm:spPr/>
      <dgm:t>
        <a:bodyPr/>
        <a:lstStyle/>
        <a:p>
          <a:endParaRPr lang="en-GB" sz="1000"/>
        </a:p>
      </dgm:t>
    </dgm:pt>
    <dgm:pt modelId="{95CE3B30-37CB-426A-B1AE-139BDD5FCC8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292929"/>
          </a:solidFill>
        </a:ln>
      </dgm:spPr>
      <dgm:t>
        <a:bodyPr/>
        <a:lstStyle/>
        <a:p>
          <a:r>
            <a:rPr lang="en-GB" sz="105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CUSTOMER &amp; STAKEHOLDER ENGAGEMENT</a:t>
          </a:r>
        </a:p>
      </dgm:t>
    </dgm:pt>
    <dgm:pt modelId="{141E7172-D484-4D91-A394-D1CDEB4EDC2D}" type="parTrans" cxnId="{875BE3EB-1DE9-462B-9294-3B9054828678}">
      <dgm:prSet/>
      <dgm:spPr/>
      <dgm:t>
        <a:bodyPr/>
        <a:lstStyle/>
        <a:p>
          <a:endParaRPr lang="en-GB" sz="1000"/>
        </a:p>
      </dgm:t>
    </dgm:pt>
    <dgm:pt modelId="{8B977BDF-2CFA-4FAA-91BC-A140D940AA23}" type="sibTrans" cxnId="{875BE3EB-1DE9-462B-9294-3B9054828678}">
      <dgm:prSet/>
      <dgm:spPr/>
      <dgm:t>
        <a:bodyPr/>
        <a:lstStyle/>
        <a:p>
          <a:endParaRPr lang="en-GB" sz="1000"/>
        </a:p>
      </dgm:t>
    </dgm:pt>
    <dgm:pt modelId="{AAFF6DF2-EEE8-4144-9CDF-AAE663D643D1}" type="pres">
      <dgm:prSet presAssocID="{3C790D98-BC28-40C1-B13B-2B8B7FDDB9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5109C4-8073-481E-97A0-D00251BFB96F}" type="pres">
      <dgm:prSet presAssocID="{EE2DD8EC-BDE6-45C9-83A2-AEB939EF9C52}" presName="vertOne" presStyleCnt="0"/>
      <dgm:spPr/>
    </dgm:pt>
    <dgm:pt modelId="{24244042-A83D-48F8-B1D1-3283C54773B1}" type="pres">
      <dgm:prSet presAssocID="{EE2DD8EC-BDE6-45C9-83A2-AEB939EF9C52}" presName="txOne" presStyleLbl="node0" presStyleIdx="0" presStyleCnt="1" custScaleX="100106" custScaleY="101319" custLinFactNeighborX="4179" custLinFactNeighborY="14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CEDF03-C07F-4031-B4C2-CDDA39A487AF}" type="pres">
      <dgm:prSet presAssocID="{EE2DD8EC-BDE6-45C9-83A2-AEB939EF9C52}" presName="parTransOne" presStyleCnt="0"/>
      <dgm:spPr/>
    </dgm:pt>
    <dgm:pt modelId="{E451D119-BE8F-4A45-8B0C-E09E56CA90F9}" type="pres">
      <dgm:prSet presAssocID="{EE2DD8EC-BDE6-45C9-83A2-AEB939EF9C52}" presName="horzOne" presStyleCnt="0"/>
      <dgm:spPr/>
    </dgm:pt>
    <dgm:pt modelId="{8F14AFA6-3797-4D76-A416-3F81620A778F}" type="pres">
      <dgm:prSet presAssocID="{E1FFD2BE-1E98-4141-B769-3CA16668767B}" presName="vertTwo" presStyleCnt="0"/>
      <dgm:spPr/>
    </dgm:pt>
    <dgm:pt modelId="{C38657DA-6EEA-43DB-9DE2-2460D6796A7B}" type="pres">
      <dgm:prSet presAssocID="{E1FFD2BE-1E98-4141-B769-3CA16668767B}" presName="txTwo" presStyleLbl="node2" presStyleIdx="0" presStyleCnt="5" custScaleX="143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FECF7F-5FEB-444C-AFA9-8067382D3E7F}" type="pres">
      <dgm:prSet presAssocID="{E1FFD2BE-1E98-4141-B769-3CA16668767B}" presName="horzTwo" presStyleCnt="0"/>
      <dgm:spPr/>
    </dgm:pt>
    <dgm:pt modelId="{346833A3-3D58-49BE-BC55-E3F95D16B0DD}" type="pres">
      <dgm:prSet presAssocID="{EBC26440-A5A4-4F13-80B3-845A5EE5E552}" presName="sibSpaceTwo" presStyleCnt="0"/>
      <dgm:spPr/>
    </dgm:pt>
    <dgm:pt modelId="{D56FD1AE-B8BB-4CAE-A366-6B9A09BB2AFA}" type="pres">
      <dgm:prSet presAssocID="{43D2DC04-7E79-4553-8C68-FCEB744A65A0}" presName="vertTwo" presStyleCnt="0"/>
      <dgm:spPr/>
    </dgm:pt>
    <dgm:pt modelId="{547C549A-D518-4D50-9914-48CF67FA966F}" type="pres">
      <dgm:prSet presAssocID="{43D2DC04-7E79-4553-8C68-FCEB744A65A0}" presName="txTwo" presStyleLbl="node2" presStyleIdx="1" presStyleCnt="5" custScaleX="128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7B7776-CF10-4906-8554-A5203136551C}" type="pres">
      <dgm:prSet presAssocID="{43D2DC04-7E79-4553-8C68-FCEB744A65A0}" presName="horzTwo" presStyleCnt="0"/>
      <dgm:spPr/>
    </dgm:pt>
    <dgm:pt modelId="{CED12A14-26DC-42C5-A378-707DA5FEB1F4}" type="pres">
      <dgm:prSet presAssocID="{8737FDC1-84F2-4FF9-B268-25E555AC3B9F}" presName="sibSpaceTwo" presStyleCnt="0"/>
      <dgm:spPr/>
    </dgm:pt>
    <dgm:pt modelId="{25505D90-4702-4B32-9267-1A8ED05577AD}" type="pres">
      <dgm:prSet presAssocID="{ABCF14F5-1D97-4A41-9527-12F02C8CE457}" presName="vertTwo" presStyleCnt="0"/>
      <dgm:spPr/>
    </dgm:pt>
    <dgm:pt modelId="{EA6F6879-DA27-4D89-B493-EDE3ADBC52BC}" type="pres">
      <dgm:prSet presAssocID="{ABCF14F5-1D97-4A41-9527-12F02C8CE457}" presName="txTwo" presStyleLbl="node2" presStyleIdx="2" presStyleCnt="5" custScaleX="158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36146-8575-4959-AEFB-940DE61A22CB}" type="pres">
      <dgm:prSet presAssocID="{ABCF14F5-1D97-4A41-9527-12F02C8CE457}" presName="horzTwo" presStyleCnt="0"/>
      <dgm:spPr/>
    </dgm:pt>
    <dgm:pt modelId="{5F2AD5B5-90E6-44B9-BB14-41D250780030}" type="pres">
      <dgm:prSet presAssocID="{BB9C0837-3C1B-4ED8-8682-ECB6124F2200}" presName="sibSpaceTwo" presStyleCnt="0"/>
      <dgm:spPr/>
    </dgm:pt>
    <dgm:pt modelId="{09A76141-BEFB-4122-868D-F0A3EE59F8C0}" type="pres">
      <dgm:prSet presAssocID="{37312529-8602-4FB7-A5F2-3E09C48D9315}" presName="vertTwo" presStyleCnt="0"/>
      <dgm:spPr/>
    </dgm:pt>
    <dgm:pt modelId="{9745E8EA-EB8C-49BC-9437-6BA3F964AD60}" type="pres">
      <dgm:prSet presAssocID="{37312529-8602-4FB7-A5F2-3E09C48D9315}" presName="txTwo" presStyleLbl="node2" presStyleIdx="3" presStyleCnt="5" custScaleX="136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9F72A-105D-4E03-93DC-F8AB3B4A07C6}" type="pres">
      <dgm:prSet presAssocID="{37312529-8602-4FB7-A5F2-3E09C48D9315}" presName="horzTwo" presStyleCnt="0"/>
      <dgm:spPr/>
    </dgm:pt>
    <dgm:pt modelId="{9B260CEE-4DAF-4B80-9188-503C0D18F7AF}" type="pres">
      <dgm:prSet presAssocID="{443BE295-A904-4654-B50B-486AE2A8749B}" presName="sibSpaceTwo" presStyleCnt="0"/>
      <dgm:spPr/>
    </dgm:pt>
    <dgm:pt modelId="{604D4AE9-8F51-4F47-8A3A-BF6F86863891}" type="pres">
      <dgm:prSet presAssocID="{95CE3B30-37CB-426A-B1AE-139BDD5FCC83}" presName="vertTwo" presStyleCnt="0"/>
      <dgm:spPr/>
    </dgm:pt>
    <dgm:pt modelId="{6766D560-EA67-4B3D-B328-E95D712748E2}" type="pres">
      <dgm:prSet presAssocID="{95CE3B30-37CB-426A-B1AE-139BDD5FCC83}" presName="txTwo" presStyleLbl="node2" presStyleIdx="4" presStyleCnt="5" custScaleX="128915" custLinFactNeighborX="5447" custLinFactNeighborY="1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5CB453-772F-43DD-86FD-BB7F670AA959}" type="pres">
      <dgm:prSet presAssocID="{95CE3B30-37CB-426A-B1AE-139BDD5FCC83}" presName="horzTwo" presStyleCnt="0"/>
      <dgm:spPr/>
    </dgm:pt>
  </dgm:ptLst>
  <dgm:cxnLst>
    <dgm:cxn modelId="{875BE3EB-1DE9-462B-9294-3B9054828678}" srcId="{EE2DD8EC-BDE6-45C9-83A2-AEB939EF9C52}" destId="{95CE3B30-37CB-426A-B1AE-139BDD5FCC83}" srcOrd="4" destOrd="0" parTransId="{141E7172-D484-4D91-A394-D1CDEB4EDC2D}" sibTransId="{8B977BDF-2CFA-4FAA-91BC-A140D940AA23}"/>
    <dgm:cxn modelId="{797EB71A-ACB1-4E13-A6AB-3426458F6EDB}" srcId="{EE2DD8EC-BDE6-45C9-83A2-AEB939EF9C52}" destId="{43D2DC04-7E79-4553-8C68-FCEB744A65A0}" srcOrd="1" destOrd="0" parTransId="{E0A02161-33A1-4ABD-B893-B41FCE395A2F}" sibTransId="{8737FDC1-84F2-4FF9-B268-25E555AC3B9F}"/>
    <dgm:cxn modelId="{2FC060CA-A6CC-46F6-8D6B-F1249328017F}" srcId="{EE2DD8EC-BDE6-45C9-83A2-AEB939EF9C52}" destId="{37312529-8602-4FB7-A5F2-3E09C48D9315}" srcOrd="3" destOrd="0" parTransId="{EAC00D7E-4E37-4C3C-89A6-A74008E07880}" sibTransId="{443BE295-A904-4654-B50B-486AE2A8749B}"/>
    <dgm:cxn modelId="{CC189B15-9BE4-4F42-AF1D-C129A95F275B}" srcId="{EE2DD8EC-BDE6-45C9-83A2-AEB939EF9C52}" destId="{ABCF14F5-1D97-4A41-9527-12F02C8CE457}" srcOrd="2" destOrd="0" parTransId="{35CEF216-6F03-4E5D-AABF-2EA91236E8EA}" sibTransId="{BB9C0837-3C1B-4ED8-8682-ECB6124F2200}"/>
    <dgm:cxn modelId="{B7028499-AFB8-48EF-8E5C-126AD0ED346A}" type="presOf" srcId="{ABCF14F5-1D97-4A41-9527-12F02C8CE457}" destId="{EA6F6879-DA27-4D89-B493-EDE3ADBC52BC}" srcOrd="0" destOrd="0" presId="urn:microsoft.com/office/officeart/2005/8/layout/hierarchy4"/>
    <dgm:cxn modelId="{126BEE58-C667-4D09-8DD1-371EEEC96776}" type="presOf" srcId="{3C790D98-BC28-40C1-B13B-2B8B7FDDB901}" destId="{AAFF6DF2-EEE8-4144-9CDF-AAE663D643D1}" srcOrd="0" destOrd="0" presId="urn:microsoft.com/office/officeart/2005/8/layout/hierarchy4"/>
    <dgm:cxn modelId="{C9FDB553-5F2E-41F0-9459-81B149B663A6}" type="presOf" srcId="{43D2DC04-7E79-4553-8C68-FCEB744A65A0}" destId="{547C549A-D518-4D50-9914-48CF67FA966F}" srcOrd="0" destOrd="0" presId="urn:microsoft.com/office/officeart/2005/8/layout/hierarchy4"/>
    <dgm:cxn modelId="{D1580E84-FBB4-4934-AA11-E1E0D0B3E382}" srcId="{3C790D98-BC28-40C1-B13B-2B8B7FDDB901}" destId="{EE2DD8EC-BDE6-45C9-83A2-AEB939EF9C52}" srcOrd="0" destOrd="0" parTransId="{E0C2333D-5EB5-4D93-B211-A11FA0A46DA1}" sibTransId="{8A219D30-B59B-4EF2-A2DD-30920FFC34BB}"/>
    <dgm:cxn modelId="{82F5C02F-3998-46AE-952E-139D6F88FBDB}" type="presOf" srcId="{E1FFD2BE-1E98-4141-B769-3CA16668767B}" destId="{C38657DA-6EEA-43DB-9DE2-2460D6796A7B}" srcOrd="0" destOrd="0" presId="urn:microsoft.com/office/officeart/2005/8/layout/hierarchy4"/>
    <dgm:cxn modelId="{2848044A-1BE3-4FE8-9F31-84966CCAD7FF}" type="presOf" srcId="{EE2DD8EC-BDE6-45C9-83A2-AEB939EF9C52}" destId="{24244042-A83D-48F8-B1D1-3283C54773B1}" srcOrd="0" destOrd="0" presId="urn:microsoft.com/office/officeart/2005/8/layout/hierarchy4"/>
    <dgm:cxn modelId="{1F846DEB-0328-45C4-BFEE-EC7149269DF3}" type="presOf" srcId="{95CE3B30-37CB-426A-B1AE-139BDD5FCC83}" destId="{6766D560-EA67-4B3D-B328-E95D712748E2}" srcOrd="0" destOrd="0" presId="urn:microsoft.com/office/officeart/2005/8/layout/hierarchy4"/>
    <dgm:cxn modelId="{2D97866A-4E50-414B-8CFA-43E8DB199409}" type="presOf" srcId="{37312529-8602-4FB7-A5F2-3E09C48D9315}" destId="{9745E8EA-EB8C-49BC-9437-6BA3F964AD60}" srcOrd="0" destOrd="0" presId="urn:microsoft.com/office/officeart/2005/8/layout/hierarchy4"/>
    <dgm:cxn modelId="{DC87570E-4C41-49B4-849E-3A6DB70F68FB}" srcId="{EE2DD8EC-BDE6-45C9-83A2-AEB939EF9C52}" destId="{E1FFD2BE-1E98-4141-B769-3CA16668767B}" srcOrd="0" destOrd="0" parTransId="{8B3DB638-30B6-4F0D-AC5A-533436E2D4FA}" sibTransId="{EBC26440-A5A4-4F13-80B3-845A5EE5E552}"/>
    <dgm:cxn modelId="{9F65958C-D093-4C48-889A-359184C30BEF}" type="presParOf" srcId="{AAFF6DF2-EEE8-4144-9CDF-AAE663D643D1}" destId="{805109C4-8073-481E-97A0-D00251BFB96F}" srcOrd="0" destOrd="0" presId="urn:microsoft.com/office/officeart/2005/8/layout/hierarchy4"/>
    <dgm:cxn modelId="{56C513C1-DD1C-46AB-BE57-7A2BB76040A7}" type="presParOf" srcId="{805109C4-8073-481E-97A0-D00251BFB96F}" destId="{24244042-A83D-48F8-B1D1-3283C54773B1}" srcOrd="0" destOrd="0" presId="urn:microsoft.com/office/officeart/2005/8/layout/hierarchy4"/>
    <dgm:cxn modelId="{5232E570-F11D-4D88-9E27-9707803825A6}" type="presParOf" srcId="{805109C4-8073-481E-97A0-D00251BFB96F}" destId="{0ACEDF03-C07F-4031-B4C2-CDDA39A487AF}" srcOrd="1" destOrd="0" presId="urn:microsoft.com/office/officeart/2005/8/layout/hierarchy4"/>
    <dgm:cxn modelId="{6B2A5A7E-5D77-463F-8743-6615526D9231}" type="presParOf" srcId="{805109C4-8073-481E-97A0-D00251BFB96F}" destId="{E451D119-BE8F-4A45-8B0C-E09E56CA90F9}" srcOrd="2" destOrd="0" presId="urn:microsoft.com/office/officeart/2005/8/layout/hierarchy4"/>
    <dgm:cxn modelId="{3B165F59-F5D7-453D-859E-713534C3610D}" type="presParOf" srcId="{E451D119-BE8F-4A45-8B0C-E09E56CA90F9}" destId="{8F14AFA6-3797-4D76-A416-3F81620A778F}" srcOrd="0" destOrd="0" presId="urn:microsoft.com/office/officeart/2005/8/layout/hierarchy4"/>
    <dgm:cxn modelId="{2E73F606-FAFF-4174-898C-AF07A3A092D1}" type="presParOf" srcId="{8F14AFA6-3797-4D76-A416-3F81620A778F}" destId="{C38657DA-6EEA-43DB-9DE2-2460D6796A7B}" srcOrd="0" destOrd="0" presId="urn:microsoft.com/office/officeart/2005/8/layout/hierarchy4"/>
    <dgm:cxn modelId="{6901C669-8306-46F2-A06D-9889B5A8C1A6}" type="presParOf" srcId="{8F14AFA6-3797-4D76-A416-3F81620A778F}" destId="{36FECF7F-5FEB-444C-AFA9-8067382D3E7F}" srcOrd="1" destOrd="0" presId="urn:microsoft.com/office/officeart/2005/8/layout/hierarchy4"/>
    <dgm:cxn modelId="{4FA82AB3-F15F-4F74-99D2-89CE432F666E}" type="presParOf" srcId="{E451D119-BE8F-4A45-8B0C-E09E56CA90F9}" destId="{346833A3-3D58-49BE-BC55-E3F95D16B0DD}" srcOrd="1" destOrd="0" presId="urn:microsoft.com/office/officeart/2005/8/layout/hierarchy4"/>
    <dgm:cxn modelId="{45B80CE7-65C8-4989-B685-6C78831D877A}" type="presParOf" srcId="{E451D119-BE8F-4A45-8B0C-E09E56CA90F9}" destId="{D56FD1AE-B8BB-4CAE-A366-6B9A09BB2AFA}" srcOrd="2" destOrd="0" presId="urn:microsoft.com/office/officeart/2005/8/layout/hierarchy4"/>
    <dgm:cxn modelId="{A2D2472E-DBAC-4829-878B-58DD7D1F9D6F}" type="presParOf" srcId="{D56FD1AE-B8BB-4CAE-A366-6B9A09BB2AFA}" destId="{547C549A-D518-4D50-9914-48CF67FA966F}" srcOrd="0" destOrd="0" presId="urn:microsoft.com/office/officeart/2005/8/layout/hierarchy4"/>
    <dgm:cxn modelId="{3E5BDBB3-4E20-4875-B853-6678308F2B91}" type="presParOf" srcId="{D56FD1AE-B8BB-4CAE-A366-6B9A09BB2AFA}" destId="{1C7B7776-CF10-4906-8554-A5203136551C}" srcOrd="1" destOrd="0" presId="urn:microsoft.com/office/officeart/2005/8/layout/hierarchy4"/>
    <dgm:cxn modelId="{37E0C4B1-70DD-4E30-A569-11F9E9326807}" type="presParOf" srcId="{E451D119-BE8F-4A45-8B0C-E09E56CA90F9}" destId="{CED12A14-26DC-42C5-A378-707DA5FEB1F4}" srcOrd="3" destOrd="0" presId="urn:microsoft.com/office/officeart/2005/8/layout/hierarchy4"/>
    <dgm:cxn modelId="{ECDC1D30-B4C1-4C87-95D8-319E1C0E3E22}" type="presParOf" srcId="{E451D119-BE8F-4A45-8B0C-E09E56CA90F9}" destId="{25505D90-4702-4B32-9267-1A8ED05577AD}" srcOrd="4" destOrd="0" presId="urn:microsoft.com/office/officeart/2005/8/layout/hierarchy4"/>
    <dgm:cxn modelId="{8037A891-F7DD-431B-B648-C2C623FA36E3}" type="presParOf" srcId="{25505D90-4702-4B32-9267-1A8ED05577AD}" destId="{EA6F6879-DA27-4D89-B493-EDE3ADBC52BC}" srcOrd="0" destOrd="0" presId="urn:microsoft.com/office/officeart/2005/8/layout/hierarchy4"/>
    <dgm:cxn modelId="{4875DD7A-B081-4EDD-8474-A7DCD2129568}" type="presParOf" srcId="{25505D90-4702-4B32-9267-1A8ED05577AD}" destId="{8CB36146-8575-4959-AEFB-940DE61A22CB}" srcOrd="1" destOrd="0" presId="urn:microsoft.com/office/officeart/2005/8/layout/hierarchy4"/>
    <dgm:cxn modelId="{0644D1DC-EFAE-4CDA-A6D9-92A40E52D408}" type="presParOf" srcId="{E451D119-BE8F-4A45-8B0C-E09E56CA90F9}" destId="{5F2AD5B5-90E6-44B9-BB14-41D250780030}" srcOrd="5" destOrd="0" presId="urn:microsoft.com/office/officeart/2005/8/layout/hierarchy4"/>
    <dgm:cxn modelId="{0DEDAFD0-B9CC-4013-8281-C4498ABB0A80}" type="presParOf" srcId="{E451D119-BE8F-4A45-8B0C-E09E56CA90F9}" destId="{09A76141-BEFB-4122-868D-F0A3EE59F8C0}" srcOrd="6" destOrd="0" presId="urn:microsoft.com/office/officeart/2005/8/layout/hierarchy4"/>
    <dgm:cxn modelId="{25CF6D4A-991B-4385-94AF-B286E2ED1131}" type="presParOf" srcId="{09A76141-BEFB-4122-868D-F0A3EE59F8C0}" destId="{9745E8EA-EB8C-49BC-9437-6BA3F964AD60}" srcOrd="0" destOrd="0" presId="urn:microsoft.com/office/officeart/2005/8/layout/hierarchy4"/>
    <dgm:cxn modelId="{436615E3-3197-41AB-9BEA-310CB95D8857}" type="presParOf" srcId="{09A76141-BEFB-4122-868D-F0A3EE59F8C0}" destId="{5E49F72A-105D-4E03-93DC-F8AB3B4A07C6}" srcOrd="1" destOrd="0" presId="urn:microsoft.com/office/officeart/2005/8/layout/hierarchy4"/>
    <dgm:cxn modelId="{C7942B4F-6D1B-42BC-B8C1-8CBA80645E73}" type="presParOf" srcId="{E451D119-BE8F-4A45-8B0C-E09E56CA90F9}" destId="{9B260CEE-4DAF-4B80-9188-503C0D18F7AF}" srcOrd="7" destOrd="0" presId="urn:microsoft.com/office/officeart/2005/8/layout/hierarchy4"/>
    <dgm:cxn modelId="{E5773AD0-BA8D-40E1-A4DA-5FB6DE6F1A00}" type="presParOf" srcId="{E451D119-BE8F-4A45-8B0C-E09E56CA90F9}" destId="{604D4AE9-8F51-4F47-8A3A-BF6F86863891}" srcOrd="8" destOrd="0" presId="urn:microsoft.com/office/officeart/2005/8/layout/hierarchy4"/>
    <dgm:cxn modelId="{C9D10C8D-86ED-414F-BCC7-5AA9C8E4C77A}" type="presParOf" srcId="{604D4AE9-8F51-4F47-8A3A-BF6F86863891}" destId="{6766D560-EA67-4B3D-B328-E95D712748E2}" srcOrd="0" destOrd="0" presId="urn:microsoft.com/office/officeart/2005/8/layout/hierarchy4"/>
    <dgm:cxn modelId="{F354986C-A845-4F62-AA84-643570F3740C}" type="presParOf" srcId="{604D4AE9-8F51-4F47-8A3A-BF6F86863891}" destId="{F35CB453-772F-43DD-86FD-BB7F670AA959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44042-A83D-48F8-B1D1-3283C54773B1}">
      <dsp:nvSpPr>
        <dsp:cNvPr id="0" name=""/>
        <dsp:cNvSpPr/>
      </dsp:nvSpPr>
      <dsp:spPr>
        <a:xfrm>
          <a:off x="4455" y="28075"/>
          <a:ext cx="7180211" cy="2351279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rgbClr val="292929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OUTAGE PLANNING DEPARTMENT</a:t>
          </a:r>
        </a:p>
      </dsp:txBody>
      <dsp:txXfrm>
        <a:off x="73322" y="96942"/>
        <a:ext cx="7042477" cy="2213545"/>
      </dsp:txXfrm>
    </dsp:sp>
    <dsp:sp modelId="{C38657DA-6EEA-43DB-9DE2-2460D6796A7B}">
      <dsp:nvSpPr>
        <dsp:cNvPr id="0" name=""/>
        <dsp:cNvSpPr/>
      </dsp:nvSpPr>
      <dsp:spPr>
        <a:xfrm>
          <a:off x="6029" y="2543582"/>
          <a:ext cx="1411956" cy="232067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rgbClr val="292929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LONG TERM PLANNING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 T&amp;D</a:t>
          </a:r>
        </a:p>
      </dsp:txBody>
      <dsp:txXfrm>
        <a:off x="47384" y="2584937"/>
        <a:ext cx="1329246" cy="2237960"/>
      </dsp:txXfrm>
    </dsp:sp>
    <dsp:sp modelId="{547C549A-D518-4D50-9914-48CF67FA966F}">
      <dsp:nvSpPr>
        <dsp:cNvPr id="0" name=""/>
        <dsp:cNvSpPr/>
      </dsp:nvSpPr>
      <dsp:spPr>
        <a:xfrm>
          <a:off x="1500497" y="2543582"/>
          <a:ext cx="1266304" cy="232067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rgbClr val="292929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MEDIUM TERM PLANNING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 T&amp;D</a:t>
          </a:r>
        </a:p>
      </dsp:txBody>
      <dsp:txXfrm>
        <a:off x="1537586" y="2580671"/>
        <a:ext cx="1192126" cy="2246492"/>
      </dsp:txXfrm>
    </dsp:sp>
    <dsp:sp modelId="{EA6F6879-DA27-4D89-B493-EDE3ADBC52BC}">
      <dsp:nvSpPr>
        <dsp:cNvPr id="0" name=""/>
        <dsp:cNvSpPr/>
      </dsp:nvSpPr>
      <dsp:spPr>
        <a:xfrm>
          <a:off x="2849313" y="2543582"/>
          <a:ext cx="1553424" cy="232067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rgbClr val="292929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SHORT TERM PLANNING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T&amp;D</a:t>
          </a:r>
        </a:p>
      </dsp:txBody>
      <dsp:txXfrm>
        <a:off x="2894811" y="2589080"/>
        <a:ext cx="1462428" cy="2229674"/>
      </dsp:txXfrm>
    </dsp:sp>
    <dsp:sp modelId="{9745E8EA-EB8C-49BC-9437-6BA3F964AD60}">
      <dsp:nvSpPr>
        <dsp:cNvPr id="0" name=""/>
        <dsp:cNvSpPr/>
      </dsp:nvSpPr>
      <dsp:spPr>
        <a:xfrm>
          <a:off x="4485249" y="2543582"/>
          <a:ext cx="1344572" cy="232067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rgbClr val="292929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CONTIGENCY PLANNING &amp; RISK MANAGEMENT</a:t>
          </a:r>
        </a:p>
      </dsp:txBody>
      <dsp:txXfrm>
        <a:off x="4524630" y="2582963"/>
        <a:ext cx="1265810" cy="2241908"/>
      </dsp:txXfrm>
    </dsp:sp>
    <dsp:sp modelId="{6766D560-EA67-4B3D-B328-E95D712748E2}">
      <dsp:nvSpPr>
        <dsp:cNvPr id="0" name=""/>
        <dsp:cNvSpPr/>
      </dsp:nvSpPr>
      <dsp:spPr>
        <a:xfrm>
          <a:off x="5918362" y="2543948"/>
          <a:ext cx="1266304" cy="2320670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rgbClr val="292929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rPr>
            <a:t>CUSTOMER &amp; STAKEHOLDER ENGAGEMENT</a:t>
          </a:r>
        </a:p>
      </dsp:txBody>
      <dsp:txXfrm>
        <a:off x="5955451" y="2581037"/>
        <a:ext cx="1192126" cy="224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1A1D30-C0A0-4124-A783-34D9F15FA0FE}" type="datetime1">
              <a:rPr lang="en-US" smtClean="0"/>
              <a:t>10/19/2017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D:\users\JG016233\Pictures\SP logo.jpg">
            <a:extLst>
              <a:ext uri="{FF2B5EF4-FFF2-40B4-BE49-F238E27FC236}">
                <a16:creationId xmlns="" xmlns:a16="http://schemas.microsoft.com/office/drawing/2014/main" id="{34792380-C329-4445-9D08-EE707806CA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82963"/>
            <a:ext cx="2286296" cy="14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9DBA93C-9DAE-4850-838A-63CCE8686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96" y="4303565"/>
            <a:ext cx="3306060" cy="661212"/>
          </a:xfrm>
          <a:prstGeom prst="rect">
            <a:avLst/>
          </a:prstGeom>
        </p:spPr>
      </p:pic>
      <p:sp>
        <p:nvSpPr>
          <p:cNvPr id="20" name="Freeform 27">
            <a:extLst>
              <a:ext uri="{FF2B5EF4-FFF2-40B4-BE49-F238E27FC236}">
                <a16:creationId xmlns="" xmlns:a16="http://schemas.microsoft.com/office/drawing/2014/main" id="{0FFD68C3-992D-4363-B05C-EEB4096B9BB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16372" y="5822156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8">
            <a:extLst>
              <a:ext uri="{FF2B5EF4-FFF2-40B4-BE49-F238E27FC236}">
                <a16:creationId xmlns="" xmlns:a16="http://schemas.microsoft.com/office/drawing/2014/main" id="{D30FD6BE-8883-4825-92BC-2AA4105CC70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19547" y="6250781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="" xmlns:a16="http://schemas.microsoft.com/office/drawing/2014/main" id="{0EF084CC-88F1-42AF-B90A-E19E859A5CCB}"/>
              </a:ext>
            </a:extLst>
          </p:cNvPr>
          <p:cNvSpPr>
            <a:spLocks/>
          </p:cNvSpPr>
          <p:nvPr userDrawn="1"/>
        </p:nvSpPr>
        <p:spPr bwMode="auto">
          <a:xfrm rot="10635692">
            <a:off x="-29028" y="6041233"/>
            <a:ext cx="12217400" cy="6492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966"/>
              </a:cxn>
              <a:cxn ang="0">
                <a:pos x="1608" y="282"/>
              </a:cxn>
              <a:cxn ang="0">
                <a:pos x="4110" y="1008"/>
              </a:cxn>
              <a:cxn ang="0">
                <a:pos x="5772" y="0"/>
              </a:cxn>
            </a:cxnLst>
            <a:rect l="0" t="0" r="0" b="0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79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32">
            <a:extLst>
              <a:ext uri="{FF2B5EF4-FFF2-40B4-BE49-F238E27FC236}">
                <a16:creationId xmlns="" xmlns:a16="http://schemas.microsoft.com/office/drawing/2014/main" id="{B8F076F9-7217-41F7-82EE-76BEFD1B61D6}"/>
              </a:ext>
            </a:extLst>
          </p:cNvPr>
          <p:cNvSpPr>
            <a:spLocks/>
          </p:cNvSpPr>
          <p:nvPr userDrawn="1"/>
        </p:nvSpPr>
        <p:spPr bwMode="auto">
          <a:xfrm rot="10635692">
            <a:off x="-22713" y="6114686"/>
            <a:ext cx="12234416" cy="5303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732"/>
              </a:cxn>
              <a:cxn ang="0">
                <a:pos x="1638" y="228"/>
              </a:cxn>
              <a:cxn ang="0">
                <a:pos x="4122" y="816"/>
              </a:cxn>
              <a:cxn ang="0">
                <a:pos x="5766" y="0"/>
              </a:cxn>
            </a:cxnLst>
            <a:rect l="0" t="0" r="0" b="0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2D5871-AB0F-4B3D-8861-97E78CB7B47E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418406-4C3F-4F3E-80BD-A22568EA37EB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2DCB740-6776-4EE9-99FD-96D592FA5A23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F6BD99-6FFD-46C5-B5E2-43A34BDA2566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22678E-214C-4CF8-97C7-95015FB02960}" type="datetime1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5660E0-FA77-4473-A859-74127B089143}" type="datetime1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88D7B8-9F07-4899-827D-5F3CFDDEB574}" type="datetime1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5197C5C-1CD1-417D-A89C-14747F5222C7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59EFBB-CFA1-4AA8-9123-F0B52DBD84FE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9028" y="-7144"/>
            <a:ext cx="12240731" cy="1041400"/>
            <a:chOff x="-25356" y="-7144"/>
            <a:chExt cx="12240731" cy="1041400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-12700" y="-7144"/>
              <a:ext cx="12217400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842000" y="-7144"/>
              <a:ext cx="63500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25356" y="202408"/>
              <a:ext cx="12240731" cy="649224"/>
              <a:chOff x="-19045" y="216550"/>
              <a:chExt cx="9180548" cy="649224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/>
              </a:p>
            </p:txBody>
          </p: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15" name="Picture 2" descr="D:\users\JG016233\Pictures\SP logo.jpg">
            <a:extLst>
              <a:ext uri="{FF2B5EF4-FFF2-40B4-BE49-F238E27FC236}">
                <a16:creationId xmlns="" xmlns:a16="http://schemas.microsoft.com/office/drawing/2014/main" id="{CD2BA4DA-4E58-4255-A6CC-DE9ABB6F49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0" y="6316422"/>
            <a:ext cx="787879" cy="4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B322FE4-D361-47D0-94A3-D4F4179F17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54" y="6452872"/>
            <a:ext cx="1793721" cy="3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9" Type="http://schemas.openxmlformats.org/officeDocument/2006/relationships/image" Target="../media/image42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38" Type="http://schemas.openxmlformats.org/officeDocument/2006/relationships/image" Target="../media/image41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41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37" Type="http://schemas.openxmlformats.org/officeDocument/2006/relationships/image" Target="../media/image40.emf"/><Relationship Id="rId40" Type="http://schemas.openxmlformats.org/officeDocument/2006/relationships/image" Target="../media/image43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Planning</a:t>
            </a:r>
            <a:endParaRPr lang="en-US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Milorad</a:t>
            </a:r>
            <a:r>
              <a:rPr lang="en-GB" sz="2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Dobrijevic</a:t>
            </a:r>
            <a:r>
              <a:rPr lang="en-GB" sz="2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SPEN</a:t>
            </a:r>
            <a:br>
              <a:rPr lang="en-GB" sz="2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GB" sz="28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McKaig</a:t>
            </a:r>
            <a:r>
              <a:rPr lang="en-GB" sz="2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SSEN</a:t>
            </a:r>
            <a:endParaRPr lang="en-GB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EF33330D-89EB-4769-BBE7-5E724FA07870}"/>
              </a:ext>
            </a:extLst>
          </p:cNvPr>
          <p:cNvSpPr txBox="1">
            <a:spLocks/>
          </p:cNvSpPr>
          <p:nvPr/>
        </p:nvSpPr>
        <p:spPr>
          <a:xfrm>
            <a:off x="10745375" y="9303304"/>
            <a:ext cx="1945388" cy="33291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1pPr>
            <a:lvl2pPr marL="38953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2pPr>
            <a:lvl3pPr marL="77907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3pPr>
            <a:lvl4pPr marL="116861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4pPr>
            <a:lvl5pPr marL="1558149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5pPr>
            <a:lvl6pPr marL="1947686" algn="l" defTabSz="779074" rtl="0" eaLnBrk="1" latinLnBrk="0" hangingPunct="1"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6pPr>
            <a:lvl7pPr marL="2337223" algn="l" defTabSz="779074" rtl="0" eaLnBrk="1" latinLnBrk="0" hangingPunct="1"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7pPr>
            <a:lvl8pPr marL="2726760" algn="l" defTabSz="779074" rtl="0" eaLnBrk="1" latinLnBrk="0" hangingPunct="1"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8pPr>
            <a:lvl9pPr marL="3116298" algn="l" defTabSz="779074" rtl="0" eaLnBrk="1" latinLnBrk="0" hangingPunct="1">
              <a:defRPr sz="2400" kern="120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1927D56-C368-4966-B11E-826A780E484D}" type="slidenum">
              <a:rPr lang="en-GB" sz="1467"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GB" sz="1467" dirty="0">
              <a:cs typeface="Arial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2ADC0181-B0BA-4365-AE73-A2DE8C63F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0" r="7394" b="7394"/>
          <a:stretch/>
        </p:blipFill>
        <p:spPr bwMode="auto">
          <a:xfrm>
            <a:off x="718829" y="830863"/>
            <a:ext cx="10732620" cy="54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ACE83F-781A-451B-9D05-FAC53AFE06EE}"/>
              </a:ext>
            </a:extLst>
          </p:cNvPr>
          <p:cNvSpPr txBox="1"/>
          <p:nvPr/>
        </p:nvSpPr>
        <p:spPr>
          <a:xfrm>
            <a:off x="800909" y="830863"/>
            <a:ext cx="1465900" cy="337454"/>
          </a:xfrm>
          <a:prstGeom prst="rect">
            <a:avLst/>
          </a:prstGeom>
          <a:noFill/>
        </p:spPr>
        <p:txBody>
          <a:bodyPr wrap="square" lIns="110605" tIns="55303" rIns="110605" bIns="55303" rtlCol="0">
            <a:spAutoFit/>
          </a:bodyPr>
          <a:lstStyle/>
          <a:p>
            <a:r>
              <a:rPr lang="en-GB" sz="1467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 to Unst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3B94B80-B8BF-45C0-A40C-5A181F6D4C65}"/>
              </a:ext>
            </a:extLst>
          </p:cNvPr>
          <p:cNvCxnSpPr>
            <a:cxnSpLocks/>
          </p:cNvCxnSpPr>
          <p:nvPr/>
        </p:nvCxnSpPr>
        <p:spPr>
          <a:xfrm flipV="1">
            <a:off x="5545104" y="3146801"/>
            <a:ext cx="1848185" cy="1457804"/>
          </a:xfrm>
          <a:prstGeom prst="line">
            <a:avLst/>
          </a:prstGeom>
          <a:ln>
            <a:solidFill>
              <a:srgbClr val="FF5A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20AA8F-B184-4DD4-AF7B-3AD7E018CE83}"/>
              </a:ext>
            </a:extLst>
          </p:cNvPr>
          <p:cNvSpPr txBox="1"/>
          <p:nvPr/>
        </p:nvSpPr>
        <p:spPr>
          <a:xfrm>
            <a:off x="641282" y="795090"/>
            <a:ext cx="10960167" cy="4378688"/>
          </a:xfrm>
          <a:prstGeom prst="rect">
            <a:avLst/>
          </a:prstGeom>
          <a:noFill/>
        </p:spPr>
        <p:txBody>
          <a:bodyPr wrap="square" lIns="110605" tIns="55303" rIns="110605" bIns="55303">
            <a:spAutoFit/>
          </a:bodyPr>
          <a:lstStyle/>
          <a:p>
            <a:pPr>
              <a:defRPr/>
            </a:pPr>
            <a:r>
              <a:rPr lang="en-GB" sz="2133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Power Distribution  - Reductions in Constraints</a:t>
            </a:r>
          </a:p>
          <a:p>
            <a:pPr>
              <a:defRPr/>
            </a:pPr>
            <a:endParaRPr lang="en-GB" sz="2133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634" lvl="1" indent="-345634">
              <a:buFont typeface="Arial" panose="020B0604020202020204" pitchFamily="34" charset="0"/>
              <a:buChar char="•"/>
              <a:defRPr/>
            </a:pPr>
            <a:r>
              <a:rPr lang="en-GB" sz="2133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new technology</a:t>
            </a:r>
          </a:p>
          <a:p>
            <a:pPr marL="345634" lvl="1" indent="-345634">
              <a:buFont typeface="Arial" panose="020B0604020202020204" pitchFamily="34" charset="0"/>
              <a:buChar char="•"/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634" lvl="1" indent="-345634">
              <a:buFont typeface="Arial" panose="020B0604020202020204" pitchFamily="34" charset="0"/>
              <a:buChar char="•"/>
              <a:defRPr/>
            </a:pPr>
            <a:r>
              <a:rPr lang="en-GB" sz="2133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of  refurbishment works</a:t>
            </a:r>
          </a:p>
          <a:p>
            <a:pPr marL="345634" lvl="1" indent="-345634">
              <a:buFont typeface="Arial" panose="020B0604020202020204" pitchFamily="34" charset="0"/>
              <a:buChar char="•"/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634" lvl="1" indent="-345634">
              <a:buFont typeface="Arial" panose="020B0604020202020204" pitchFamily="34" charset="0"/>
              <a:buChar char="•"/>
              <a:defRPr/>
            </a:pPr>
            <a:r>
              <a:rPr lang="en-GB" sz="2133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Optimisation of the distribution and transmission year ahead reporting timelines </a:t>
            </a:r>
          </a:p>
          <a:p>
            <a:pPr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133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="" xmlns:a16="http://schemas.microsoft.com/office/drawing/2014/main" id="{0C0066EE-BA6C-4E78-9840-D2469235CA8C}"/>
              </a:ext>
            </a:extLst>
          </p:cNvPr>
          <p:cNvSpPr txBox="1">
            <a:spLocks/>
          </p:cNvSpPr>
          <p:nvPr/>
        </p:nvSpPr>
        <p:spPr>
          <a:xfrm>
            <a:off x="5423169" y="1001376"/>
            <a:ext cx="1596468" cy="768085"/>
          </a:xfrm>
          <a:prstGeom prst="rect">
            <a:avLst/>
          </a:prstGeom>
        </p:spPr>
        <p:txBody>
          <a:bodyPr lIns="0" tIns="51937" rIns="103876" bIns="51937" anchor="ctr" anchorCtr="0">
            <a:normAutofit/>
          </a:bodyPr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667" dirty="0">
                <a:solidFill>
                  <a:srgbClr val="292929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A54006-201C-446B-AE8F-B81093DCFFD7}"/>
              </a:ext>
            </a:extLst>
          </p:cNvPr>
          <p:cNvSpPr txBox="1"/>
          <p:nvPr/>
        </p:nvSpPr>
        <p:spPr>
          <a:xfrm>
            <a:off x="3655282" y="1939595"/>
            <a:ext cx="5115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department structure</a:t>
            </a:r>
          </a:p>
          <a:p>
            <a:pPr algn="ctr"/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 Planning process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pPr marL="609585" lvl="1" algn="ctr"/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</a:p>
          <a:p>
            <a:pPr algn="ctr"/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and Tell</a:t>
            </a:r>
          </a:p>
        </p:txBody>
      </p:sp>
    </p:spTree>
    <p:extLst>
      <p:ext uri="{BB962C8B-B14F-4D97-AF65-F5344CB8AC3E}">
        <p14:creationId xmlns:p14="http://schemas.microsoft.com/office/powerpoint/2010/main" val="29963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="" xmlns:a16="http://schemas.microsoft.com/office/drawing/2014/main" id="{5DC5A781-F9B7-43BE-91C8-3B8A97D13CF7}"/>
              </a:ext>
            </a:extLst>
          </p:cNvPr>
          <p:cNvSpPr txBox="1">
            <a:spLocks/>
          </p:cNvSpPr>
          <p:nvPr/>
        </p:nvSpPr>
        <p:spPr>
          <a:xfrm>
            <a:off x="4156817" y="692698"/>
            <a:ext cx="4112455" cy="768085"/>
          </a:xfrm>
          <a:prstGeom prst="rect">
            <a:avLst/>
          </a:prstGeom>
        </p:spPr>
        <p:txBody>
          <a:bodyPr lIns="0" tIns="51937" rIns="103876" bIns="51937" anchor="ctr" anchorCtr="0">
            <a:normAutofit/>
          </a:bodyPr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133" dirty="0">
                <a:solidFill>
                  <a:srgbClr val="292929"/>
                </a:solidFill>
              </a:rPr>
              <a:t>DEPARTMENT STRUCTURE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DB04F61-E3BB-406F-AF9A-F99507881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559140"/>
              </p:ext>
            </p:extLst>
          </p:nvPr>
        </p:nvGraphicFramePr>
        <p:xfrm>
          <a:off x="2503667" y="1336205"/>
          <a:ext cx="7184667" cy="486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0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D16DC723-956F-4B5C-ABEC-20B8202E18EB}"/>
              </a:ext>
            </a:extLst>
          </p:cNvPr>
          <p:cNvSpPr/>
          <p:nvPr/>
        </p:nvSpPr>
        <p:spPr>
          <a:xfrm>
            <a:off x="5271742" y="1128877"/>
            <a:ext cx="1591733" cy="978369"/>
          </a:xfrm>
          <a:prstGeom prst="flowChartProcess">
            <a:avLst/>
          </a:prstGeom>
          <a:ln>
            <a:solidFill>
              <a:srgbClr val="5684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Medium Term Planning Role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52 – week 5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id="{6D9F9CB8-6586-45DB-AD92-7D095C5665FF}"/>
              </a:ext>
            </a:extLst>
          </p:cNvPr>
          <p:cNvSpPr/>
          <p:nvPr/>
        </p:nvSpPr>
        <p:spPr>
          <a:xfrm>
            <a:off x="1445000" y="1128870"/>
            <a:ext cx="1591733" cy="978369"/>
          </a:xfrm>
          <a:prstGeom prst="flowChartProcess">
            <a:avLst/>
          </a:prstGeom>
          <a:ln>
            <a:solidFill>
              <a:srgbClr val="5684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Planning Role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8 – Year 1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="" xmlns:a16="http://schemas.microsoft.com/office/drawing/2014/main" id="{6BABC758-45C2-4B46-866D-A7ACDC2068DE}"/>
              </a:ext>
            </a:extLst>
          </p:cNvPr>
          <p:cNvSpPr/>
          <p:nvPr/>
        </p:nvSpPr>
        <p:spPr>
          <a:xfrm>
            <a:off x="9098872" y="1128876"/>
            <a:ext cx="1591733" cy="978369"/>
          </a:xfrm>
          <a:prstGeom prst="flowChartProcess">
            <a:avLst/>
          </a:prstGeom>
          <a:ln>
            <a:solidFill>
              <a:srgbClr val="5684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Short Term Planning Role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4 - day ahead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622C591-3075-4FAF-B95E-8E7300570F16}"/>
              </a:ext>
            </a:extLst>
          </p:cNvPr>
          <p:cNvCxnSpPr/>
          <p:nvPr/>
        </p:nvCxnSpPr>
        <p:spPr>
          <a:xfrm flipV="1">
            <a:off x="1411132" y="2122253"/>
            <a:ext cx="9313333" cy="45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11556B28-4A2F-4184-9A4C-C6885424BAE0}"/>
              </a:ext>
            </a:extLst>
          </p:cNvPr>
          <p:cNvSpPr/>
          <p:nvPr/>
        </p:nvSpPr>
        <p:spPr>
          <a:xfrm>
            <a:off x="8127979" y="2671601"/>
            <a:ext cx="3600000" cy="3254604"/>
          </a:xfrm>
          <a:prstGeom prst="flowChartProcess">
            <a:avLst/>
          </a:prstGeom>
          <a:ln>
            <a:solidFill>
              <a:srgbClr val="5684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Room day \ evening \ weekend shifts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\ manage day ahead outage plan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\ manage week ahead outage plan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\ manage 4 week to week ahead outage plan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OPD outage bookings for any planned outage changes \ short notice outage requests \faults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maintenance meeting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reports \ trackers \ scorecards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Districts \ TOPs \ Major projects \ NGET \ generators re outage updates, risks &amp; contingencies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reps for major projects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generation constraints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="" xmlns:a16="http://schemas.microsoft.com/office/drawing/2014/main" id="{112F9E13-B4AD-4E1C-87ED-B139B2F65295}"/>
              </a:ext>
            </a:extLst>
          </p:cNvPr>
          <p:cNvSpPr/>
          <p:nvPr/>
        </p:nvSpPr>
        <p:spPr>
          <a:xfrm>
            <a:off x="4255911" y="2673892"/>
            <a:ext cx="3600000" cy="3254603"/>
          </a:xfrm>
          <a:prstGeom prst="flowChartProcess">
            <a:avLst/>
          </a:prstGeom>
          <a:ln>
            <a:solidFill>
              <a:srgbClr val="5684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 the year ahead plan handover from the long term planning engineer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Constantly manage the year 0 plan ensuring the plan is followed as closely as possible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major projects to ensure project teams are ready for their outage windows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out relevant network studies to identify key network risks \ issues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Contingency planning – work with projects \ Tops \ Districts to ensure contingency plans are in place key outages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GSP check lists management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reps for major projects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STCP 19.4 requirements &amp; interface with SCADA section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&amp; Issue generation constraints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T &amp; D customer interface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="" xmlns:a16="http://schemas.microsoft.com/office/drawing/2014/main" id="{C6823372-9EAB-4053-B815-72680BE32AB0}"/>
              </a:ext>
            </a:extLst>
          </p:cNvPr>
          <p:cNvSpPr/>
          <p:nvPr/>
        </p:nvSpPr>
        <p:spPr>
          <a:xfrm>
            <a:off x="932504" y="2671601"/>
            <a:ext cx="3051339" cy="3254603"/>
          </a:xfrm>
          <a:prstGeom prst="flowChartProcess">
            <a:avLst/>
          </a:prstGeom>
          <a:ln>
            <a:solidFill>
              <a:srgbClr val="5684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and manage high level  individual  Year 8 – Year 3 draft outage proposal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and manage a detailed set of outage proposals for planning years 2 &amp; 1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the various long term interface meeting with NGET &amp; SSE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the internal long term interface meeting working with “T” Major Projects, the distribution development house, IEC &amp; all other relevant stakeholders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communication mechanism with relevant external stakeholders e.g. generators , “T” connected customers, etc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&amp; Distribution System Review Group 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 interface into the System Construction Agreement process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0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DA7A3E4C-B4B6-47DF-A8AC-8460DCD13AB3}"/>
              </a:ext>
            </a:extLst>
          </p:cNvPr>
          <p:cNvCxnSpPr/>
          <p:nvPr/>
        </p:nvCxnSpPr>
        <p:spPr>
          <a:xfrm>
            <a:off x="3285069" y="1618053"/>
            <a:ext cx="1761067" cy="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87480C4-F425-42F3-ABB1-710C9E7D66C9}"/>
              </a:ext>
            </a:extLst>
          </p:cNvPr>
          <p:cNvCxnSpPr/>
          <p:nvPr/>
        </p:nvCxnSpPr>
        <p:spPr>
          <a:xfrm>
            <a:off x="7112145" y="1618042"/>
            <a:ext cx="1761067" cy="7"/>
          </a:xfrm>
          <a:prstGeom prst="straightConnector1">
            <a:avLst/>
          </a:prstGeom>
          <a:ln>
            <a:solidFill>
              <a:srgbClr val="F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="" xmlns:a16="http://schemas.microsoft.com/office/drawing/2014/main" id="{5B6F07D3-17D7-422E-AC54-D463E70EC56D}"/>
              </a:ext>
            </a:extLst>
          </p:cNvPr>
          <p:cNvSpPr txBox="1">
            <a:spLocks/>
          </p:cNvSpPr>
          <p:nvPr/>
        </p:nvSpPr>
        <p:spPr>
          <a:xfrm>
            <a:off x="718828" y="692698"/>
            <a:ext cx="10988432" cy="768085"/>
          </a:xfrm>
          <a:prstGeom prst="rect">
            <a:avLst/>
          </a:prstGeom>
        </p:spPr>
        <p:txBody>
          <a:bodyPr lIns="0" tIns="51937" rIns="103876" bIns="51937" anchor="ctr" anchorCtr="0">
            <a:noAutofit/>
          </a:bodyPr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133" dirty="0">
                <a:solidFill>
                  <a:srgbClr val="292929"/>
                </a:solidFill>
              </a:rPr>
              <a:t>OUTAGE PLANNING PROCESS - TRANSMISSION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74E7B10B-351F-45D8-B4A0-57E5E5F1775A}"/>
              </a:ext>
            </a:extLst>
          </p:cNvPr>
          <p:cNvSpPr txBox="1">
            <a:spLocks/>
          </p:cNvSpPr>
          <p:nvPr/>
        </p:nvSpPr>
        <p:spPr>
          <a:xfrm>
            <a:off x="845066" y="884720"/>
            <a:ext cx="10988980" cy="6624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>
              <a:buFont typeface="+mj-lt"/>
              <a:buAutoNum type="arabicPeriod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>
              <a:buFont typeface="+mj-lt"/>
              <a:buAutoNum type="arabicPeriod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>
              <a:buFont typeface="+mj-lt"/>
              <a:buAutoNum type="arabicPeriod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>
              <a:buFont typeface="+mj-lt"/>
              <a:buAutoNum type="arabicPeriod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>
              <a:buFont typeface="+mj-lt"/>
              <a:buAutoNum type="arabicPeriod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3AC0D7-FD5A-47B9-8446-CCB80E6E12F4}"/>
              </a:ext>
            </a:extLst>
          </p:cNvPr>
          <p:cNvSpPr txBox="1"/>
          <p:nvPr/>
        </p:nvSpPr>
        <p:spPr>
          <a:xfrm>
            <a:off x="719403" y="1883701"/>
            <a:ext cx="10273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system operator – Transmission owner codes of practise (STCP’s)</a:t>
            </a:r>
          </a:p>
          <a:p>
            <a:pPr marL="457189" indent="-457189">
              <a:buAutoNum type="arabicPeriod"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Other connected parties follow the grid code – section OC2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Transmission owners / generators / distribution network operators / “T” connected customers all submit outage proposals to system (so) at year ahead stage, system operator creates the outage plan.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Year ahead outage plan is required to be security and quality of supply standards (SQSS) compliant.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Within the year – Follow the plan………</a:t>
            </a:r>
          </a:p>
        </p:txBody>
      </p:sp>
    </p:spTree>
    <p:extLst>
      <p:ext uri="{BB962C8B-B14F-4D97-AF65-F5344CB8AC3E}">
        <p14:creationId xmlns:p14="http://schemas.microsoft.com/office/powerpoint/2010/main" val="30144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="" xmlns:a16="http://schemas.microsoft.com/office/drawing/2014/main" id="{B2962A36-EBA3-4E78-8DB1-4980DE007E93}"/>
              </a:ext>
            </a:extLst>
          </p:cNvPr>
          <p:cNvSpPr txBox="1">
            <a:spLocks/>
          </p:cNvSpPr>
          <p:nvPr/>
        </p:nvSpPr>
        <p:spPr>
          <a:xfrm>
            <a:off x="718828" y="692698"/>
            <a:ext cx="10988432" cy="768085"/>
          </a:xfrm>
          <a:prstGeom prst="rect">
            <a:avLst/>
          </a:prstGeom>
        </p:spPr>
        <p:txBody>
          <a:bodyPr lIns="0" tIns="51937" rIns="103876" bIns="51937" anchor="ctr" anchorCtr="0">
            <a:normAutofit/>
          </a:bodyPr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133" dirty="0">
                <a:solidFill>
                  <a:srgbClr val="292929"/>
                </a:solidFill>
              </a:rPr>
              <a:t>Outage Planning Process – Year 2018 /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71BB09-05A9-4062-9FFC-9333C5CFC0DD}"/>
              </a:ext>
            </a:extLst>
          </p:cNvPr>
          <p:cNvSpPr txBox="1"/>
          <p:nvPr/>
        </p:nvSpPr>
        <p:spPr>
          <a:xfrm>
            <a:off x="1295467" y="1787691"/>
            <a:ext cx="9601067" cy="41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52 different projects included in the plan for the next outage planning year (55 in the current year)</a:t>
            </a:r>
          </a:p>
          <a:p>
            <a:pPr marL="457189" indent="-457189">
              <a:buAutoNum type="arabicPeriod"/>
            </a:pPr>
            <a:endParaRPr lang="en-GB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490 outages aligned with major project outages wherever possible</a:t>
            </a:r>
          </a:p>
          <a:p>
            <a:pPr marL="457189" indent="-457189">
              <a:buAutoNum type="arabicPeriod"/>
            </a:pPr>
            <a:endParaRPr lang="en-GB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outages aligned with major project outages wherever possible</a:t>
            </a:r>
          </a:p>
          <a:p>
            <a:pPr marL="457189" indent="-457189">
              <a:buAutoNum type="arabicPeriod"/>
            </a:pPr>
            <a:endParaRPr lang="en-GB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network construction &amp; windfarm connection continuing in SW Scotland</a:t>
            </a:r>
          </a:p>
          <a:p>
            <a:pPr marL="457189" indent="-457189">
              <a:buAutoNum type="arabicPeriod"/>
            </a:pPr>
            <a:endParaRPr lang="en-GB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capital program continuing to modernise and reinforce the Scottish Transmission networks.</a:t>
            </a:r>
          </a:p>
          <a:p>
            <a:pPr marL="457189" indent="-457189">
              <a:buAutoNum type="arabicPeriod"/>
            </a:pPr>
            <a:endParaRPr lang="en-GB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at the half-way point in RIIO-T1</a:t>
            </a:r>
          </a:p>
          <a:p>
            <a:pPr marL="457189" indent="-457189">
              <a:buAutoNum type="arabicPeriod"/>
            </a:pPr>
            <a:endParaRPr lang="en-GB" sz="18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905DC2-87BA-4F76-B448-FEC49BC9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931039"/>
            <a:ext cx="10058400" cy="533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14E38EF-21AF-49EE-8F03-81F44A4743B8}"/>
              </a:ext>
            </a:extLst>
          </p:cNvPr>
          <p:cNvSpPr txBox="1">
            <a:spLocks/>
          </p:cNvSpPr>
          <p:nvPr/>
        </p:nvSpPr>
        <p:spPr>
          <a:xfrm>
            <a:off x="718828" y="692698"/>
            <a:ext cx="10988432" cy="768085"/>
          </a:xfrm>
          <a:prstGeom prst="rect">
            <a:avLst/>
          </a:prstGeom>
        </p:spPr>
        <p:txBody>
          <a:bodyPr lIns="0" tIns="51937" rIns="103876" bIns="51937" anchor="ctr" anchorCtr="0">
            <a:normAutofit/>
          </a:bodyPr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133" dirty="0">
                <a:solidFill>
                  <a:srgbClr val="292929"/>
                </a:solidFill>
              </a:rPr>
              <a:t>Outage Planning Process -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F2D354-1AFC-4FF3-83FD-C0C2EC3AA953}"/>
              </a:ext>
            </a:extLst>
          </p:cNvPr>
          <p:cNvSpPr txBox="1"/>
          <p:nvPr/>
        </p:nvSpPr>
        <p:spPr>
          <a:xfrm>
            <a:off x="635700" y="1268762"/>
            <a:ext cx="103691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network becoming more “active” requirement to enhance the outage planning process</a:t>
            </a:r>
          </a:p>
          <a:p>
            <a:pPr marL="457189" indent="-457189">
              <a:buAutoNum type="arabicPeriod"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outage planning principle to be implemented into Distribution</a:t>
            </a:r>
          </a:p>
          <a:p>
            <a:pPr marL="457189" indent="-457189">
              <a:buAutoNum type="arabicPeriod"/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&amp; within year outage planning process being implemented</a:t>
            </a:r>
          </a:p>
          <a:p>
            <a:pPr marL="1752556" lvl="2" indent="-533387">
              <a:buFont typeface="+mj-lt"/>
              <a:buAutoNum type="romanUcPeriod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– year 1 to year 6</a:t>
            </a:r>
          </a:p>
          <a:p>
            <a:pPr marL="1752556" lvl="2" indent="-533387">
              <a:buFont typeface="+mj-lt"/>
              <a:buAutoNum type="romanUcPeriod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year – fixed quarterly outage plan</a:t>
            </a:r>
          </a:p>
          <a:p>
            <a:pPr lvl="2"/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Improved customer &amp; stakeholder engagement required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£4.5 billion capital program until 2023 to modernise &amp; reinforce SPD’s Distribution networks North &amp; South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Numerous Projects &amp; new connections planned for 2018 covering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GSP Switch board changes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Primary switch board changes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Transformer changes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OHL &amp; cable routes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Fault level mitigation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New connections		</a:t>
            </a:r>
          </a:p>
        </p:txBody>
      </p:sp>
    </p:spTree>
    <p:extLst>
      <p:ext uri="{BB962C8B-B14F-4D97-AF65-F5344CB8AC3E}">
        <p14:creationId xmlns:p14="http://schemas.microsoft.com/office/powerpoint/2010/main" val="3918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25EA6613-7A11-457F-93FD-CCA8AB03736D}"/>
              </a:ext>
            </a:extLst>
          </p:cNvPr>
          <p:cNvSpPr txBox="1">
            <a:spLocks/>
          </p:cNvSpPr>
          <p:nvPr/>
        </p:nvSpPr>
        <p:spPr>
          <a:xfrm>
            <a:off x="4141175" y="2833699"/>
            <a:ext cx="3909651" cy="589501"/>
          </a:xfrm>
          <a:prstGeom prst="rect">
            <a:avLst/>
          </a:prstGeom>
        </p:spPr>
        <p:txBody>
          <a:bodyPr/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400" baseline="30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September 2017</a:t>
            </a:r>
          </a:p>
        </p:txBody>
      </p: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8E85A6F9-7F42-4D74-9781-70066A7528D6}"/>
              </a:ext>
            </a:extLst>
          </p:cNvPr>
          <p:cNvSpPr txBox="1">
            <a:spLocks/>
          </p:cNvSpPr>
          <p:nvPr/>
        </p:nvSpPr>
        <p:spPr>
          <a:xfrm>
            <a:off x="4488467" y="1803120"/>
            <a:ext cx="3215068" cy="860251"/>
          </a:xfrm>
          <a:prstGeom prst="rect">
            <a:avLst/>
          </a:prstGeom>
        </p:spPr>
        <p:txBody>
          <a:bodyPr lIns="0" tIns="51937" rIns="103876" bIns="51937" rtlCol="0" anchor="ctr" anchorCtr="0"/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GB" sz="2667" dirty="0">
                <a:solidFill>
                  <a:srgbClr val="292929"/>
                </a:solidFill>
              </a:rPr>
              <a:t>OC2 Outage Forum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DDC14066-A4C3-48F2-9C94-F2625C85C5CD}"/>
              </a:ext>
            </a:extLst>
          </p:cNvPr>
          <p:cNvSpPr txBox="1">
            <a:spLocks/>
          </p:cNvSpPr>
          <p:nvPr/>
        </p:nvSpPr>
        <p:spPr bwMode="auto">
          <a:xfrm>
            <a:off x="3892458" y="3763858"/>
            <a:ext cx="4407085" cy="12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605" tIns="55303" rIns="110605" bIns="55303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200">
                <a:solidFill>
                  <a:srgbClr val="161618"/>
                </a:solidFill>
                <a:latin typeface="Calibri" pitchFamily="34" charset="0"/>
              </a:defRPr>
            </a:lvl1pPr>
            <a:lvl2pPr marL="450850" indent="-177800" eaLnBrk="0" hangingPunct="0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n-US" sz="2933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Power Distribution</a:t>
            </a:r>
          </a:p>
          <a:p>
            <a:pPr eaLnBrk="1" hangingPunct="1">
              <a:buFont typeface="Arial" charset="0"/>
              <a:buNone/>
            </a:pPr>
            <a:endParaRPr lang="en-GB" alt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GB" altLang="en-US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6121DD9E-F4F0-4FED-9388-C7C4FA17607C}"/>
              </a:ext>
            </a:extLst>
          </p:cNvPr>
          <p:cNvSpPr txBox="1">
            <a:spLocks/>
          </p:cNvSpPr>
          <p:nvPr/>
        </p:nvSpPr>
        <p:spPr>
          <a:xfrm>
            <a:off x="720436" y="692698"/>
            <a:ext cx="10986824" cy="768085"/>
          </a:xfrm>
          <a:prstGeom prst="rect">
            <a:avLst/>
          </a:prstGeom>
        </p:spPr>
        <p:txBody>
          <a:bodyPr lIns="0" tIns="51937" rIns="103876" bIns="51937" anchor="ctr" anchorCtr="0">
            <a:normAutofit/>
          </a:bodyPr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400" dirty="0">
                <a:solidFill>
                  <a:srgbClr val="292929"/>
                </a:solidFill>
              </a:rPr>
              <a:t>Network Constraints &amp; Constraint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72F4AC-50ED-468C-8559-C5AFEA2D0BCD}"/>
              </a:ext>
            </a:extLst>
          </p:cNvPr>
          <p:cNvSpPr txBox="1"/>
          <p:nvPr/>
        </p:nvSpPr>
        <p:spPr>
          <a:xfrm>
            <a:off x="679822" y="1403649"/>
            <a:ext cx="108492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constraints – circuits that have insufficient capacity to carry all the power required at certain times e.g. post faults, but constraints can also be caused by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Voltage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System stability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Constraints are generally managed by decreasing or increasing generation output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Distribution generators maybe affected by constraints on the “D” network, the “T” network or in some cased both networks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Depending on the generators connection agreement they maybe part of the 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National balancing system incentive scheme (BSIS)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load management scheme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Active network management scheme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– even an intact system can be exposed to constraints</a:t>
            </a: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5F263E-98D2-49BA-845E-F7AC3037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30" y="839895"/>
            <a:ext cx="9681351" cy="5382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11521B-E2EA-45B2-94B5-38A877C8F6C9}"/>
              </a:ext>
            </a:extLst>
          </p:cNvPr>
          <p:cNvSpPr/>
          <p:nvPr/>
        </p:nvSpPr>
        <p:spPr>
          <a:xfrm>
            <a:off x="600533" y="765952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3176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B143DB-4DF5-4790-A19F-0086B940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93" y="692698"/>
            <a:ext cx="7983503" cy="55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CAA2B17B-BC24-4672-9F4A-CDB46A5AB9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667" y="812801"/>
            <a:ext cx="10716685" cy="5422900"/>
            <a:chOff x="340" y="384"/>
            <a:chExt cx="5063" cy="2562"/>
          </a:xfrm>
        </p:grpSpPr>
        <p:sp>
          <p:nvSpPr>
            <p:cNvPr id="5" name="AutoShape 3">
              <a:extLst>
                <a:ext uri="{FF2B5EF4-FFF2-40B4-BE49-F238E27FC236}">
                  <a16:creationId xmlns="" xmlns:a16="http://schemas.microsoft.com/office/drawing/2014/main" id="{96D24621-C4B7-4BF3-924F-096E69ED9C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384"/>
              <a:ext cx="5062" cy="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205">
              <a:extLst>
                <a:ext uri="{FF2B5EF4-FFF2-40B4-BE49-F238E27FC236}">
                  <a16:creationId xmlns="" xmlns:a16="http://schemas.microsoft.com/office/drawing/2014/main" id="{6430A978-4A0B-44AF-BF90-EE201F5F3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1149"/>
              <a:ext cx="4485" cy="266"/>
              <a:chOff x="918" y="1149"/>
              <a:chExt cx="4485" cy="266"/>
            </a:xfrm>
          </p:grpSpPr>
          <p:sp>
            <p:nvSpPr>
              <p:cNvPr id="1402" name="Rectangle 5">
                <a:extLst>
                  <a:ext uri="{FF2B5EF4-FFF2-40B4-BE49-F238E27FC236}">
                    <a16:creationId xmlns="" xmlns:a16="http://schemas.microsoft.com/office/drawing/2014/main" id="{85B6A847-08A4-4CE3-9591-4863D7D45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30" name="Picture 6">
                <a:extLst>
                  <a:ext uri="{FF2B5EF4-FFF2-40B4-BE49-F238E27FC236}">
                    <a16:creationId xmlns="" xmlns:a16="http://schemas.microsoft.com/office/drawing/2014/main" id="{B3E55DCE-1FB9-4C13-AEE9-21DC7250E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2" y="1162"/>
                <a:ext cx="661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3" name="Rectangle 7">
                <a:extLst>
                  <a:ext uri="{FF2B5EF4-FFF2-40B4-BE49-F238E27FC236}">
                    <a16:creationId xmlns="" xmlns:a16="http://schemas.microsoft.com/office/drawing/2014/main" id="{13836518-CD3D-4ACD-B001-8934702AE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4" name="Rectangle 8">
                <a:extLst>
                  <a:ext uri="{FF2B5EF4-FFF2-40B4-BE49-F238E27FC236}">
                    <a16:creationId xmlns="" xmlns:a16="http://schemas.microsoft.com/office/drawing/2014/main" id="{C61931E9-D35C-46DF-AFC9-36685CEB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157"/>
                <a:ext cx="675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5" name="Freeform 9">
                <a:extLst>
                  <a:ext uri="{FF2B5EF4-FFF2-40B4-BE49-F238E27FC236}">
                    <a16:creationId xmlns="" xmlns:a16="http://schemas.microsoft.com/office/drawing/2014/main" id="{53D8A4FA-E6E2-4501-885D-DB63732058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0" y="1160"/>
                <a:ext cx="665" cy="251"/>
              </a:xfrm>
              <a:custGeom>
                <a:avLst/>
                <a:gdLst>
                  <a:gd name="T0" fmla="*/ 0 w 2193"/>
                  <a:gd name="T1" fmla="*/ 1097 h 1105"/>
                  <a:gd name="T2" fmla="*/ 0 w 2193"/>
                  <a:gd name="T3" fmla="*/ 8 h 1105"/>
                  <a:gd name="T4" fmla="*/ 8 w 2193"/>
                  <a:gd name="T5" fmla="*/ 0 h 1105"/>
                  <a:gd name="T6" fmla="*/ 2185 w 2193"/>
                  <a:gd name="T7" fmla="*/ 0 h 1105"/>
                  <a:gd name="T8" fmla="*/ 2193 w 2193"/>
                  <a:gd name="T9" fmla="*/ 8 h 1105"/>
                  <a:gd name="T10" fmla="*/ 2193 w 2193"/>
                  <a:gd name="T11" fmla="*/ 1097 h 1105"/>
                  <a:gd name="T12" fmla="*/ 2185 w 2193"/>
                  <a:gd name="T13" fmla="*/ 1105 h 1105"/>
                  <a:gd name="T14" fmla="*/ 8 w 2193"/>
                  <a:gd name="T15" fmla="*/ 1105 h 1105"/>
                  <a:gd name="T16" fmla="*/ 0 w 2193"/>
                  <a:gd name="T17" fmla="*/ 1097 h 1105"/>
                  <a:gd name="T18" fmla="*/ 8 w 2193"/>
                  <a:gd name="T19" fmla="*/ 1089 h 1105"/>
                  <a:gd name="T20" fmla="*/ 2185 w 2193"/>
                  <a:gd name="T21" fmla="*/ 1089 h 1105"/>
                  <a:gd name="T22" fmla="*/ 2177 w 2193"/>
                  <a:gd name="T23" fmla="*/ 1097 h 1105"/>
                  <a:gd name="T24" fmla="*/ 2177 w 2193"/>
                  <a:gd name="T25" fmla="*/ 8 h 1105"/>
                  <a:gd name="T26" fmla="*/ 2185 w 2193"/>
                  <a:gd name="T27" fmla="*/ 16 h 1105"/>
                  <a:gd name="T28" fmla="*/ 8 w 2193"/>
                  <a:gd name="T29" fmla="*/ 16 h 1105"/>
                  <a:gd name="T30" fmla="*/ 16 w 2193"/>
                  <a:gd name="T31" fmla="*/ 8 h 1105"/>
                  <a:gd name="T32" fmla="*/ 16 w 2193"/>
                  <a:gd name="T33" fmla="*/ 1097 h 1105"/>
                  <a:gd name="T34" fmla="*/ 8 w 2193"/>
                  <a:gd name="T35" fmla="*/ 1105 h 1105"/>
                  <a:gd name="T36" fmla="*/ 0 w 2193"/>
                  <a:gd name="T37" fmla="*/ 1097 h 1105"/>
                  <a:gd name="T38" fmla="*/ 38 w 2193"/>
                  <a:gd name="T39" fmla="*/ 1058 h 1105"/>
                  <a:gd name="T40" fmla="*/ 38 w 2193"/>
                  <a:gd name="T41" fmla="*/ 46 h 1105"/>
                  <a:gd name="T42" fmla="*/ 46 w 2193"/>
                  <a:gd name="T43" fmla="*/ 38 h 1105"/>
                  <a:gd name="T44" fmla="*/ 2147 w 2193"/>
                  <a:gd name="T45" fmla="*/ 38 h 1105"/>
                  <a:gd name="T46" fmla="*/ 2155 w 2193"/>
                  <a:gd name="T47" fmla="*/ 46 h 1105"/>
                  <a:gd name="T48" fmla="*/ 2155 w 2193"/>
                  <a:gd name="T49" fmla="*/ 1058 h 1105"/>
                  <a:gd name="T50" fmla="*/ 2147 w 2193"/>
                  <a:gd name="T51" fmla="*/ 1066 h 1105"/>
                  <a:gd name="T52" fmla="*/ 46 w 2193"/>
                  <a:gd name="T53" fmla="*/ 1066 h 1105"/>
                  <a:gd name="T54" fmla="*/ 38 w 2193"/>
                  <a:gd name="T55" fmla="*/ 1058 h 1105"/>
                  <a:gd name="T56" fmla="*/ 46 w 2193"/>
                  <a:gd name="T57" fmla="*/ 1050 h 1105"/>
                  <a:gd name="T58" fmla="*/ 2147 w 2193"/>
                  <a:gd name="T59" fmla="*/ 1050 h 1105"/>
                  <a:gd name="T60" fmla="*/ 2139 w 2193"/>
                  <a:gd name="T61" fmla="*/ 1058 h 1105"/>
                  <a:gd name="T62" fmla="*/ 2139 w 2193"/>
                  <a:gd name="T63" fmla="*/ 46 h 1105"/>
                  <a:gd name="T64" fmla="*/ 2147 w 2193"/>
                  <a:gd name="T65" fmla="*/ 54 h 1105"/>
                  <a:gd name="T66" fmla="*/ 46 w 2193"/>
                  <a:gd name="T67" fmla="*/ 54 h 1105"/>
                  <a:gd name="T68" fmla="*/ 54 w 2193"/>
                  <a:gd name="T69" fmla="*/ 46 h 1105"/>
                  <a:gd name="T70" fmla="*/ 54 w 2193"/>
                  <a:gd name="T71" fmla="*/ 1058 h 1105"/>
                  <a:gd name="T72" fmla="*/ 46 w 2193"/>
                  <a:gd name="T73" fmla="*/ 1066 h 1105"/>
                  <a:gd name="T74" fmla="*/ 38 w 2193"/>
                  <a:gd name="T75" fmla="*/ 1058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5">
                    <a:moveTo>
                      <a:pt x="0" y="1097"/>
                    </a:move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lnTo>
                      <a:pt x="2185" y="0"/>
                    </a:lnTo>
                    <a:cubicBezTo>
                      <a:pt x="2189" y="0"/>
                      <a:pt x="2193" y="4"/>
                      <a:pt x="2193" y="8"/>
                    </a:cubicBezTo>
                    <a:lnTo>
                      <a:pt x="2193" y="1097"/>
                    </a:lnTo>
                    <a:cubicBezTo>
                      <a:pt x="2193" y="1101"/>
                      <a:pt x="2189" y="1105"/>
                      <a:pt x="2185" y="1105"/>
                    </a:cubicBezTo>
                    <a:lnTo>
                      <a:pt x="8" y="1105"/>
                    </a:lnTo>
                    <a:cubicBezTo>
                      <a:pt x="4" y="1105"/>
                      <a:pt x="0" y="1101"/>
                      <a:pt x="0" y="1097"/>
                    </a:cubicBezTo>
                    <a:cubicBezTo>
                      <a:pt x="0" y="1092"/>
                      <a:pt x="4" y="1089"/>
                      <a:pt x="8" y="1089"/>
                    </a:cubicBezTo>
                    <a:lnTo>
                      <a:pt x="2185" y="1089"/>
                    </a:lnTo>
                    <a:lnTo>
                      <a:pt x="2177" y="1097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7"/>
                    </a:lnTo>
                    <a:cubicBezTo>
                      <a:pt x="16" y="1101"/>
                      <a:pt x="12" y="1105"/>
                      <a:pt x="8" y="1105"/>
                    </a:cubicBezTo>
                    <a:cubicBezTo>
                      <a:pt x="4" y="1105"/>
                      <a:pt x="0" y="1101"/>
                      <a:pt x="0" y="1097"/>
                    </a:cubicBezTo>
                    <a:close/>
                    <a:moveTo>
                      <a:pt x="38" y="1058"/>
                    </a:moveTo>
                    <a:lnTo>
                      <a:pt x="38" y="46"/>
                    </a:lnTo>
                    <a:cubicBezTo>
                      <a:pt x="38" y="42"/>
                      <a:pt x="42" y="38"/>
                      <a:pt x="46" y="38"/>
                    </a:cubicBezTo>
                    <a:lnTo>
                      <a:pt x="2147" y="38"/>
                    </a:lnTo>
                    <a:cubicBezTo>
                      <a:pt x="2151" y="38"/>
                      <a:pt x="2155" y="42"/>
                      <a:pt x="2155" y="46"/>
                    </a:cubicBezTo>
                    <a:lnTo>
                      <a:pt x="2155" y="1058"/>
                    </a:lnTo>
                    <a:cubicBezTo>
                      <a:pt x="2155" y="1063"/>
                      <a:pt x="2151" y="1066"/>
                      <a:pt x="2147" y="1066"/>
                    </a:cubicBezTo>
                    <a:lnTo>
                      <a:pt x="46" y="1066"/>
                    </a:lnTo>
                    <a:cubicBezTo>
                      <a:pt x="42" y="1066"/>
                      <a:pt x="38" y="1063"/>
                      <a:pt x="38" y="1058"/>
                    </a:cubicBezTo>
                    <a:cubicBezTo>
                      <a:pt x="38" y="1054"/>
                      <a:pt x="42" y="1050"/>
                      <a:pt x="46" y="1050"/>
                    </a:cubicBezTo>
                    <a:lnTo>
                      <a:pt x="2147" y="1050"/>
                    </a:lnTo>
                    <a:lnTo>
                      <a:pt x="2139" y="1058"/>
                    </a:lnTo>
                    <a:lnTo>
                      <a:pt x="2139" y="46"/>
                    </a:lnTo>
                    <a:lnTo>
                      <a:pt x="2147" y="54"/>
                    </a:lnTo>
                    <a:lnTo>
                      <a:pt x="46" y="54"/>
                    </a:lnTo>
                    <a:lnTo>
                      <a:pt x="54" y="46"/>
                    </a:lnTo>
                    <a:lnTo>
                      <a:pt x="54" y="1058"/>
                    </a:lnTo>
                    <a:cubicBezTo>
                      <a:pt x="54" y="1063"/>
                      <a:pt x="51" y="1066"/>
                      <a:pt x="46" y="1066"/>
                    </a:cubicBezTo>
                    <a:cubicBezTo>
                      <a:pt x="42" y="1066"/>
                      <a:pt x="38" y="1063"/>
                      <a:pt x="38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6" name="Rectangle 10">
                <a:extLst>
                  <a:ext uri="{FF2B5EF4-FFF2-40B4-BE49-F238E27FC236}">
                    <a16:creationId xmlns="" xmlns:a16="http://schemas.microsoft.com/office/drawing/2014/main" id="{3F110820-4961-4921-BDAE-709497BAC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157"/>
                <a:ext cx="675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7" name="Rectangle 11">
                <a:extLst>
                  <a:ext uri="{FF2B5EF4-FFF2-40B4-BE49-F238E27FC236}">
                    <a16:creationId xmlns="" xmlns:a16="http://schemas.microsoft.com/office/drawing/2014/main" id="{17B4E229-A1CC-4877-BCC0-C3C20B0C8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149"/>
                <a:ext cx="675" cy="4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8" name="Rectangle 12">
                <a:extLst>
                  <a:ext uri="{FF2B5EF4-FFF2-40B4-BE49-F238E27FC236}">
                    <a16:creationId xmlns="" xmlns:a16="http://schemas.microsoft.com/office/drawing/2014/main" id="{6066FDAD-D3FD-4515-8945-E981CAABD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153"/>
                <a:ext cx="675" cy="7"/>
              </a:xfrm>
              <a:prstGeom prst="rect">
                <a:avLst/>
              </a:prstGeom>
              <a:solidFill>
                <a:srgbClr val="E1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9" name="Rectangle 13">
                <a:extLst>
                  <a:ext uri="{FF2B5EF4-FFF2-40B4-BE49-F238E27FC236}">
                    <a16:creationId xmlns="" xmlns:a16="http://schemas.microsoft.com/office/drawing/2014/main" id="{C9E5C78A-7E12-400B-B620-D5D0D1F10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160"/>
                <a:ext cx="675" cy="11"/>
              </a:xfrm>
              <a:prstGeom prst="rect">
                <a:avLst/>
              </a:prstGeom>
              <a:solidFill>
                <a:srgbClr val="E0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0" name="Rectangle 14">
                <a:extLst>
                  <a:ext uri="{FF2B5EF4-FFF2-40B4-BE49-F238E27FC236}">
                    <a16:creationId xmlns="" xmlns:a16="http://schemas.microsoft.com/office/drawing/2014/main" id="{68192004-6B72-40C6-8E7F-69422A4C1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171"/>
                <a:ext cx="675" cy="4"/>
              </a:xfrm>
              <a:prstGeom prst="rect">
                <a:avLst/>
              </a:prstGeom>
              <a:solidFill>
                <a:srgbClr val="DF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1" name="Rectangle 15">
                <a:extLst>
                  <a:ext uri="{FF2B5EF4-FFF2-40B4-BE49-F238E27FC236}">
                    <a16:creationId xmlns="" xmlns:a16="http://schemas.microsoft.com/office/drawing/2014/main" id="{22F323B4-1295-4C5E-86A4-96DCC489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175"/>
                <a:ext cx="675" cy="7"/>
              </a:xfrm>
              <a:prstGeom prst="rect">
                <a:avLst/>
              </a:prstGeom>
              <a:solidFill>
                <a:srgbClr val="DF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2" name="Rectangle 16">
                <a:extLst>
                  <a:ext uri="{FF2B5EF4-FFF2-40B4-BE49-F238E27FC236}">
                    <a16:creationId xmlns="" xmlns:a16="http://schemas.microsoft.com/office/drawing/2014/main" id="{A3F7638A-1C54-446B-BC22-E2E069521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182"/>
                <a:ext cx="675" cy="11"/>
              </a:xfrm>
              <a:prstGeom prst="rect">
                <a:avLst/>
              </a:prstGeom>
              <a:solidFill>
                <a:srgbClr val="DE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3" name="Rectangle 17">
                <a:extLst>
                  <a:ext uri="{FF2B5EF4-FFF2-40B4-BE49-F238E27FC236}">
                    <a16:creationId xmlns="" xmlns:a16="http://schemas.microsoft.com/office/drawing/2014/main" id="{AD8FB1D4-6418-4B81-ADA8-999751221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193"/>
                <a:ext cx="675" cy="15"/>
              </a:xfrm>
              <a:prstGeom prst="rect">
                <a:avLst/>
              </a:prstGeom>
              <a:solidFill>
                <a:srgbClr val="DD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4" name="Rectangle 18">
                <a:extLst>
                  <a:ext uri="{FF2B5EF4-FFF2-40B4-BE49-F238E27FC236}">
                    <a16:creationId xmlns="" xmlns:a16="http://schemas.microsoft.com/office/drawing/2014/main" id="{80AD1A60-32A0-4A3A-9D5E-A6387AD63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08"/>
                <a:ext cx="675" cy="14"/>
              </a:xfrm>
              <a:prstGeom prst="rect">
                <a:avLst/>
              </a:prstGeom>
              <a:solidFill>
                <a:srgbClr val="DC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5" name="Rectangle 19">
                <a:extLst>
                  <a:ext uri="{FF2B5EF4-FFF2-40B4-BE49-F238E27FC236}">
                    <a16:creationId xmlns="" xmlns:a16="http://schemas.microsoft.com/office/drawing/2014/main" id="{A3D984DB-80D7-418F-8054-5686E62C4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22"/>
                <a:ext cx="675" cy="4"/>
              </a:xfrm>
              <a:prstGeom prst="rect">
                <a:avLst/>
              </a:prstGeom>
              <a:solidFill>
                <a:srgbClr val="DB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6" name="Rectangle 20">
                <a:extLst>
                  <a:ext uri="{FF2B5EF4-FFF2-40B4-BE49-F238E27FC236}">
                    <a16:creationId xmlns="" xmlns:a16="http://schemas.microsoft.com/office/drawing/2014/main" id="{FBDC3FF4-D281-4E5F-B05F-1A9F81A0A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26"/>
                <a:ext cx="675" cy="3"/>
              </a:xfrm>
              <a:prstGeom prst="rect">
                <a:avLst/>
              </a:prstGeom>
              <a:solidFill>
                <a:srgbClr val="DB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7" name="Rectangle 21">
                <a:extLst>
                  <a:ext uri="{FF2B5EF4-FFF2-40B4-BE49-F238E27FC236}">
                    <a16:creationId xmlns="" xmlns:a16="http://schemas.microsoft.com/office/drawing/2014/main" id="{4FBA8055-16C0-4523-B7E2-B225C3D30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29"/>
                <a:ext cx="675" cy="11"/>
              </a:xfrm>
              <a:prstGeom prst="rect">
                <a:avLst/>
              </a:prstGeom>
              <a:solidFill>
                <a:srgbClr val="DA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8" name="Rectangle 22">
                <a:extLst>
                  <a:ext uri="{FF2B5EF4-FFF2-40B4-BE49-F238E27FC236}">
                    <a16:creationId xmlns="" xmlns:a16="http://schemas.microsoft.com/office/drawing/2014/main" id="{65254EF3-B582-4C66-B507-798ECC5CC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40"/>
                <a:ext cx="675" cy="11"/>
              </a:xfrm>
              <a:prstGeom prst="rect">
                <a:avLst/>
              </a:prstGeom>
              <a:solidFill>
                <a:srgbClr val="D9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9" name="Rectangle 23">
                <a:extLst>
                  <a:ext uri="{FF2B5EF4-FFF2-40B4-BE49-F238E27FC236}">
                    <a16:creationId xmlns="" xmlns:a16="http://schemas.microsoft.com/office/drawing/2014/main" id="{273ED1DE-D071-485B-ABAB-FACFB7DE8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51"/>
                <a:ext cx="675" cy="4"/>
              </a:xfrm>
              <a:prstGeom prst="rect">
                <a:avLst/>
              </a:prstGeom>
              <a:solidFill>
                <a:srgbClr val="D8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0" name="Rectangle 24">
                <a:extLst>
                  <a:ext uri="{FF2B5EF4-FFF2-40B4-BE49-F238E27FC236}">
                    <a16:creationId xmlns="" xmlns:a16="http://schemas.microsoft.com/office/drawing/2014/main" id="{A96FC6E6-8029-40F7-89F1-ECA689B9A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55"/>
                <a:ext cx="675" cy="4"/>
              </a:xfrm>
              <a:prstGeom prst="rect">
                <a:avLst/>
              </a:prstGeom>
              <a:solidFill>
                <a:srgbClr val="D8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1" name="Rectangle 25">
                <a:extLst>
                  <a:ext uri="{FF2B5EF4-FFF2-40B4-BE49-F238E27FC236}">
                    <a16:creationId xmlns="" xmlns:a16="http://schemas.microsoft.com/office/drawing/2014/main" id="{81E7BC4F-833A-4936-A00E-48285D682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59"/>
                <a:ext cx="675" cy="14"/>
              </a:xfrm>
              <a:prstGeom prst="rect">
                <a:avLst/>
              </a:prstGeom>
              <a:solidFill>
                <a:srgbClr val="D7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3" name="Rectangle 26">
                <a:extLst>
                  <a:ext uri="{FF2B5EF4-FFF2-40B4-BE49-F238E27FC236}">
                    <a16:creationId xmlns="" xmlns:a16="http://schemas.microsoft.com/office/drawing/2014/main" id="{42A5216A-5340-4520-93B6-AD47746AD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73"/>
                <a:ext cx="675" cy="15"/>
              </a:xfrm>
              <a:prstGeom prst="rect">
                <a:avLst/>
              </a:prstGeom>
              <a:solidFill>
                <a:srgbClr val="D6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" name="Rectangle 27">
                <a:extLst>
                  <a:ext uri="{FF2B5EF4-FFF2-40B4-BE49-F238E27FC236}">
                    <a16:creationId xmlns="" xmlns:a16="http://schemas.microsoft.com/office/drawing/2014/main" id="{8DB103F8-C8E5-4A24-8576-CA9C3124E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88"/>
                <a:ext cx="675" cy="11"/>
              </a:xfrm>
              <a:prstGeom prst="rect">
                <a:avLst/>
              </a:prstGeom>
              <a:solidFill>
                <a:srgbClr val="D5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5" name="Rectangle 28">
                <a:extLst>
                  <a:ext uri="{FF2B5EF4-FFF2-40B4-BE49-F238E27FC236}">
                    <a16:creationId xmlns="" xmlns:a16="http://schemas.microsoft.com/office/drawing/2014/main" id="{412F3CD3-9139-446D-8C6C-5EF328CB0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299"/>
                <a:ext cx="675" cy="7"/>
              </a:xfrm>
              <a:prstGeom prst="rect">
                <a:avLst/>
              </a:prstGeom>
              <a:solidFill>
                <a:srgbClr val="D4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6" name="Rectangle 29">
                <a:extLst>
                  <a:ext uri="{FF2B5EF4-FFF2-40B4-BE49-F238E27FC236}">
                    <a16:creationId xmlns="" xmlns:a16="http://schemas.microsoft.com/office/drawing/2014/main" id="{E79AD819-C2CE-4C31-A64A-EAF257CE2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06"/>
                <a:ext cx="675" cy="4"/>
              </a:xfrm>
              <a:prstGeom prst="rect">
                <a:avLst/>
              </a:prstGeom>
              <a:solidFill>
                <a:srgbClr val="D4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7" name="Rectangle 30">
                <a:extLst>
                  <a:ext uri="{FF2B5EF4-FFF2-40B4-BE49-F238E27FC236}">
                    <a16:creationId xmlns="" xmlns:a16="http://schemas.microsoft.com/office/drawing/2014/main" id="{750FB76B-2338-4282-B72B-EA4CB82A3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10"/>
                <a:ext cx="675" cy="11"/>
              </a:xfrm>
              <a:prstGeom prst="rect">
                <a:avLst/>
              </a:prstGeom>
              <a:solidFill>
                <a:srgbClr val="D3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8" name="Rectangle 31">
                <a:extLst>
                  <a:ext uri="{FF2B5EF4-FFF2-40B4-BE49-F238E27FC236}">
                    <a16:creationId xmlns="" xmlns:a16="http://schemas.microsoft.com/office/drawing/2014/main" id="{C63F62ED-56C6-404C-8825-918AA33A3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21"/>
                <a:ext cx="675" cy="14"/>
              </a:xfrm>
              <a:prstGeom prst="rect">
                <a:avLst/>
              </a:prstGeom>
              <a:solidFill>
                <a:srgbClr val="D2E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9" name="Rectangle 32">
                <a:extLst>
                  <a:ext uri="{FF2B5EF4-FFF2-40B4-BE49-F238E27FC236}">
                    <a16:creationId xmlns="" xmlns:a16="http://schemas.microsoft.com/office/drawing/2014/main" id="{3148785F-16A0-43BE-AC59-53E1AF6C2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35"/>
                <a:ext cx="675" cy="15"/>
              </a:xfrm>
              <a:prstGeom prst="rect">
                <a:avLst/>
              </a:prstGeom>
              <a:solidFill>
                <a:srgbClr val="D1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0" name="Rectangle 33">
                <a:extLst>
                  <a:ext uri="{FF2B5EF4-FFF2-40B4-BE49-F238E27FC236}">
                    <a16:creationId xmlns="" xmlns:a16="http://schemas.microsoft.com/office/drawing/2014/main" id="{74FEF508-D49E-4A19-9FE5-8E64E62B3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50"/>
                <a:ext cx="675" cy="3"/>
              </a:xfrm>
              <a:prstGeom prst="rect">
                <a:avLst/>
              </a:prstGeom>
              <a:solidFill>
                <a:srgbClr val="D0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1" name="Rectangle 34">
                <a:extLst>
                  <a:ext uri="{FF2B5EF4-FFF2-40B4-BE49-F238E27FC236}">
                    <a16:creationId xmlns="" xmlns:a16="http://schemas.microsoft.com/office/drawing/2014/main" id="{82B1DE7E-2662-40A2-A269-B303A64E4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53"/>
                <a:ext cx="675" cy="4"/>
              </a:xfrm>
              <a:prstGeom prst="rect">
                <a:avLst/>
              </a:prstGeom>
              <a:solidFill>
                <a:srgbClr val="D0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2" name="Rectangle 35">
                <a:extLst>
                  <a:ext uri="{FF2B5EF4-FFF2-40B4-BE49-F238E27FC236}">
                    <a16:creationId xmlns="" xmlns:a16="http://schemas.microsoft.com/office/drawing/2014/main" id="{547EFA39-5025-4686-8AC1-3E3262B76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57"/>
                <a:ext cx="675" cy="11"/>
              </a:xfrm>
              <a:prstGeom prst="rect">
                <a:avLst/>
              </a:prstGeom>
              <a:solidFill>
                <a:srgbClr val="CF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3" name="Rectangle 36">
                <a:extLst>
                  <a:ext uri="{FF2B5EF4-FFF2-40B4-BE49-F238E27FC236}">
                    <a16:creationId xmlns="" xmlns:a16="http://schemas.microsoft.com/office/drawing/2014/main" id="{9F1995BC-E02C-4DA8-A525-C9DF27F9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68"/>
                <a:ext cx="675" cy="11"/>
              </a:xfrm>
              <a:prstGeom prst="rect">
                <a:avLst/>
              </a:prstGeom>
              <a:solidFill>
                <a:srgbClr val="CE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4" name="Rectangle 37">
                <a:extLst>
                  <a:ext uri="{FF2B5EF4-FFF2-40B4-BE49-F238E27FC236}">
                    <a16:creationId xmlns="" xmlns:a16="http://schemas.microsoft.com/office/drawing/2014/main" id="{A851DE5E-9909-418C-8354-4D54D0E80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79"/>
                <a:ext cx="675" cy="4"/>
              </a:xfrm>
              <a:prstGeom prst="rect">
                <a:avLst/>
              </a:prstGeom>
              <a:solidFill>
                <a:srgbClr val="C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" name="Rectangle 38">
                <a:extLst>
                  <a:ext uri="{FF2B5EF4-FFF2-40B4-BE49-F238E27FC236}">
                    <a16:creationId xmlns="" xmlns:a16="http://schemas.microsoft.com/office/drawing/2014/main" id="{8E16190F-EE8A-432D-AAE3-31F0FCC16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83"/>
                <a:ext cx="675" cy="3"/>
              </a:xfrm>
              <a:prstGeom prst="rect">
                <a:avLst/>
              </a:prstGeom>
              <a:solidFill>
                <a:srgbClr val="CD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" name="Rectangle 39">
                <a:extLst>
                  <a:ext uri="{FF2B5EF4-FFF2-40B4-BE49-F238E27FC236}">
                    <a16:creationId xmlns="" xmlns:a16="http://schemas.microsoft.com/office/drawing/2014/main" id="{74B0319E-A4B4-4058-9003-98EBD4D06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386"/>
                <a:ext cx="675" cy="15"/>
              </a:xfrm>
              <a:prstGeom prst="rect">
                <a:avLst/>
              </a:prstGeom>
              <a:solidFill>
                <a:srgbClr val="CC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" name="Rectangle 40">
                <a:extLst>
                  <a:ext uri="{FF2B5EF4-FFF2-40B4-BE49-F238E27FC236}">
                    <a16:creationId xmlns="" xmlns:a16="http://schemas.microsoft.com/office/drawing/2014/main" id="{8BD76A27-F707-4467-A3A7-D253C6A56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1401"/>
                <a:ext cx="675" cy="7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8" name="Freeform 41">
                <a:extLst>
                  <a:ext uri="{FF2B5EF4-FFF2-40B4-BE49-F238E27FC236}">
                    <a16:creationId xmlns="" xmlns:a16="http://schemas.microsoft.com/office/drawing/2014/main" id="{BD4CC241-FEE3-4634-B3D1-AF8E0F22C3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" y="1155"/>
                <a:ext cx="660" cy="248"/>
              </a:xfrm>
              <a:custGeom>
                <a:avLst/>
                <a:gdLst>
                  <a:gd name="T0" fmla="*/ 0 w 660"/>
                  <a:gd name="T1" fmla="*/ 248 h 248"/>
                  <a:gd name="T2" fmla="*/ 0 w 660"/>
                  <a:gd name="T3" fmla="*/ 0 h 248"/>
                  <a:gd name="T4" fmla="*/ 660 w 660"/>
                  <a:gd name="T5" fmla="*/ 0 h 248"/>
                  <a:gd name="T6" fmla="*/ 660 w 660"/>
                  <a:gd name="T7" fmla="*/ 248 h 248"/>
                  <a:gd name="T8" fmla="*/ 0 w 660"/>
                  <a:gd name="T9" fmla="*/ 248 h 248"/>
                  <a:gd name="T10" fmla="*/ 12 w 660"/>
                  <a:gd name="T11" fmla="*/ 239 h 248"/>
                  <a:gd name="T12" fmla="*/ 12 w 660"/>
                  <a:gd name="T13" fmla="*/ 8 h 248"/>
                  <a:gd name="T14" fmla="*/ 649 w 660"/>
                  <a:gd name="T15" fmla="*/ 8 h 248"/>
                  <a:gd name="T16" fmla="*/ 649 w 660"/>
                  <a:gd name="T17" fmla="*/ 239 h 248"/>
                  <a:gd name="T18" fmla="*/ 12 w 660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0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0" y="0"/>
                    </a:lnTo>
                    <a:lnTo>
                      <a:pt x="660" y="248"/>
                    </a:lnTo>
                    <a:lnTo>
                      <a:pt x="0" y="248"/>
                    </a:lnTo>
                    <a:moveTo>
                      <a:pt x="12" y="239"/>
                    </a:moveTo>
                    <a:lnTo>
                      <a:pt x="12" y="8"/>
                    </a:lnTo>
                    <a:lnTo>
                      <a:pt x="649" y="8"/>
                    </a:lnTo>
                    <a:lnTo>
                      <a:pt x="649" y="239"/>
                    </a:lnTo>
                    <a:lnTo>
                      <a:pt x="12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9" name="Rectangle 42">
                <a:extLst>
                  <a:ext uri="{FF2B5EF4-FFF2-40B4-BE49-F238E27FC236}">
                    <a16:creationId xmlns="" xmlns:a16="http://schemas.microsoft.com/office/drawing/2014/main" id="{8D48B0D8-9175-4044-A0A0-A814BADDC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" y="1208"/>
                <a:ext cx="32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John Campbell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024" name="Rectangle 43">
                <a:extLst>
                  <a:ext uri="{FF2B5EF4-FFF2-40B4-BE49-F238E27FC236}">
                    <a16:creationId xmlns="" xmlns:a16="http://schemas.microsoft.com/office/drawing/2014/main" id="{9B59A51A-B7C9-43BC-BABF-3909BD8F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3" y="1255"/>
                <a:ext cx="64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System Performance  Manger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025" name="Rectangle 44">
                <a:extLst>
                  <a:ext uri="{FF2B5EF4-FFF2-40B4-BE49-F238E27FC236}">
                    <a16:creationId xmlns="" xmlns:a16="http://schemas.microsoft.com/office/drawing/2014/main" id="{A6712A9A-0647-4A06-BAE0-BB6512357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3" y="1299"/>
                <a:ext cx="3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01738 512387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026" name="Rectangle 45">
                <a:extLst>
                  <a:ext uri="{FF2B5EF4-FFF2-40B4-BE49-F238E27FC236}">
                    <a16:creationId xmlns="" xmlns:a16="http://schemas.microsoft.com/office/drawing/2014/main" id="{908C83FE-7D56-4C09-9C59-4C123B125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70" name="Picture 46">
                <a:extLst>
                  <a:ext uri="{FF2B5EF4-FFF2-40B4-BE49-F238E27FC236}">
                    <a16:creationId xmlns="" xmlns:a16="http://schemas.microsoft.com/office/drawing/2014/main" id="{DA76463E-74D9-4BA2-9FE2-2F0D6A6790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8" y="1162"/>
                <a:ext cx="66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" name="Rectangle 47">
                <a:extLst>
                  <a:ext uri="{FF2B5EF4-FFF2-40B4-BE49-F238E27FC236}">
                    <a16:creationId xmlns="" xmlns:a16="http://schemas.microsoft.com/office/drawing/2014/main" id="{B22FD17A-4044-4526-B1DF-77D35BBD8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8" name="Rectangle 48">
                <a:extLst>
                  <a:ext uri="{FF2B5EF4-FFF2-40B4-BE49-F238E27FC236}">
                    <a16:creationId xmlns="" xmlns:a16="http://schemas.microsoft.com/office/drawing/2014/main" id="{0C216FFC-2583-45A3-9FAC-AB2272772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" y="1157"/>
                <a:ext cx="675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49">
                <a:extLst>
                  <a:ext uri="{FF2B5EF4-FFF2-40B4-BE49-F238E27FC236}">
                    <a16:creationId xmlns="" xmlns:a16="http://schemas.microsoft.com/office/drawing/2014/main" id="{ABF904B3-340C-4D11-A5DF-BF32E540F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5" y="1160"/>
                <a:ext cx="666" cy="251"/>
              </a:xfrm>
              <a:custGeom>
                <a:avLst/>
                <a:gdLst>
                  <a:gd name="T0" fmla="*/ 0 w 2193"/>
                  <a:gd name="T1" fmla="*/ 1097 h 1105"/>
                  <a:gd name="T2" fmla="*/ 0 w 2193"/>
                  <a:gd name="T3" fmla="*/ 8 h 1105"/>
                  <a:gd name="T4" fmla="*/ 8 w 2193"/>
                  <a:gd name="T5" fmla="*/ 0 h 1105"/>
                  <a:gd name="T6" fmla="*/ 2185 w 2193"/>
                  <a:gd name="T7" fmla="*/ 0 h 1105"/>
                  <a:gd name="T8" fmla="*/ 2193 w 2193"/>
                  <a:gd name="T9" fmla="*/ 8 h 1105"/>
                  <a:gd name="T10" fmla="*/ 2193 w 2193"/>
                  <a:gd name="T11" fmla="*/ 1097 h 1105"/>
                  <a:gd name="T12" fmla="*/ 2185 w 2193"/>
                  <a:gd name="T13" fmla="*/ 1105 h 1105"/>
                  <a:gd name="T14" fmla="*/ 8 w 2193"/>
                  <a:gd name="T15" fmla="*/ 1105 h 1105"/>
                  <a:gd name="T16" fmla="*/ 0 w 2193"/>
                  <a:gd name="T17" fmla="*/ 1097 h 1105"/>
                  <a:gd name="T18" fmla="*/ 8 w 2193"/>
                  <a:gd name="T19" fmla="*/ 1089 h 1105"/>
                  <a:gd name="T20" fmla="*/ 2185 w 2193"/>
                  <a:gd name="T21" fmla="*/ 1089 h 1105"/>
                  <a:gd name="T22" fmla="*/ 2177 w 2193"/>
                  <a:gd name="T23" fmla="*/ 1097 h 1105"/>
                  <a:gd name="T24" fmla="*/ 2177 w 2193"/>
                  <a:gd name="T25" fmla="*/ 8 h 1105"/>
                  <a:gd name="T26" fmla="*/ 2185 w 2193"/>
                  <a:gd name="T27" fmla="*/ 16 h 1105"/>
                  <a:gd name="T28" fmla="*/ 8 w 2193"/>
                  <a:gd name="T29" fmla="*/ 16 h 1105"/>
                  <a:gd name="T30" fmla="*/ 16 w 2193"/>
                  <a:gd name="T31" fmla="*/ 8 h 1105"/>
                  <a:gd name="T32" fmla="*/ 16 w 2193"/>
                  <a:gd name="T33" fmla="*/ 1097 h 1105"/>
                  <a:gd name="T34" fmla="*/ 8 w 2193"/>
                  <a:gd name="T35" fmla="*/ 1105 h 1105"/>
                  <a:gd name="T36" fmla="*/ 0 w 2193"/>
                  <a:gd name="T37" fmla="*/ 1097 h 1105"/>
                  <a:gd name="T38" fmla="*/ 39 w 2193"/>
                  <a:gd name="T39" fmla="*/ 1058 h 1105"/>
                  <a:gd name="T40" fmla="*/ 39 w 2193"/>
                  <a:gd name="T41" fmla="*/ 46 h 1105"/>
                  <a:gd name="T42" fmla="*/ 47 w 2193"/>
                  <a:gd name="T43" fmla="*/ 38 h 1105"/>
                  <a:gd name="T44" fmla="*/ 2147 w 2193"/>
                  <a:gd name="T45" fmla="*/ 38 h 1105"/>
                  <a:gd name="T46" fmla="*/ 2155 w 2193"/>
                  <a:gd name="T47" fmla="*/ 46 h 1105"/>
                  <a:gd name="T48" fmla="*/ 2155 w 2193"/>
                  <a:gd name="T49" fmla="*/ 1058 h 1105"/>
                  <a:gd name="T50" fmla="*/ 2147 w 2193"/>
                  <a:gd name="T51" fmla="*/ 1066 h 1105"/>
                  <a:gd name="T52" fmla="*/ 47 w 2193"/>
                  <a:gd name="T53" fmla="*/ 1066 h 1105"/>
                  <a:gd name="T54" fmla="*/ 39 w 2193"/>
                  <a:gd name="T55" fmla="*/ 1058 h 1105"/>
                  <a:gd name="T56" fmla="*/ 47 w 2193"/>
                  <a:gd name="T57" fmla="*/ 1050 h 1105"/>
                  <a:gd name="T58" fmla="*/ 2147 w 2193"/>
                  <a:gd name="T59" fmla="*/ 1050 h 1105"/>
                  <a:gd name="T60" fmla="*/ 2139 w 2193"/>
                  <a:gd name="T61" fmla="*/ 1058 h 1105"/>
                  <a:gd name="T62" fmla="*/ 2139 w 2193"/>
                  <a:gd name="T63" fmla="*/ 46 h 1105"/>
                  <a:gd name="T64" fmla="*/ 2147 w 2193"/>
                  <a:gd name="T65" fmla="*/ 54 h 1105"/>
                  <a:gd name="T66" fmla="*/ 47 w 2193"/>
                  <a:gd name="T67" fmla="*/ 54 h 1105"/>
                  <a:gd name="T68" fmla="*/ 55 w 2193"/>
                  <a:gd name="T69" fmla="*/ 46 h 1105"/>
                  <a:gd name="T70" fmla="*/ 55 w 2193"/>
                  <a:gd name="T71" fmla="*/ 1058 h 1105"/>
                  <a:gd name="T72" fmla="*/ 47 w 2193"/>
                  <a:gd name="T73" fmla="*/ 1066 h 1105"/>
                  <a:gd name="T74" fmla="*/ 39 w 2193"/>
                  <a:gd name="T75" fmla="*/ 1058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5">
                    <a:moveTo>
                      <a:pt x="0" y="1097"/>
                    </a:move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lnTo>
                      <a:pt x="2185" y="0"/>
                    </a:lnTo>
                    <a:cubicBezTo>
                      <a:pt x="2190" y="0"/>
                      <a:pt x="2193" y="4"/>
                      <a:pt x="2193" y="8"/>
                    </a:cubicBezTo>
                    <a:lnTo>
                      <a:pt x="2193" y="1097"/>
                    </a:lnTo>
                    <a:cubicBezTo>
                      <a:pt x="2193" y="1101"/>
                      <a:pt x="2190" y="1105"/>
                      <a:pt x="2185" y="1105"/>
                    </a:cubicBezTo>
                    <a:lnTo>
                      <a:pt x="8" y="1105"/>
                    </a:lnTo>
                    <a:cubicBezTo>
                      <a:pt x="4" y="1105"/>
                      <a:pt x="0" y="1101"/>
                      <a:pt x="0" y="1097"/>
                    </a:cubicBezTo>
                    <a:cubicBezTo>
                      <a:pt x="0" y="1092"/>
                      <a:pt x="4" y="1089"/>
                      <a:pt x="8" y="1089"/>
                    </a:cubicBezTo>
                    <a:lnTo>
                      <a:pt x="2185" y="1089"/>
                    </a:lnTo>
                    <a:lnTo>
                      <a:pt x="2177" y="1097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7"/>
                    </a:lnTo>
                    <a:cubicBezTo>
                      <a:pt x="16" y="1101"/>
                      <a:pt x="13" y="1105"/>
                      <a:pt x="8" y="1105"/>
                    </a:cubicBezTo>
                    <a:cubicBezTo>
                      <a:pt x="4" y="1105"/>
                      <a:pt x="0" y="1101"/>
                      <a:pt x="0" y="1097"/>
                    </a:cubicBezTo>
                    <a:close/>
                    <a:moveTo>
                      <a:pt x="39" y="1058"/>
                    </a:moveTo>
                    <a:lnTo>
                      <a:pt x="39" y="46"/>
                    </a:lnTo>
                    <a:cubicBezTo>
                      <a:pt x="39" y="42"/>
                      <a:pt x="42" y="38"/>
                      <a:pt x="47" y="38"/>
                    </a:cubicBezTo>
                    <a:lnTo>
                      <a:pt x="2147" y="38"/>
                    </a:lnTo>
                    <a:cubicBezTo>
                      <a:pt x="2151" y="38"/>
                      <a:pt x="2155" y="42"/>
                      <a:pt x="2155" y="46"/>
                    </a:cubicBezTo>
                    <a:lnTo>
                      <a:pt x="2155" y="1058"/>
                    </a:lnTo>
                    <a:cubicBezTo>
                      <a:pt x="2155" y="1063"/>
                      <a:pt x="2151" y="1066"/>
                      <a:pt x="2147" y="1066"/>
                    </a:cubicBezTo>
                    <a:lnTo>
                      <a:pt x="47" y="1066"/>
                    </a:lnTo>
                    <a:cubicBezTo>
                      <a:pt x="42" y="1066"/>
                      <a:pt x="39" y="1063"/>
                      <a:pt x="39" y="1058"/>
                    </a:cubicBezTo>
                    <a:cubicBezTo>
                      <a:pt x="39" y="1054"/>
                      <a:pt x="42" y="1050"/>
                      <a:pt x="47" y="1050"/>
                    </a:cubicBezTo>
                    <a:lnTo>
                      <a:pt x="2147" y="1050"/>
                    </a:lnTo>
                    <a:lnTo>
                      <a:pt x="2139" y="1058"/>
                    </a:lnTo>
                    <a:lnTo>
                      <a:pt x="2139" y="46"/>
                    </a:lnTo>
                    <a:lnTo>
                      <a:pt x="2147" y="54"/>
                    </a:lnTo>
                    <a:lnTo>
                      <a:pt x="47" y="54"/>
                    </a:lnTo>
                    <a:lnTo>
                      <a:pt x="55" y="46"/>
                    </a:lnTo>
                    <a:lnTo>
                      <a:pt x="55" y="1058"/>
                    </a:lnTo>
                    <a:cubicBezTo>
                      <a:pt x="55" y="1063"/>
                      <a:pt x="51" y="1066"/>
                      <a:pt x="47" y="1066"/>
                    </a:cubicBezTo>
                    <a:cubicBezTo>
                      <a:pt x="42" y="1066"/>
                      <a:pt x="39" y="1063"/>
                      <a:pt x="39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" name="Rectangle 50">
                <a:extLst>
                  <a:ext uri="{FF2B5EF4-FFF2-40B4-BE49-F238E27FC236}">
                    <a16:creationId xmlns="" xmlns:a16="http://schemas.microsoft.com/office/drawing/2014/main" id="{8482C789-2CA0-4AD3-9EE6-2E51E7488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" y="1157"/>
                <a:ext cx="675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" name="Rectangle 51">
                <a:extLst>
                  <a:ext uri="{FF2B5EF4-FFF2-40B4-BE49-F238E27FC236}">
                    <a16:creationId xmlns="" xmlns:a16="http://schemas.microsoft.com/office/drawing/2014/main" id="{0E2C314D-121E-4EB3-B045-616FBECBE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149"/>
                <a:ext cx="674" cy="4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" name="Rectangle 52">
                <a:extLst>
                  <a:ext uri="{FF2B5EF4-FFF2-40B4-BE49-F238E27FC236}">
                    <a16:creationId xmlns="" xmlns:a16="http://schemas.microsoft.com/office/drawing/2014/main" id="{17AABD27-C97A-4FD0-B9D3-83CFC4BDA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153"/>
                <a:ext cx="674" cy="7"/>
              </a:xfrm>
              <a:prstGeom prst="rect">
                <a:avLst/>
              </a:prstGeom>
              <a:solidFill>
                <a:srgbClr val="E1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" name="Rectangle 53">
                <a:extLst>
                  <a:ext uri="{FF2B5EF4-FFF2-40B4-BE49-F238E27FC236}">
                    <a16:creationId xmlns="" xmlns:a16="http://schemas.microsoft.com/office/drawing/2014/main" id="{80A6107F-0B96-402B-8AFB-9EF1D90F0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160"/>
                <a:ext cx="674" cy="11"/>
              </a:xfrm>
              <a:prstGeom prst="rect">
                <a:avLst/>
              </a:prstGeom>
              <a:solidFill>
                <a:srgbClr val="E0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" name="Rectangle 54">
                <a:extLst>
                  <a:ext uri="{FF2B5EF4-FFF2-40B4-BE49-F238E27FC236}">
                    <a16:creationId xmlns="" xmlns:a16="http://schemas.microsoft.com/office/drawing/2014/main" id="{5338639B-8617-4DA8-8A06-06DE52129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171"/>
                <a:ext cx="674" cy="4"/>
              </a:xfrm>
              <a:prstGeom prst="rect">
                <a:avLst/>
              </a:prstGeom>
              <a:solidFill>
                <a:srgbClr val="DF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6" name="Rectangle 55">
                <a:extLst>
                  <a:ext uri="{FF2B5EF4-FFF2-40B4-BE49-F238E27FC236}">
                    <a16:creationId xmlns="" xmlns:a16="http://schemas.microsoft.com/office/drawing/2014/main" id="{564B887E-347E-46CA-ACA1-F0349B246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175"/>
                <a:ext cx="674" cy="7"/>
              </a:xfrm>
              <a:prstGeom prst="rect">
                <a:avLst/>
              </a:prstGeom>
              <a:solidFill>
                <a:srgbClr val="DF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7" name="Rectangle 56">
                <a:extLst>
                  <a:ext uri="{FF2B5EF4-FFF2-40B4-BE49-F238E27FC236}">
                    <a16:creationId xmlns="" xmlns:a16="http://schemas.microsoft.com/office/drawing/2014/main" id="{74CA690F-14FA-463E-B0DA-B2059E888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182"/>
                <a:ext cx="674" cy="11"/>
              </a:xfrm>
              <a:prstGeom prst="rect">
                <a:avLst/>
              </a:prstGeom>
              <a:solidFill>
                <a:srgbClr val="DE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8" name="Rectangle 57">
                <a:extLst>
                  <a:ext uri="{FF2B5EF4-FFF2-40B4-BE49-F238E27FC236}">
                    <a16:creationId xmlns="" xmlns:a16="http://schemas.microsoft.com/office/drawing/2014/main" id="{158CA463-2426-4AB2-8484-4C30795F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193"/>
                <a:ext cx="674" cy="15"/>
              </a:xfrm>
              <a:prstGeom prst="rect">
                <a:avLst/>
              </a:prstGeom>
              <a:solidFill>
                <a:srgbClr val="DD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9" name="Rectangle 58">
                <a:extLst>
                  <a:ext uri="{FF2B5EF4-FFF2-40B4-BE49-F238E27FC236}">
                    <a16:creationId xmlns="" xmlns:a16="http://schemas.microsoft.com/office/drawing/2014/main" id="{5A58D007-CEC6-4A28-85A1-7B150700A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08"/>
                <a:ext cx="674" cy="14"/>
              </a:xfrm>
              <a:prstGeom prst="rect">
                <a:avLst/>
              </a:prstGeom>
              <a:solidFill>
                <a:srgbClr val="DC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0" name="Rectangle 59">
                <a:extLst>
                  <a:ext uri="{FF2B5EF4-FFF2-40B4-BE49-F238E27FC236}">
                    <a16:creationId xmlns="" xmlns:a16="http://schemas.microsoft.com/office/drawing/2014/main" id="{7F17E350-C720-4832-A8B2-331174371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22"/>
                <a:ext cx="674" cy="4"/>
              </a:xfrm>
              <a:prstGeom prst="rect">
                <a:avLst/>
              </a:prstGeom>
              <a:solidFill>
                <a:srgbClr val="DB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1" name="Rectangle 60">
                <a:extLst>
                  <a:ext uri="{FF2B5EF4-FFF2-40B4-BE49-F238E27FC236}">
                    <a16:creationId xmlns="" xmlns:a16="http://schemas.microsoft.com/office/drawing/2014/main" id="{4429A104-245C-443D-9578-B8A194F5D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26"/>
                <a:ext cx="674" cy="3"/>
              </a:xfrm>
              <a:prstGeom prst="rect">
                <a:avLst/>
              </a:prstGeom>
              <a:solidFill>
                <a:srgbClr val="DB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" name="Rectangle 61">
                <a:extLst>
                  <a:ext uri="{FF2B5EF4-FFF2-40B4-BE49-F238E27FC236}">
                    <a16:creationId xmlns="" xmlns:a16="http://schemas.microsoft.com/office/drawing/2014/main" id="{B1E6AB45-A580-4EDC-8938-72D725E83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29"/>
                <a:ext cx="674" cy="11"/>
              </a:xfrm>
              <a:prstGeom prst="rect">
                <a:avLst/>
              </a:prstGeom>
              <a:solidFill>
                <a:srgbClr val="DA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" name="Rectangle 62">
                <a:extLst>
                  <a:ext uri="{FF2B5EF4-FFF2-40B4-BE49-F238E27FC236}">
                    <a16:creationId xmlns="" xmlns:a16="http://schemas.microsoft.com/office/drawing/2014/main" id="{23536D6A-C45F-4F42-8350-109A301F0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40"/>
                <a:ext cx="674" cy="11"/>
              </a:xfrm>
              <a:prstGeom prst="rect">
                <a:avLst/>
              </a:prstGeom>
              <a:solidFill>
                <a:srgbClr val="D9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" name="Rectangle 63">
                <a:extLst>
                  <a:ext uri="{FF2B5EF4-FFF2-40B4-BE49-F238E27FC236}">
                    <a16:creationId xmlns="" xmlns:a16="http://schemas.microsoft.com/office/drawing/2014/main" id="{570C3448-7D44-4BC9-AC36-0ACE95A58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51"/>
                <a:ext cx="674" cy="4"/>
              </a:xfrm>
              <a:prstGeom prst="rect">
                <a:avLst/>
              </a:prstGeom>
              <a:solidFill>
                <a:srgbClr val="D8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5" name="Rectangle 64">
                <a:extLst>
                  <a:ext uri="{FF2B5EF4-FFF2-40B4-BE49-F238E27FC236}">
                    <a16:creationId xmlns="" xmlns:a16="http://schemas.microsoft.com/office/drawing/2014/main" id="{BFA47474-8B78-4EF9-9B6C-4FBB526A3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55"/>
                <a:ext cx="674" cy="4"/>
              </a:xfrm>
              <a:prstGeom prst="rect">
                <a:avLst/>
              </a:prstGeom>
              <a:solidFill>
                <a:srgbClr val="D8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6" name="Rectangle 65">
                <a:extLst>
                  <a:ext uri="{FF2B5EF4-FFF2-40B4-BE49-F238E27FC236}">
                    <a16:creationId xmlns="" xmlns:a16="http://schemas.microsoft.com/office/drawing/2014/main" id="{9AB03123-9683-489B-A9EA-C7C105EE5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59"/>
                <a:ext cx="674" cy="14"/>
              </a:xfrm>
              <a:prstGeom prst="rect">
                <a:avLst/>
              </a:prstGeom>
              <a:solidFill>
                <a:srgbClr val="D7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7" name="Rectangle 66">
                <a:extLst>
                  <a:ext uri="{FF2B5EF4-FFF2-40B4-BE49-F238E27FC236}">
                    <a16:creationId xmlns="" xmlns:a16="http://schemas.microsoft.com/office/drawing/2014/main" id="{FF8D5D9C-D19B-4F8D-8E20-82DCAA4E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73"/>
                <a:ext cx="674" cy="15"/>
              </a:xfrm>
              <a:prstGeom prst="rect">
                <a:avLst/>
              </a:prstGeom>
              <a:solidFill>
                <a:srgbClr val="D6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" name="Rectangle 67">
                <a:extLst>
                  <a:ext uri="{FF2B5EF4-FFF2-40B4-BE49-F238E27FC236}">
                    <a16:creationId xmlns="" xmlns:a16="http://schemas.microsoft.com/office/drawing/2014/main" id="{8D5D7FED-5F73-4BA1-BE71-729B890A5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88"/>
                <a:ext cx="674" cy="11"/>
              </a:xfrm>
              <a:prstGeom prst="rect">
                <a:avLst/>
              </a:prstGeom>
              <a:solidFill>
                <a:srgbClr val="D5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9" name="Rectangle 68">
                <a:extLst>
                  <a:ext uri="{FF2B5EF4-FFF2-40B4-BE49-F238E27FC236}">
                    <a16:creationId xmlns="" xmlns:a16="http://schemas.microsoft.com/office/drawing/2014/main" id="{0A264666-80A5-4EF2-A710-0271F5572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299"/>
                <a:ext cx="674" cy="7"/>
              </a:xfrm>
              <a:prstGeom prst="rect">
                <a:avLst/>
              </a:prstGeom>
              <a:solidFill>
                <a:srgbClr val="D4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" name="Rectangle 69">
                <a:extLst>
                  <a:ext uri="{FF2B5EF4-FFF2-40B4-BE49-F238E27FC236}">
                    <a16:creationId xmlns="" xmlns:a16="http://schemas.microsoft.com/office/drawing/2014/main" id="{1254171D-F56A-48E0-A11D-32F0F17DB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06"/>
                <a:ext cx="674" cy="4"/>
              </a:xfrm>
              <a:prstGeom prst="rect">
                <a:avLst/>
              </a:prstGeom>
              <a:solidFill>
                <a:srgbClr val="D4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Rectangle 70">
                <a:extLst>
                  <a:ext uri="{FF2B5EF4-FFF2-40B4-BE49-F238E27FC236}">
                    <a16:creationId xmlns="" xmlns:a16="http://schemas.microsoft.com/office/drawing/2014/main" id="{4D00CBBD-F611-48C1-9BF3-4DC621562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10"/>
                <a:ext cx="674" cy="11"/>
              </a:xfrm>
              <a:prstGeom prst="rect">
                <a:avLst/>
              </a:prstGeom>
              <a:solidFill>
                <a:srgbClr val="D3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Rectangle 71">
                <a:extLst>
                  <a:ext uri="{FF2B5EF4-FFF2-40B4-BE49-F238E27FC236}">
                    <a16:creationId xmlns="" xmlns:a16="http://schemas.microsoft.com/office/drawing/2014/main" id="{CB018607-7F58-4610-A2BB-25BC0663D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21"/>
                <a:ext cx="674" cy="14"/>
              </a:xfrm>
              <a:prstGeom prst="rect">
                <a:avLst/>
              </a:prstGeom>
              <a:solidFill>
                <a:srgbClr val="D2E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Rectangle 72">
                <a:extLst>
                  <a:ext uri="{FF2B5EF4-FFF2-40B4-BE49-F238E27FC236}">
                    <a16:creationId xmlns="" xmlns:a16="http://schemas.microsoft.com/office/drawing/2014/main" id="{3A2C7A15-B8A9-40E2-87AB-E32659333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35"/>
                <a:ext cx="674" cy="15"/>
              </a:xfrm>
              <a:prstGeom prst="rect">
                <a:avLst/>
              </a:prstGeom>
              <a:solidFill>
                <a:srgbClr val="D1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Rectangle 73">
                <a:extLst>
                  <a:ext uri="{FF2B5EF4-FFF2-40B4-BE49-F238E27FC236}">
                    <a16:creationId xmlns="" xmlns:a16="http://schemas.microsoft.com/office/drawing/2014/main" id="{B5EED10B-136F-4C18-BE37-76B211B87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50"/>
                <a:ext cx="674" cy="3"/>
              </a:xfrm>
              <a:prstGeom prst="rect">
                <a:avLst/>
              </a:prstGeom>
              <a:solidFill>
                <a:srgbClr val="D0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" name="Rectangle 74">
                <a:extLst>
                  <a:ext uri="{FF2B5EF4-FFF2-40B4-BE49-F238E27FC236}">
                    <a16:creationId xmlns="" xmlns:a16="http://schemas.microsoft.com/office/drawing/2014/main" id="{C6104B70-292A-4673-9EE5-BF8A84AB3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53"/>
                <a:ext cx="674" cy="4"/>
              </a:xfrm>
              <a:prstGeom prst="rect">
                <a:avLst/>
              </a:prstGeom>
              <a:solidFill>
                <a:srgbClr val="D0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" name="Rectangle 75">
                <a:extLst>
                  <a:ext uri="{FF2B5EF4-FFF2-40B4-BE49-F238E27FC236}">
                    <a16:creationId xmlns="" xmlns:a16="http://schemas.microsoft.com/office/drawing/2014/main" id="{6ADB6B2E-CC6B-40BC-A5C9-C201F207D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57"/>
                <a:ext cx="674" cy="11"/>
              </a:xfrm>
              <a:prstGeom prst="rect">
                <a:avLst/>
              </a:prstGeom>
              <a:solidFill>
                <a:srgbClr val="CF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" name="Rectangle 76">
                <a:extLst>
                  <a:ext uri="{FF2B5EF4-FFF2-40B4-BE49-F238E27FC236}">
                    <a16:creationId xmlns="" xmlns:a16="http://schemas.microsoft.com/office/drawing/2014/main" id="{A1228F01-224E-4CF1-B100-A250C6ED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68"/>
                <a:ext cx="674" cy="11"/>
              </a:xfrm>
              <a:prstGeom prst="rect">
                <a:avLst/>
              </a:prstGeom>
              <a:solidFill>
                <a:srgbClr val="CE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Rectangle 77">
                <a:extLst>
                  <a:ext uri="{FF2B5EF4-FFF2-40B4-BE49-F238E27FC236}">
                    <a16:creationId xmlns="" xmlns:a16="http://schemas.microsoft.com/office/drawing/2014/main" id="{2CF17C06-E18C-41AD-ADCA-43343422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79"/>
                <a:ext cx="674" cy="4"/>
              </a:xfrm>
              <a:prstGeom prst="rect">
                <a:avLst/>
              </a:prstGeom>
              <a:solidFill>
                <a:srgbClr val="C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9" name="Rectangle 78">
                <a:extLst>
                  <a:ext uri="{FF2B5EF4-FFF2-40B4-BE49-F238E27FC236}">
                    <a16:creationId xmlns="" xmlns:a16="http://schemas.microsoft.com/office/drawing/2014/main" id="{D58AB146-3E30-4AEE-B327-9B3079303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83"/>
                <a:ext cx="674" cy="3"/>
              </a:xfrm>
              <a:prstGeom prst="rect">
                <a:avLst/>
              </a:prstGeom>
              <a:solidFill>
                <a:srgbClr val="CD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0" name="Rectangle 79">
                <a:extLst>
                  <a:ext uri="{FF2B5EF4-FFF2-40B4-BE49-F238E27FC236}">
                    <a16:creationId xmlns="" xmlns:a16="http://schemas.microsoft.com/office/drawing/2014/main" id="{D760F10B-6879-413E-BD29-4E89FC81C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386"/>
                <a:ext cx="674" cy="15"/>
              </a:xfrm>
              <a:prstGeom prst="rect">
                <a:avLst/>
              </a:prstGeom>
              <a:solidFill>
                <a:srgbClr val="CC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1" name="Rectangle 80">
                <a:extLst>
                  <a:ext uri="{FF2B5EF4-FFF2-40B4-BE49-F238E27FC236}">
                    <a16:creationId xmlns="" xmlns:a16="http://schemas.microsoft.com/office/drawing/2014/main" id="{2624E845-D73D-46D8-846F-643696C1B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1401"/>
                <a:ext cx="674" cy="7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81">
                <a:extLst>
                  <a:ext uri="{FF2B5EF4-FFF2-40B4-BE49-F238E27FC236}">
                    <a16:creationId xmlns="" xmlns:a16="http://schemas.microsoft.com/office/drawing/2014/main" id="{05AF9DA2-FD65-4259-B95E-16A1E1F153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9" y="1155"/>
                <a:ext cx="660" cy="248"/>
              </a:xfrm>
              <a:custGeom>
                <a:avLst/>
                <a:gdLst>
                  <a:gd name="T0" fmla="*/ 0 w 660"/>
                  <a:gd name="T1" fmla="*/ 248 h 248"/>
                  <a:gd name="T2" fmla="*/ 0 w 660"/>
                  <a:gd name="T3" fmla="*/ 0 h 248"/>
                  <a:gd name="T4" fmla="*/ 660 w 660"/>
                  <a:gd name="T5" fmla="*/ 0 h 248"/>
                  <a:gd name="T6" fmla="*/ 660 w 660"/>
                  <a:gd name="T7" fmla="*/ 248 h 248"/>
                  <a:gd name="T8" fmla="*/ 0 w 660"/>
                  <a:gd name="T9" fmla="*/ 248 h 248"/>
                  <a:gd name="T10" fmla="*/ 11 w 660"/>
                  <a:gd name="T11" fmla="*/ 239 h 248"/>
                  <a:gd name="T12" fmla="*/ 11 w 660"/>
                  <a:gd name="T13" fmla="*/ 8 h 248"/>
                  <a:gd name="T14" fmla="*/ 648 w 660"/>
                  <a:gd name="T15" fmla="*/ 8 h 248"/>
                  <a:gd name="T16" fmla="*/ 648 w 660"/>
                  <a:gd name="T17" fmla="*/ 239 h 248"/>
                  <a:gd name="T18" fmla="*/ 11 w 660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0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0" y="0"/>
                    </a:lnTo>
                    <a:lnTo>
                      <a:pt x="660" y="248"/>
                    </a:lnTo>
                    <a:lnTo>
                      <a:pt x="0" y="248"/>
                    </a:lnTo>
                    <a:moveTo>
                      <a:pt x="11" y="239"/>
                    </a:moveTo>
                    <a:lnTo>
                      <a:pt x="11" y="8"/>
                    </a:lnTo>
                    <a:lnTo>
                      <a:pt x="648" y="8"/>
                    </a:lnTo>
                    <a:lnTo>
                      <a:pt x="648" y="239"/>
                    </a:lnTo>
                    <a:lnTo>
                      <a:pt x="11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3" name="Rectangle 82">
                <a:extLst>
                  <a:ext uri="{FF2B5EF4-FFF2-40B4-BE49-F238E27FC236}">
                    <a16:creationId xmlns="" xmlns:a16="http://schemas.microsoft.com/office/drawing/2014/main" id="{C1866D35-7DD3-412D-8BBB-5E2FF98D0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1183"/>
                <a:ext cx="2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Jim Barber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064" name="Rectangle 83">
                <a:extLst>
                  <a:ext uri="{FF2B5EF4-FFF2-40B4-BE49-F238E27FC236}">
                    <a16:creationId xmlns="" xmlns:a16="http://schemas.microsoft.com/office/drawing/2014/main" id="{8B71486C-CE53-499D-899B-EBAD992CA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5" y="1230"/>
                <a:ext cx="45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Operational Support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065" name="Rectangle 84">
                <a:extLst>
                  <a:ext uri="{FF2B5EF4-FFF2-40B4-BE49-F238E27FC236}">
                    <a16:creationId xmlns="" xmlns:a16="http://schemas.microsoft.com/office/drawing/2014/main" id="{F56C1A0B-22F9-4F66-9FD6-682525FAB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6" y="1277"/>
                <a:ext cx="20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Manager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066" name="Rectangle 85">
                <a:extLst>
                  <a:ext uri="{FF2B5EF4-FFF2-40B4-BE49-F238E27FC236}">
                    <a16:creationId xmlns="" xmlns:a16="http://schemas.microsoft.com/office/drawing/2014/main" id="{0A05C336-39D0-4B06-A0E9-6683C29DD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1325"/>
                <a:ext cx="3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01738 455852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067" name="Rectangle 86">
                <a:extLst>
                  <a:ext uri="{FF2B5EF4-FFF2-40B4-BE49-F238E27FC236}">
                    <a16:creationId xmlns="" xmlns:a16="http://schemas.microsoft.com/office/drawing/2014/main" id="{0680E129-A5B1-40EB-8AC9-EB2D30752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11" name="Picture 87">
                <a:extLst>
                  <a:ext uri="{FF2B5EF4-FFF2-40B4-BE49-F238E27FC236}">
                    <a16:creationId xmlns="" xmlns:a16="http://schemas.microsoft.com/office/drawing/2014/main" id="{1CD42094-1DC1-4EF6-B40F-FA62C61A3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" y="1162"/>
                <a:ext cx="66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8" name="Rectangle 88">
                <a:extLst>
                  <a:ext uri="{FF2B5EF4-FFF2-40B4-BE49-F238E27FC236}">
                    <a16:creationId xmlns="" xmlns:a16="http://schemas.microsoft.com/office/drawing/2014/main" id="{31C93693-4BAA-47E2-8FE2-D14C34E0A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9" name="Rectangle 89">
                <a:extLst>
                  <a:ext uri="{FF2B5EF4-FFF2-40B4-BE49-F238E27FC236}">
                    <a16:creationId xmlns="" xmlns:a16="http://schemas.microsoft.com/office/drawing/2014/main" id="{647056E2-7234-43E3-B855-2A74804E6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157"/>
                <a:ext cx="674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90">
                <a:extLst>
                  <a:ext uri="{FF2B5EF4-FFF2-40B4-BE49-F238E27FC236}">
                    <a16:creationId xmlns="" xmlns:a16="http://schemas.microsoft.com/office/drawing/2014/main" id="{716143CE-B158-4B7D-9BE6-46EB80C91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4" y="1160"/>
                <a:ext cx="666" cy="251"/>
              </a:xfrm>
              <a:custGeom>
                <a:avLst/>
                <a:gdLst>
                  <a:gd name="T0" fmla="*/ 0 w 2193"/>
                  <a:gd name="T1" fmla="*/ 1097 h 1105"/>
                  <a:gd name="T2" fmla="*/ 0 w 2193"/>
                  <a:gd name="T3" fmla="*/ 8 h 1105"/>
                  <a:gd name="T4" fmla="*/ 8 w 2193"/>
                  <a:gd name="T5" fmla="*/ 0 h 1105"/>
                  <a:gd name="T6" fmla="*/ 2185 w 2193"/>
                  <a:gd name="T7" fmla="*/ 0 h 1105"/>
                  <a:gd name="T8" fmla="*/ 2193 w 2193"/>
                  <a:gd name="T9" fmla="*/ 8 h 1105"/>
                  <a:gd name="T10" fmla="*/ 2193 w 2193"/>
                  <a:gd name="T11" fmla="*/ 1097 h 1105"/>
                  <a:gd name="T12" fmla="*/ 2185 w 2193"/>
                  <a:gd name="T13" fmla="*/ 1105 h 1105"/>
                  <a:gd name="T14" fmla="*/ 8 w 2193"/>
                  <a:gd name="T15" fmla="*/ 1105 h 1105"/>
                  <a:gd name="T16" fmla="*/ 0 w 2193"/>
                  <a:gd name="T17" fmla="*/ 1097 h 1105"/>
                  <a:gd name="T18" fmla="*/ 8 w 2193"/>
                  <a:gd name="T19" fmla="*/ 1089 h 1105"/>
                  <a:gd name="T20" fmla="*/ 2185 w 2193"/>
                  <a:gd name="T21" fmla="*/ 1089 h 1105"/>
                  <a:gd name="T22" fmla="*/ 2177 w 2193"/>
                  <a:gd name="T23" fmla="*/ 1097 h 1105"/>
                  <a:gd name="T24" fmla="*/ 2177 w 2193"/>
                  <a:gd name="T25" fmla="*/ 8 h 1105"/>
                  <a:gd name="T26" fmla="*/ 2185 w 2193"/>
                  <a:gd name="T27" fmla="*/ 16 h 1105"/>
                  <a:gd name="T28" fmla="*/ 8 w 2193"/>
                  <a:gd name="T29" fmla="*/ 16 h 1105"/>
                  <a:gd name="T30" fmla="*/ 16 w 2193"/>
                  <a:gd name="T31" fmla="*/ 8 h 1105"/>
                  <a:gd name="T32" fmla="*/ 16 w 2193"/>
                  <a:gd name="T33" fmla="*/ 1097 h 1105"/>
                  <a:gd name="T34" fmla="*/ 8 w 2193"/>
                  <a:gd name="T35" fmla="*/ 1105 h 1105"/>
                  <a:gd name="T36" fmla="*/ 0 w 2193"/>
                  <a:gd name="T37" fmla="*/ 1097 h 1105"/>
                  <a:gd name="T38" fmla="*/ 38 w 2193"/>
                  <a:gd name="T39" fmla="*/ 1058 h 1105"/>
                  <a:gd name="T40" fmla="*/ 38 w 2193"/>
                  <a:gd name="T41" fmla="*/ 46 h 1105"/>
                  <a:gd name="T42" fmla="*/ 46 w 2193"/>
                  <a:gd name="T43" fmla="*/ 38 h 1105"/>
                  <a:gd name="T44" fmla="*/ 2146 w 2193"/>
                  <a:gd name="T45" fmla="*/ 38 h 1105"/>
                  <a:gd name="T46" fmla="*/ 2154 w 2193"/>
                  <a:gd name="T47" fmla="*/ 46 h 1105"/>
                  <a:gd name="T48" fmla="*/ 2154 w 2193"/>
                  <a:gd name="T49" fmla="*/ 1058 h 1105"/>
                  <a:gd name="T50" fmla="*/ 2146 w 2193"/>
                  <a:gd name="T51" fmla="*/ 1066 h 1105"/>
                  <a:gd name="T52" fmla="*/ 46 w 2193"/>
                  <a:gd name="T53" fmla="*/ 1066 h 1105"/>
                  <a:gd name="T54" fmla="*/ 38 w 2193"/>
                  <a:gd name="T55" fmla="*/ 1058 h 1105"/>
                  <a:gd name="T56" fmla="*/ 46 w 2193"/>
                  <a:gd name="T57" fmla="*/ 1050 h 1105"/>
                  <a:gd name="T58" fmla="*/ 2146 w 2193"/>
                  <a:gd name="T59" fmla="*/ 1050 h 1105"/>
                  <a:gd name="T60" fmla="*/ 2138 w 2193"/>
                  <a:gd name="T61" fmla="*/ 1058 h 1105"/>
                  <a:gd name="T62" fmla="*/ 2138 w 2193"/>
                  <a:gd name="T63" fmla="*/ 46 h 1105"/>
                  <a:gd name="T64" fmla="*/ 2146 w 2193"/>
                  <a:gd name="T65" fmla="*/ 54 h 1105"/>
                  <a:gd name="T66" fmla="*/ 46 w 2193"/>
                  <a:gd name="T67" fmla="*/ 54 h 1105"/>
                  <a:gd name="T68" fmla="*/ 54 w 2193"/>
                  <a:gd name="T69" fmla="*/ 46 h 1105"/>
                  <a:gd name="T70" fmla="*/ 54 w 2193"/>
                  <a:gd name="T71" fmla="*/ 1058 h 1105"/>
                  <a:gd name="T72" fmla="*/ 46 w 2193"/>
                  <a:gd name="T73" fmla="*/ 1066 h 1105"/>
                  <a:gd name="T74" fmla="*/ 38 w 2193"/>
                  <a:gd name="T75" fmla="*/ 1058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5">
                    <a:moveTo>
                      <a:pt x="0" y="1097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2185" y="0"/>
                    </a:lnTo>
                    <a:cubicBezTo>
                      <a:pt x="2189" y="0"/>
                      <a:pt x="2193" y="4"/>
                      <a:pt x="2193" y="8"/>
                    </a:cubicBezTo>
                    <a:lnTo>
                      <a:pt x="2193" y="1097"/>
                    </a:lnTo>
                    <a:cubicBezTo>
                      <a:pt x="2193" y="1101"/>
                      <a:pt x="2189" y="1105"/>
                      <a:pt x="2185" y="1105"/>
                    </a:cubicBezTo>
                    <a:lnTo>
                      <a:pt x="8" y="1105"/>
                    </a:lnTo>
                    <a:cubicBezTo>
                      <a:pt x="3" y="1105"/>
                      <a:pt x="0" y="1101"/>
                      <a:pt x="0" y="1097"/>
                    </a:cubicBezTo>
                    <a:cubicBezTo>
                      <a:pt x="0" y="1092"/>
                      <a:pt x="3" y="1089"/>
                      <a:pt x="8" y="1089"/>
                    </a:cubicBezTo>
                    <a:lnTo>
                      <a:pt x="2185" y="1089"/>
                    </a:lnTo>
                    <a:lnTo>
                      <a:pt x="2177" y="1097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7"/>
                    </a:lnTo>
                    <a:cubicBezTo>
                      <a:pt x="16" y="1101"/>
                      <a:pt x="12" y="1105"/>
                      <a:pt x="8" y="1105"/>
                    </a:cubicBezTo>
                    <a:cubicBezTo>
                      <a:pt x="3" y="1105"/>
                      <a:pt x="0" y="1101"/>
                      <a:pt x="0" y="1097"/>
                    </a:cubicBezTo>
                    <a:close/>
                    <a:moveTo>
                      <a:pt x="38" y="1058"/>
                    </a:moveTo>
                    <a:lnTo>
                      <a:pt x="38" y="46"/>
                    </a:lnTo>
                    <a:cubicBezTo>
                      <a:pt x="38" y="42"/>
                      <a:pt x="42" y="38"/>
                      <a:pt x="46" y="38"/>
                    </a:cubicBezTo>
                    <a:lnTo>
                      <a:pt x="2146" y="38"/>
                    </a:lnTo>
                    <a:cubicBezTo>
                      <a:pt x="2151" y="38"/>
                      <a:pt x="2154" y="42"/>
                      <a:pt x="2154" y="46"/>
                    </a:cubicBezTo>
                    <a:lnTo>
                      <a:pt x="2154" y="1058"/>
                    </a:lnTo>
                    <a:cubicBezTo>
                      <a:pt x="2154" y="1063"/>
                      <a:pt x="2151" y="1066"/>
                      <a:pt x="2146" y="1066"/>
                    </a:cubicBezTo>
                    <a:lnTo>
                      <a:pt x="46" y="1066"/>
                    </a:lnTo>
                    <a:cubicBezTo>
                      <a:pt x="42" y="1066"/>
                      <a:pt x="38" y="1063"/>
                      <a:pt x="38" y="1058"/>
                    </a:cubicBezTo>
                    <a:cubicBezTo>
                      <a:pt x="38" y="1054"/>
                      <a:pt x="42" y="1050"/>
                      <a:pt x="46" y="1050"/>
                    </a:cubicBezTo>
                    <a:lnTo>
                      <a:pt x="2146" y="1050"/>
                    </a:lnTo>
                    <a:lnTo>
                      <a:pt x="2138" y="1058"/>
                    </a:lnTo>
                    <a:lnTo>
                      <a:pt x="2138" y="46"/>
                    </a:lnTo>
                    <a:lnTo>
                      <a:pt x="2146" y="54"/>
                    </a:lnTo>
                    <a:lnTo>
                      <a:pt x="46" y="54"/>
                    </a:lnTo>
                    <a:lnTo>
                      <a:pt x="54" y="46"/>
                    </a:lnTo>
                    <a:lnTo>
                      <a:pt x="54" y="1058"/>
                    </a:lnTo>
                    <a:cubicBezTo>
                      <a:pt x="54" y="1063"/>
                      <a:pt x="51" y="1066"/>
                      <a:pt x="46" y="1066"/>
                    </a:cubicBezTo>
                    <a:cubicBezTo>
                      <a:pt x="42" y="1066"/>
                      <a:pt x="38" y="1063"/>
                      <a:pt x="38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2" name="Rectangle 91">
                <a:extLst>
                  <a:ext uri="{FF2B5EF4-FFF2-40B4-BE49-F238E27FC236}">
                    <a16:creationId xmlns="" xmlns:a16="http://schemas.microsoft.com/office/drawing/2014/main" id="{8FDEB569-840B-47E5-9EA0-57E817D0B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157"/>
                <a:ext cx="674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Rectangle 92">
                <a:extLst>
                  <a:ext uri="{FF2B5EF4-FFF2-40B4-BE49-F238E27FC236}">
                    <a16:creationId xmlns="" xmlns:a16="http://schemas.microsoft.com/office/drawing/2014/main" id="{D2D461BC-5E18-49B3-8BA4-07B196A50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149"/>
                <a:ext cx="675" cy="4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4" name="Rectangle 93">
                <a:extLst>
                  <a:ext uri="{FF2B5EF4-FFF2-40B4-BE49-F238E27FC236}">
                    <a16:creationId xmlns="" xmlns:a16="http://schemas.microsoft.com/office/drawing/2014/main" id="{539FA4D5-0366-4CDE-9040-33EE6CF26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153"/>
                <a:ext cx="675" cy="7"/>
              </a:xfrm>
              <a:prstGeom prst="rect">
                <a:avLst/>
              </a:prstGeom>
              <a:solidFill>
                <a:srgbClr val="E1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5" name="Rectangle 94">
                <a:extLst>
                  <a:ext uri="{FF2B5EF4-FFF2-40B4-BE49-F238E27FC236}">
                    <a16:creationId xmlns="" xmlns:a16="http://schemas.microsoft.com/office/drawing/2014/main" id="{7AC778C6-85E2-48C1-A699-F6BFEE9DA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160"/>
                <a:ext cx="675" cy="11"/>
              </a:xfrm>
              <a:prstGeom prst="rect">
                <a:avLst/>
              </a:prstGeom>
              <a:solidFill>
                <a:srgbClr val="E0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6" name="Rectangle 95">
                <a:extLst>
                  <a:ext uri="{FF2B5EF4-FFF2-40B4-BE49-F238E27FC236}">
                    <a16:creationId xmlns="" xmlns:a16="http://schemas.microsoft.com/office/drawing/2014/main" id="{9A09D325-A014-4713-BAE4-ECDC1BBBE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171"/>
                <a:ext cx="675" cy="4"/>
              </a:xfrm>
              <a:prstGeom prst="rect">
                <a:avLst/>
              </a:prstGeom>
              <a:solidFill>
                <a:srgbClr val="DF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7" name="Rectangle 96">
                <a:extLst>
                  <a:ext uri="{FF2B5EF4-FFF2-40B4-BE49-F238E27FC236}">
                    <a16:creationId xmlns="" xmlns:a16="http://schemas.microsoft.com/office/drawing/2014/main" id="{98089EFD-C7AF-4E45-B38F-E82179E9B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175"/>
                <a:ext cx="675" cy="7"/>
              </a:xfrm>
              <a:prstGeom prst="rect">
                <a:avLst/>
              </a:prstGeom>
              <a:solidFill>
                <a:srgbClr val="DF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8" name="Rectangle 97">
                <a:extLst>
                  <a:ext uri="{FF2B5EF4-FFF2-40B4-BE49-F238E27FC236}">
                    <a16:creationId xmlns="" xmlns:a16="http://schemas.microsoft.com/office/drawing/2014/main" id="{0398162E-6AFD-4E83-9A8C-E207BAC4A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182"/>
                <a:ext cx="675" cy="11"/>
              </a:xfrm>
              <a:prstGeom prst="rect">
                <a:avLst/>
              </a:prstGeom>
              <a:solidFill>
                <a:srgbClr val="DE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9" name="Rectangle 98">
                <a:extLst>
                  <a:ext uri="{FF2B5EF4-FFF2-40B4-BE49-F238E27FC236}">
                    <a16:creationId xmlns="" xmlns:a16="http://schemas.microsoft.com/office/drawing/2014/main" id="{62F65358-DFF6-4663-A11F-F3B798131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193"/>
                <a:ext cx="675" cy="15"/>
              </a:xfrm>
              <a:prstGeom prst="rect">
                <a:avLst/>
              </a:prstGeom>
              <a:solidFill>
                <a:srgbClr val="DD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0" name="Rectangle 99">
                <a:extLst>
                  <a:ext uri="{FF2B5EF4-FFF2-40B4-BE49-F238E27FC236}">
                    <a16:creationId xmlns="" xmlns:a16="http://schemas.microsoft.com/office/drawing/2014/main" id="{3E397E14-3AC3-43AC-B1B4-45AB7424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08"/>
                <a:ext cx="675" cy="14"/>
              </a:xfrm>
              <a:prstGeom prst="rect">
                <a:avLst/>
              </a:prstGeom>
              <a:solidFill>
                <a:srgbClr val="DC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1" name="Rectangle 100">
                <a:extLst>
                  <a:ext uri="{FF2B5EF4-FFF2-40B4-BE49-F238E27FC236}">
                    <a16:creationId xmlns="" xmlns:a16="http://schemas.microsoft.com/office/drawing/2014/main" id="{2827159C-D036-4F1C-B3F4-B7EFDA7FE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22"/>
                <a:ext cx="675" cy="4"/>
              </a:xfrm>
              <a:prstGeom prst="rect">
                <a:avLst/>
              </a:prstGeom>
              <a:solidFill>
                <a:srgbClr val="DB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2" name="Rectangle 101">
                <a:extLst>
                  <a:ext uri="{FF2B5EF4-FFF2-40B4-BE49-F238E27FC236}">
                    <a16:creationId xmlns="" xmlns:a16="http://schemas.microsoft.com/office/drawing/2014/main" id="{73545BC7-8385-48BA-8412-59A817264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26"/>
                <a:ext cx="675" cy="3"/>
              </a:xfrm>
              <a:prstGeom prst="rect">
                <a:avLst/>
              </a:prstGeom>
              <a:solidFill>
                <a:srgbClr val="DB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3" name="Rectangle 102">
                <a:extLst>
                  <a:ext uri="{FF2B5EF4-FFF2-40B4-BE49-F238E27FC236}">
                    <a16:creationId xmlns="" xmlns:a16="http://schemas.microsoft.com/office/drawing/2014/main" id="{64A57707-E300-4E0D-A300-3EFD23277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29"/>
                <a:ext cx="675" cy="11"/>
              </a:xfrm>
              <a:prstGeom prst="rect">
                <a:avLst/>
              </a:prstGeom>
              <a:solidFill>
                <a:srgbClr val="DA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4" name="Rectangle 103">
                <a:extLst>
                  <a:ext uri="{FF2B5EF4-FFF2-40B4-BE49-F238E27FC236}">
                    <a16:creationId xmlns="" xmlns:a16="http://schemas.microsoft.com/office/drawing/2014/main" id="{D6A5D7F9-7365-4882-AFD3-725B59AA4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40"/>
                <a:ext cx="675" cy="11"/>
              </a:xfrm>
              <a:prstGeom prst="rect">
                <a:avLst/>
              </a:prstGeom>
              <a:solidFill>
                <a:srgbClr val="D9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5" name="Rectangle 104">
                <a:extLst>
                  <a:ext uri="{FF2B5EF4-FFF2-40B4-BE49-F238E27FC236}">
                    <a16:creationId xmlns="" xmlns:a16="http://schemas.microsoft.com/office/drawing/2014/main" id="{A14077D1-3870-4991-977D-5D7EEFEBC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51"/>
                <a:ext cx="675" cy="4"/>
              </a:xfrm>
              <a:prstGeom prst="rect">
                <a:avLst/>
              </a:prstGeom>
              <a:solidFill>
                <a:srgbClr val="D8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6" name="Rectangle 105">
                <a:extLst>
                  <a:ext uri="{FF2B5EF4-FFF2-40B4-BE49-F238E27FC236}">
                    <a16:creationId xmlns="" xmlns:a16="http://schemas.microsoft.com/office/drawing/2014/main" id="{97DF9666-13A3-4019-AA55-008188566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55"/>
                <a:ext cx="675" cy="4"/>
              </a:xfrm>
              <a:prstGeom prst="rect">
                <a:avLst/>
              </a:prstGeom>
              <a:solidFill>
                <a:srgbClr val="D8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7" name="Rectangle 106">
                <a:extLst>
                  <a:ext uri="{FF2B5EF4-FFF2-40B4-BE49-F238E27FC236}">
                    <a16:creationId xmlns="" xmlns:a16="http://schemas.microsoft.com/office/drawing/2014/main" id="{06D51C1F-9760-41CD-963E-70EDCE51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59"/>
                <a:ext cx="675" cy="14"/>
              </a:xfrm>
              <a:prstGeom prst="rect">
                <a:avLst/>
              </a:prstGeom>
              <a:solidFill>
                <a:srgbClr val="D7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8" name="Rectangle 107">
                <a:extLst>
                  <a:ext uri="{FF2B5EF4-FFF2-40B4-BE49-F238E27FC236}">
                    <a16:creationId xmlns="" xmlns:a16="http://schemas.microsoft.com/office/drawing/2014/main" id="{E3A0BC9F-0C4D-4729-8768-0BBB7DFF0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73"/>
                <a:ext cx="675" cy="15"/>
              </a:xfrm>
              <a:prstGeom prst="rect">
                <a:avLst/>
              </a:prstGeom>
              <a:solidFill>
                <a:srgbClr val="D6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9" name="Rectangle 108">
                <a:extLst>
                  <a:ext uri="{FF2B5EF4-FFF2-40B4-BE49-F238E27FC236}">
                    <a16:creationId xmlns="" xmlns:a16="http://schemas.microsoft.com/office/drawing/2014/main" id="{25220D15-3D13-4AA5-A30C-E42336FE1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88"/>
                <a:ext cx="675" cy="11"/>
              </a:xfrm>
              <a:prstGeom prst="rect">
                <a:avLst/>
              </a:prstGeom>
              <a:solidFill>
                <a:srgbClr val="D5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0" name="Rectangle 109">
                <a:extLst>
                  <a:ext uri="{FF2B5EF4-FFF2-40B4-BE49-F238E27FC236}">
                    <a16:creationId xmlns="" xmlns:a16="http://schemas.microsoft.com/office/drawing/2014/main" id="{6334F5BA-CD68-444F-A6E1-8FAD7C6B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299"/>
                <a:ext cx="675" cy="7"/>
              </a:xfrm>
              <a:prstGeom prst="rect">
                <a:avLst/>
              </a:prstGeom>
              <a:solidFill>
                <a:srgbClr val="D4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1" name="Rectangle 110">
                <a:extLst>
                  <a:ext uri="{FF2B5EF4-FFF2-40B4-BE49-F238E27FC236}">
                    <a16:creationId xmlns="" xmlns:a16="http://schemas.microsoft.com/office/drawing/2014/main" id="{7D62F0C9-63C5-4C56-A4CC-745CF3DF6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06"/>
                <a:ext cx="675" cy="4"/>
              </a:xfrm>
              <a:prstGeom prst="rect">
                <a:avLst/>
              </a:prstGeom>
              <a:solidFill>
                <a:srgbClr val="D4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2" name="Rectangle 111">
                <a:extLst>
                  <a:ext uri="{FF2B5EF4-FFF2-40B4-BE49-F238E27FC236}">
                    <a16:creationId xmlns="" xmlns:a16="http://schemas.microsoft.com/office/drawing/2014/main" id="{AA77497D-466D-47C3-B685-A8720C81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10"/>
                <a:ext cx="675" cy="11"/>
              </a:xfrm>
              <a:prstGeom prst="rect">
                <a:avLst/>
              </a:prstGeom>
              <a:solidFill>
                <a:srgbClr val="D3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3" name="Rectangle 112">
                <a:extLst>
                  <a:ext uri="{FF2B5EF4-FFF2-40B4-BE49-F238E27FC236}">
                    <a16:creationId xmlns="" xmlns:a16="http://schemas.microsoft.com/office/drawing/2014/main" id="{3C9D9F91-F70F-4403-AB48-5E66B54A0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21"/>
                <a:ext cx="675" cy="14"/>
              </a:xfrm>
              <a:prstGeom prst="rect">
                <a:avLst/>
              </a:prstGeom>
              <a:solidFill>
                <a:srgbClr val="D2E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4" name="Rectangle 113">
                <a:extLst>
                  <a:ext uri="{FF2B5EF4-FFF2-40B4-BE49-F238E27FC236}">
                    <a16:creationId xmlns="" xmlns:a16="http://schemas.microsoft.com/office/drawing/2014/main" id="{EA8A99D0-24FE-4FD0-8415-48765FA15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35"/>
                <a:ext cx="675" cy="15"/>
              </a:xfrm>
              <a:prstGeom prst="rect">
                <a:avLst/>
              </a:prstGeom>
              <a:solidFill>
                <a:srgbClr val="D1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5" name="Rectangle 114">
                <a:extLst>
                  <a:ext uri="{FF2B5EF4-FFF2-40B4-BE49-F238E27FC236}">
                    <a16:creationId xmlns="" xmlns:a16="http://schemas.microsoft.com/office/drawing/2014/main" id="{BB517506-4F01-4C93-8C60-17901E44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50"/>
                <a:ext cx="675" cy="3"/>
              </a:xfrm>
              <a:prstGeom prst="rect">
                <a:avLst/>
              </a:prstGeom>
              <a:solidFill>
                <a:srgbClr val="D0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6" name="Rectangle 115">
                <a:extLst>
                  <a:ext uri="{FF2B5EF4-FFF2-40B4-BE49-F238E27FC236}">
                    <a16:creationId xmlns="" xmlns:a16="http://schemas.microsoft.com/office/drawing/2014/main" id="{CE8E129F-749A-4603-B06C-11E8F58EB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53"/>
                <a:ext cx="675" cy="4"/>
              </a:xfrm>
              <a:prstGeom prst="rect">
                <a:avLst/>
              </a:prstGeom>
              <a:solidFill>
                <a:srgbClr val="D0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7" name="Rectangle 116">
                <a:extLst>
                  <a:ext uri="{FF2B5EF4-FFF2-40B4-BE49-F238E27FC236}">
                    <a16:creationId xmlns="" xmlns:a16="http://schemas.microsoft.com/office/drawing/2014/main" id="{489976FF-BCF4-47F7-9600-6B17D04D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57"/>
                <a:ext cx="675" cy="11"/>
              </a:xfrm>
              <a:prstGeom prst="rect">
                <a:avLst/>
              </a:prstGeom>
              <a:solidFill>
                <a:srgbClr val="CF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8" name="Rectangle 117">
                <a:extLst>
                  <a:ext uri="{FF2B5EF4-FFF2-40B4-BE49-F238E27FC236}">
                    <a16:creationId xmlns="" xmlns:a16="http://schemas.microsoft.com/office/drawing/2014/main" id="{FC6E60FC-4D26-43C2-BB58-3F04BEE50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68"/>
                <a:ext cx="675" cy="11"/>
              </a:xfrm>
              <a:prstGeom prst="rect">
                <a:avLst/>
              </a:prstGeom>
              <a:solidFill>
                <a:srgbClr val="CE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9" name="Rectangle 118">
                <a:extLst>
                  <a:ext uri="{FF2B5EF4-FFF2-40B4-BE49-F238E27FC236}">
                    <a16:creationId xmlns="" xmlns:a16="http://schemas.microsoft.com/office/drawing/2014/main" id="{A58F78BE-5F76-4B2D-A152-ECFD2DCD0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79"/>
                <a:ext cx="675" cy="4"/>
              </a:xfrm>
              <a:prstGeom prst="rect">
                <a:avLst/>
              </a:prstGeom>
              <a:solidFill>
                <a:srgbClr val="C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0" name="Rectangle 119">
                <a:extLst>
                  <a:ext uri="{FF2B5EF4-FFF2-40B4-BE49-F238E27FC236}">
                    <a16:creationId xmlns="" xmlns:a16="http://schemas.microsoft.com/office/drawing/2014/main" id="{417B88A5-0304-4683-A729-3E69AA08B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83"/>
                <a:ext cx="675" cy="3"/>
              </a:xfrm>
              <a:prstGeom prst="rect">
                <a:avLst/>
              </a:prstGeom>
              <a:solidFill>
                <a:srgbClr val="CD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1" name="Rectangle 120">
                <a:extLst>
                  <a:ext uri="{FF2B5EF4-FFF2-40B4-BE49-F238E27FC236}">
                    <a16:creationId xmlns="" xmlns:a16="http://schemas.microsoft.com/office/drawing/2014/main" id="{8CE7F6F0-96FC-48A1-86A8-6D710470B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386"/>
                <a:ext cx="675" cy="15"/>
              </a:xfrm>
              <a:prstGeom prst="rect">
                <a:avLst/>
              </a:prstGeom>
              <a:solidFill>
                <a:srgbClr val="CC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2" name="Rectangle 121">
                <a:extLst>
                  <a:ext uri="{FF2B5EF4-FFF2-40B4-BE49-F238E27FC236}">
                    <a16:creationId xmlns="" xmlns:a16="http://schemas.microsoft.com/office/drawing/2014/main" id="{D03E3B7F-FA26-4918-B8B9-591ECCEF3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" y="1401"/>
                <a:ext cx="675" cy="7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122">
                <a:extLst>
                  <a:ext uri="{FF2B5EF4-FFF2-40B4-BE49-F238E27FC236}">
                    <a16:creationId xmlns="" xmlns:a16="http://schemas.microsoft.com/office/drawing/2014/main" id="{889D59FD-4377-41D6-BE57-F421BAD3AF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7" y="1155"/>
                <a:ext cx="661" cy="248"/>
              </a:xfrm>
              <a:custGeom>
                <a:avLst/>
                <a:gdLst>
                  <a:gd name="T0" fmla="*/ 0 w 661"/>
                  <a:gd name="T1" fmla="*/ 248 h 248"/>
                  <a:gd name="T2" fmla="*/ 0 w 661"/>
                  <a:gd name="T3" fmla="*/ 0 h 248"/>
                  <a:gd name="T4" fmla="*/ 661 w 661"/>
                  <a:gd name="T5" fmla="*/ 0 h 248"/>
                  <a:gd name="T6" fmla="*/ 661 w 661"/>
                  <a:gd name="T7" fmla="*/ 248 h 248"/>
                  <a:gd name="T8" fmla="*/ 0 w 661"/>
                  <a:gd name="T9" fmla="*/ 248 h 248"/>
                  <a:gd name="T10" fmla="*/ 12 w 661"/>
                  <a:gd name="T11" fmla="*/ 239 h 248"/>
                  <a:gd name="T12" fmla="*/ 12 w 661"/>
                  <a:gd name="T13" fmla="*/ 8 h 248"/>
                  <a:gd name="T14" fmla="*/ 649 w 661"/>
                  <a:gd name="T15" fmla="*/ 8 h 248"/>
                  <a:gd name="T16" fmla="*/ 649 w 661"/>
                  <a:gd name="T17" fmla="*/ 239 h 248"/>
                  <a:gd name="T18" fmla="*/ 12 w 661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1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248"/>
                    </a:lnTo>
                    <a:lnTo>
                      <a:pt x="0" y="248"/>
                    </a:lnTo>
                    <a:moveTo>
                      <a:pt x="12" y="239"/>
                    </a:moveTo>
                    <a:lnTo>
                      <a:pt x="12" y="8"/>
                    </a:lnTo>
                    <a:lnTo>
                      <a:pt x="649" y="8"/>
                    </a:lnTo>
                    <a:lnTo>
                      <a:pt x="649" y="239"/>
                    </a:lnTo>
                    <a:lnTo>
                      <a:pt x="12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4" name="Rectangle 123">
                <a:extLst>
                  <a:ext uri="{FF2B5EF4-FFF2-40B4-BE49-F238E27FC236}">
                    <a16:creationId xmlns="" xmlns:a16="http://schemas.microsoft.com/office/drawing/2014/main" id="{08658BB6-8B90-468C-B744-0AFFD73A8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1183"/>
                <a:ext cx="38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Pauline Henehan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105" name="Rectangle 124">
                <a:extLst>
                  <a:ext uri="{FF2B5EF4-FFF2-40B4-BE49-F238E27FC236}">
                    <a16:creationId xmlns="" xmlns:a16="http://schemas.microsoft.com/office/drawing/2014/main" id="{7B149F9A-9FC9-4951-BA37-59B1E804D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1230"/>
                <a:ext cx="6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SCADA and Commissioning 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106" name="Rectangle 125">
                <a:extLst>
                  <a:ext uri="{FF2B5EF4-FFF2-40B4-BE49-F238E27FC236}">
                    <a16:creationId xmlns="" xmlns:a16="http://schemas.microsoft.com/office/drawing/2014/main" id="{B0DECFF0-B1B1-44D0-BF05-5AF4F460B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1277"/>
                <a:ext cx="17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Manger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107" name="Rectangle 126">
                <a:extLst>
                  <a:ext uri="{FF2B5EF4-FFF2-40B4-BE49-F238E27FC236}">
                    <a16:creationId xmlns="" xmlns:a16="http://schemas.microsoft.com/office/drawing/2014/main" id="{27955DF2-1794-42C9-966E-5A6F4E1D7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7" y="1325"/>
                <a:ext cx="3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01738 453370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108" name="Rectangle 127">
                <a:extLst>
                  <a:ext uri="{FF2B5EF4-FFF2-40B4-BE49-F238E27FC236}">
                    <a16:creationId xmlns="" xmlns:a16="http://schemas.microsoft.com/office/drawing/2014/main" id="{E6747293-9853-47FB-B2B3-F8DE5D864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52" name="Picture 128">
                <a:extLst>
                  <a:ext uri="{FF2B5EF4-FFF2-40B4-BE49-F238E27FC236}">
                    <a16:creationId xmlns="" xmlns:a16="http://schemas.microsoft.com/office/drawing/2014/main" id="{BA6A6B1F-17B1-4B7B-8910-D13BFCDE5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4" y="1162"/>
                <a:ext cx="66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9" name="Rectangle 129">
                <a:extLst>
                  <a:ext uri="{FF2B5EF4-FFF2-40B4-BE49-F238E27FC236}">
                    <a16:creationId xmlns="" xmlns:a16="http://schemas.microsoft.com/office/drawing/2014/main" id="{3A26D68B-B11A-42B1-B0A3-5D1105260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0" name="Rectangle 130">
                <a:extLst>
                  <a:ext uri="{FF2B5EF4-FFF2-40B4-BE49-F238E27FC236}">
                    <a16:creationId xmlns="" xmlns:a16="http://schemas.microsoft.com/office/drawing/2014/main" id="{4072867F-49E8-43E7-AAEF-F4D117216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1157"/>
                <a:ext cx="675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131">
                <a:extLst>
                  <a:ext uri="{FF2B5EF4-FFF2-40B4-BE49-F238E27FC236}">
                    <a16:creationId xmlns="" xmlns:a16="http://schemas.microsoft.com/office/drawing/2014/main" id="{15A87604-ACE5-4D76-B564-94C5AC1CD2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1" y="1160"/>
                <a:ext cx="666" cy="251"/>
              </a:xfrm>
              <a:custGeom>
                <a:avLst/>
                <a:gdLst>
                  <a:gd name="T0" fmla="*/ 0 w 2193"/>
                  <a:gd name="T1" fmla="*/ 1097 h 1105"/>
                  <a:gd name="T2" fmla="*/ 0 w 2193"/>
                  <a:gd name="T3" fmla="*/ 8 h 1105"/>
                  <a:gd name="T4" fmla="*/ 8 w 2193"/>
                  <a:gd name="T5" fmla="*/ 0 h 1105"/>
                  <a:gd name="T6" fmla="*/ 2185 w 2193"/>
                  <a:gd name="T7" fmla="*/ 0 h 1105"/>
                  <a:gd name="T8" fmla="*/ 2193 w 2193"/>
                  <a:gd name="T9" fmla="*/ 8 h 1105"/>
                  <a:gd name="T10" fmla="*/ 2193 w 2193"/>
                  <a:gd name="T11" fmla="*/ 1097 h 1105"/>
                  <a:gd name="T12" fmla="*/ 2185 w 2193"/>
                  <a:gd name="T13" fmla="*/ 1105 h 1105"/>
                  <a:gd name="T14" fmla="*/ 8 w 2193"/>
                  <a:gd name="T15" fmla="*/ 1105 h 1105"/>
                  <a:gd name="T16" fmla="*/ 0 w 2193"/>
                  <a:gd name="T17" fmla="*/ 1097 h 1105"/>
                  <a:gd name="T18" fmla="*/ 8 w 2193"/>
                  <a:gd name="T19" fmla="*/ 1089 h 1105"/>
                  <a:gd name="T20" fmla="*/ 2185 w 2193"/>
                  <a:gd name="T21" fmla="*/ 1089 h 1105"/>
                  <a:gd name="T22" fmla="*/ 2177 w 2193"/>
                  <a:gd name="T23" fmla="*/ 1097 h 1105"/>
                  <a:gd name="T24" fmla="*/ 2177 w 2193"/>
                  <a:gd name="T25" fmla="*/ 8 h 1105"/>
                  <a:gd name="T26" fmla="*/ 2185 w 2193"/>
                  <a:gd name="T27" fmla="*/ 16 h 1105"/>
                  <a:gd name="T28" fmla="*/ 8 w 2193"/>
                  <a:gd name="T29" fmla="*/ 16 h 1105"/>
                  <a:gd name="T30" fmla="*/ 16 w 2193"/>
                  <a:gd name="T31" fmla="*/ 8 h 1105"/>
                  <a:gd name="T32" fmla="*/ 16 w 2193"/>
                  <a:gd name="T33" fmla="*/ 1097 h 1105"/>
                  <a:gd name="T34" fmla="*/ 8 w 2193"/>
                  <a:gd name="T35" fmla="*/ 1105 h 1105"/>
                  <a:gd name="T36" fmla="*/ 0 w 2193"/>
                  <a:gd name="T37" fmla="*/ 1097 h 1105"/>
                  <a:gd name="T38" fmla="*/ 38 w 2193"/>
                  <a:gd name="T39" fmla="*/ 1058 h 1105"/>
                  <a:gd name="T40" fmla="*/ 38 w 2193"/>
                  <a:gd name="T41" fmla="*/ 46 h 1105"/>
                  <a:gd name="T42" fmla="*/ 46 w 2193"/>
                  <a:gd name="T43" fmla="*/ 38 h 1105"/>
                  <a:gd name="T44" fmla="*/ 2146 w 2193"/>
                  <a:gd name="T45" fmla="*/ 38 h 1105"/>
                  <a:gd name="T46" fmla="*/ 2154 w 2193"/>
                  <a:gd name="T47" fmla="*/ 46 h 1105"/>
                  <a:gd name="T48" fmla="*/ 2154 w 2193"/>
                  <a:gd name="T49" fmla="*/ 1058 h 1105"/>
                  <a:gd name="T50" fmla="*/ 2146 w 2193"/>
                  <a:gd name="T51" fmla="*/ 1066 h 1105"/>
                  <a:gd name="T52" fmla="*/ 46 w 2193"/>
                  <a:gd name="T53" fmla="*/ 1066 h 1105"/>
                  <a:gd name="T54" fmla="*/ 38 w 2193"/>
                  <a:gd name="T55" fmla="*/ 1058 h 1105"/>
                  <a:gd name="T56" fmla="*/ 46 w 2193"/>
                  <a:gd name="T57" fmla="*/ 1050 h 1105"/>
                  <a:gd name="T58" fmla="*/ 2146 w 2193"/>
                  <a:gd name="T59" fmla="*/ 1050 h 1105"/>
                  <a:gd name="T60" fmla="*/ 2138 w 2193"/>
                  <a:gd name="T61" fmla="*/ 1058 h 1105"/>
                  <a:gd name="T62" fmla="*/ 2138 w 2193"/>
                  <a:gd name="T63" fmla="*/ 46 h 1105"/>
                  <a:gd name="T64" fmla="*/ 2146 w 2193"/>
                  <a:gd name="T65" fmla="*/ 54 h 1105"/>
                  <a:gd name="T66" fmla="*/ 46 w 2193"/>
                  <a:gd name="T67" fmla="*/ 54 h 1105"/>
                  <a:gd name="T68" fmla="*/ 54 w 2193"/>
                  <a:gd name="T69" fmla="*/ 46 h 1105"/>
                  <a:gd name="T70" fmla="*/ 54 w 2193"/>
                  <a:gd name="T71" fmla="*/ 1058 h 1105"/>
                  <a:gd name="T72" fmla="*/ 46 w 2193"/>
                  <a:gd name="T73" fmla="*/ 1066 h 1105"/>
                  <a:gd name="T74" fmla="*/ 38 w 2193"/>
                  <a:gd name="T75" fmla="*/ 1058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5">
                    <a:moveTo>
                      <a:pt x="0" y="1097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2185" y="0"/>
                    </a:lnTo>
                    <a:cubicBezTo>
                      <a:pt x="2189" y="0"/>
                      <a:pt x="2193" y="4"/>
                      <a:pt x="2193" y="8"/>
                    </a:cubicBezTo>
                    <a:lnTo>
                      <a:pt x="2193" y="1097"/>
                    </a:lnTo>
                    <a:cubicBezTo>
                      <a:pt x="2193" y="1101"/>
                      <a:pt x="2189" y="1105"/>
                      <a:pt x="2185" y="1105"/>
                    </a:cubicBezTo>
                    <a:lnTo>
                      <a:pt x="8" y="1105"/>
                    </a:lnTo>
                    <a:cubicBezTo>
                      <a:pt x="3" y="1105"/>
                      <a:pt x="0" y="1101"/>
                      <a:pt x="0" y="1097"/>
                    </a:cubicBezTo>
                    <a:cubicBezTo>
                      <a:pt x="0" y="1092"/>
                      <a:pt x="3" y="1089"/>
                      <a:pt x="8" y="1089"/>
                    </a:cubicBezTo>
                    <a:lnTo>
                      <a:pt x="2185" y="1089"/>
                    </a:lnTo>
                    <a:lnTo>
                      <a:pt x="2177" y="1097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7"/>
                    </a:lnTo>
                    <a:cubicBezTo>
                      <a:pt x="16" y="1101"/>
                      <a:pt x="12" y="1105"/>
                      <a:pt x="8" y="1105"/>
                    </a:cubicBezTo>
                    <a:cubicBezTo>
                      <a:pt x="3" y="1105"/>
                      <a:pt x="0" y="1101"/>
                      <a:pt x="0" y="1097"/>
                    </a:cubicBezTo>
                    <a:close/>
                    <a:moveTo>
                      <a:pt x="38" y="1058"/>
                    </a:moveTo>
                    <a:lnTo>
                      <a:pt x="38" y="46"/>
                    </a:lnTo>
                    <a:cubicBezTo>
                      <a:pt x="38" y="42"/>
                      <a:pt x="42" y="38"/>
                      <a:pt x="46" y="38"/>
                    </a:cubicBezTo>
                    <a:lnTo>
                      <a:pt x="2146" y="38"/>
                    </a:lnTo>
                    <a:cubicBezTo>
                      <a:pt x="2151" y="38"/>
                      <a:pt x="2154" y="42"/>
                      <a:pt x="2154" y="46"/>
                    </a:cubicBezTo>
                    <a:lnTo>
                      <a:pt x="2154" y="1058"/>
                    </a:lnTo>
                    <a:cubicBezTo>
                      <a:pt x="2154" y="1063"/>
                      <a:pt x="2151" y="1066"/>
                      <a:pt x="2146" y="1066"/>
                    </a:cubicBezTo>
                    <a:lnTo>
                      <a:pt x="46" y="1066"/>
                    </a:lnTo>
                    <a:cubicBezTo>
                      <a:pt x="42" y="1066"/>
                      <a:pt x="38" y="1063"/>
                      <a:pt x="38" y="1058"/>
                    </a:cubicBezTo>
                    <a:cubicBezTo>
                      <a:pt x="38" y="1054"/>
                      <a:pt x="42" y="1050"/>
                      <a:pt x="46" y="1050"/>
                    </a:cubicBezTo>
                    <a:lnTo>
                      <a:pt x="2146" y="1050"/>
                    </a:lnTo>
                    <a:lnTo>
                      <a:pt x="2138" y="1058"/>
                    </a:lnTo>
                    <a:lnTo>
                      <a:pt x="2138" y="46"/>
                    </a:lnTo>
                    <a:lnTo>
                      <a:pt x="2146" y="54"/>
                    </a:lnTo>
                    <a:lnTo>
                      <a:pt x="46" y="54"/>
                    </a:lnTo>
                    <a:lnTo>
                      <a:pt x="54" y="46"/>
                    </a:lnTo>
                    <a:lnTo>
                      <a:pt x="54" y="1058"/>
                    </a:lnTo>
                    <a:cubicBezTo>
                      <a:pt x="54" y="1063"/>
                      <a:pt x="50" y="1066"/>
                      <a:pt x="46" y="1066"/>
                    </a:cubicBezTo>
                    <a:cubicBezTo>
                      <a:pt x="42" y="1066"/>
                      <a:pt x="38" y="1063"/>
                      <a:pt x="38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3" name="Rectangle 132">
                <a:extLst>
                  <a:ext uri="{FF2B5EF4-FFF2-40B4-BE49-F238E27FC236}">
                    <a16:creationId xmlns="" xmlns:a16="http://schemas.microsoft.com/office/drawing/2014/main" id="{42580870-9365-48DB-B943-F51179B70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1157"/>
                <a:ext cx="674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4" name="Rectangle 133">
                <a:extLst>
                  <a:ext uri="{FF2B5EF4-FFF2-40B4-BE49-F238E27FC236}">
                    <a16:creationId xmlns="" xmlns:a16="http://schemas.microsoft.com/office/drawing/2014/main" id="{DF10C8EE-5738-45FE-9C8F-C2CD0FC79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149"/>
                <a:ext cx="675" cy="4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5" name="Rectangle 134">
                <a:extLst>
                  <a:ext uri="{FF2B5EF4-FFF2-40B4-BE49-F238E27FC236}">
                    <a16:creationId xmlns="" xmlns:a16="http://schemas.microsoft.com/office/drawing/2014/main" id="{6E2F69D1-70EB-4818-A3FC-A7C432040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153"/>
                <a:ext cx="675" cy="7"/>
              </a:xfrm>
              <a:prstGeom prst="rect">
                <a:avLst/>
              </a:prstGeom>
              <a:solidFill>
                <a:srgbClr val="E1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" name="Rectangle 135">
                <a:extLst>
                  <a:ext uri="{FF2B5EF4-FFF2-40B4-BE49-F238E27FC236}">
                    <a16:creationId xmlns="" xmlns:a16="http://schemas.microsoft.com/office/drawing/2014/main" id="{A7ABBDC5-EA82-4DF2-8DDF-ECC2FE010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160"/>
                <a:ext cx="675" cy="11"/>
              </a:xfrm>
              <a:prstGeom prst="rect">
                <a:avLst/>
              </a:prstGeom>
              <a:solidFill>
                <a:srgbClr val="E0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7" name="Rectangle 136">
                <a:extLst>
                  <a:ext uri="{FF2B5EF4-FFF2-40B4-BE49-F238E27FC236}">
                    <a16:creationId xmlns="" xmlns:a16="http://schemas.microsoft.com/office/drawing/2014/main" id="{8CA73CCB-943D-4A42-BB06-75D80ABC2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171"/>
                <a:ext cx="675" cy="4"/>
              </a:xfrm>
              <a:prstGeom prst="rect">
                <a:avLst/>
              </a:prstGeom>
              <a:solidFill>
                <a:srgbClr val="DF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8" name="Rectangle 137">
                <a:extLst>
                  <a:ext uri="{FF2B5EF4-FFF2-40B4-BE49-F238E27FC236}">
                    <a16:creationId xmlns="" xmlns:a16="http://schemas.microsoft.com/office/drawing/2014/main" id="{3796628C-D1FB-4CF3-863A-40DF15862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175"/>
                <a:ext cx="675" cy="7"/>
              </a:xfrm>
              <a:prstGeom prst="rect">
                <a:avLst/>
              </a:prstGeom>
              <a:solidFill>
                <a:srgbClr val="DF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9" name="Rectangle 138">
                <a:extLst>
                  <a:ext uri="{FF2B5EF4-FFF2-40B4-BE49-F238E27FC236}">
                    <a16:creationId xmlns="" xmlns:a16="http://schemas.microsoft.com/office/drawing/2014/main" id="{F17C9935-AA46-49EF-8760-13E1687E7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182"/>
                <a:ext cx="675" cy="11"/>
              </a:xfrm>
              <a:prstGeom prst="rect">
                <a:avLst/>
              </a:prstGeom>
              <a:solidFill>
                <a:srgbClr val="DE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3" name="Rectangle 139">
                <a:extLst>
                  <a:ext uri="{FF2B5EF4-FFF2-40B4-BE49-F238E27FC236}">
                    <a16:creationId xmlns="" xmlns:a16="http://schemas.microsoft.com/office/drawing/2014/main" id="{4FEE489E-C765-404C-A234-B0B3FAA07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193"/>
                <a:ext cx="675" cy="15"/>
              </a:xfrm>
              <a:prstGeom prst="rect">
                <a:avLst/>
              </a:prstGeom>
              <a:solidFill>
                <a:srgbClr val="DD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4" name="Rectangle 140">
                <a:extLst>
                  <a:ext uri="{FF2B5EF4-FFF2-40B4-BE49-F238E27FC236}">
                    <a16:creationId xmlns="" xmlns:a16="http://schemas.microsoft.com/office/drawing/2014/main" id="{06E1F51C-C885-4AC1-B2CF-A4F4E49A1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08"/>
                <a:ext cx="675" cy="14"/>
              </a:xfrm>
              <a:prstGeom prst="rect">
                <a:avLst/>
              </a:prstGeom>
              <a:solidFill>
                <a:srgbClr val="DC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5" name="Rectangle 141">
                <a:extLst>
                  <a:ext uri="{FF2B5EF4-FFF2-40B4-BE49-F238E27FC236}">
                    <a16:creationId xmlns="" xmlns:a16="http://schemas.microsoft.com/office/drawing/2014/main" id="{FF24CEC6-BFD5-4D22-A75D-79954CD69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22"/>
                <a:ext cx="675" cy="4"/>
              </a:xfrm>
              <a:prstGeom prst="rect">
                <a:avLst/>
              </a:prstGeom>
              <a:solidFill>
                <a:srgbClr val="DB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6" name="Rectangle 142">
                <a:extLst>
                  <a:ext uri="{FF2B5EF4-FFF2-40B4-BE49-F238E27FC236}">
                    <a16:creationId xmlns="" xmlns:a16="http://schemas.microsoft.com/office/drawing/2014/main" id="{AE87EFCF-3F88-4E99-AAF3-8A5860E7F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26"/>
                <a:ext cx="675" cy="3"/>
              </a:xfrm>
              <a:prstGeom prst="rect">
                <a:avLst/>
              </a:prstGeom>
              <a:solidFill>
                <a:srgbClr val="DB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" name="Rectangle 143">
                <a:extLst>
                  <a:ext uri="{FF2B5EF4-FFF2-40B4-BE49-F238E27FC236}">
                    <a16:creationId xmlns="" xmlns:a16="http://schemas.microsoft.com/office/drawing/2014/main" id="{A85D9F24-180E-4EBF-B50A-E06C306A9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29"/>
                <a:ext cx="675" cy="11"/>
              </a:xfrm>
              <a:prstGeom prst="rect">
                <a:avLst/>
              </a:prstGeom>
              <a:solidFill>
                <a:srgbClr val="DA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8" name="Rectangle 144">
                <a:extLst>
                  <a:ext uri="{FF2B5EF4-FFF2-40B4-BE49-F238E27FC236}">
                    <a16:creationId xmlns="" xmlns:a16="http://schemas.microsoft.com/office/drawing/2014/main" id="{3D909A22-E2D2-44F1-8FE1-95512337B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40"/>
                <a:ext cx="675" cy="11"/>
              </a:xfrm>
              <a:prstGeom prst="rect">
                <a:avLst/>
              </a:prstGeom>
              <a:solidFill>
                <a:srgbClr val="D9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9" name="Rectangle 145">
                <a:extLst>
                  <a:ext uri="{FF2B5EF4-FFF2-40B4-BE49-F238E27FC236}">
                    <a16:creationId xmlns="" xmlns:a16="http://schemas.microsoft.com/office/drawing/2014/main" id="{793FDF45-207D-4F9B-ADF8-EF526159B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51"/>
                <a:ext cx="675" cy="4"/>
              </a:xfrm>
              <a:prstGeom prst="rect">
                <a:avLst/>
              </a:prstGeom>
              <a:solidFill>
                <a:srgbClr val="D8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0" name="Rectangle 146">
                <a:extLst>
                  <a:ext uri="{FF2B5EF4-FFF2-40B4-BE49-F238E27FC236}">
                    <a16:creationId xmlns="" xmlns:a16="http://schemas.microsoft.com/office/drawing/2014/main" id="{3BEDB816-87EC-49E1-9E32-B63670B10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55"/>
                <a:ext cx="675" cy="4"/>
              </a:xfrm>
              <a:prstGeom prst="rect">
                <a:avLst/>
              </a:prstGeom>
              <a:solidFill>
                <a:srgbClr val="D8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1" name="Rectangle 147">
                <a:extLst>
                  <a:ext uri="{FF2B5EF4-FFF2-40B4-BE49-F238E27FC236}">
                    <a16:creationId xmlns="" xmlns:a16="http://schemas.microsoft.com/office/drawing/2014/main" id="{AF78C1C2-B505-48F8-9157-81A4EB206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59"/>
                <a:ext cx="675" cy="14"/>
              </a:xfrm>
              <a:prstGeom prst="rect">
                <a:avLst/>
              </a:prstGeom>
              <a:solidFill>
                <a:srgbClr val="D7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2" name="Rectangle 148">
                <a:extLst>
                  <a:ext uri="{FF2B5EF4-FFF2-40B4-BE49-F238E27FC236}">
                    <a16:creationId xmlns="" xmlns:a16="http://schemas.microsoft.com/office/drawing/2014/main" id="{1D312FDC-2112-4A33-92E0-DB1DC913A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73"/>
                <a:ext cx="675" cy="15"/>
              </a:xfrm>
              <a:prstGeom prst="rect">
                <a:avLst/>
              </a:prstGeom>
              <a:solidFill>
                <a:srgbClr val="D6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3" name="Rectangle 149">
                <a:extLst>
                  <a:ext uri="{FF2B5EF4-FFF2-40B4-BE49-F238E27FC236}">
                    <a16:creationId xmlns="" xmlns:a16="http://schemas.microsoft.com/office/drawing/2014/main" id="{C07DF02D-6298-4F2D-B099-5D574FA23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88"/>
                <a:ext cx="675" cy="11"/>
              </a:xfrm>
              <a:prstGeom prst="rect">
                <a:avLst/>
              </a:prstGeom>
              <a:solidFill>
                <a:srgbClr val="D5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4" name="Rectangle 150">
                <a:extLst>
                  <a:ext uri="{FF2B5EF4-FFF2-40B4-BE49-F238E27FC236}">
                    <a16:creationId xmlns="" xmlns:a16="http://schemas.microsoft.com/office/drawing/2014/main" id="{EA600A22-4F21-43FB-8A62-6C7B0A1A4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299"/>
                <a:ext cx="675" cy="7"/>
              </a:xfrm>
              <a:prstGeom prst="rect">
                <a:avLst/>
              </a:prstGeom>
              <a:solidFill>
                <a:srgbClr val="D4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5" name="Rectangle 151">
                <a:extLst>
                  <a:ext uri="{FF2B5EF4-FFF2-40B4-BE49-F238E27FC236}">
                    <a16:creationId xmlns="" xmlns:a16="http://schemas.microsoft.com/office/drawing/2014/main" id="{C7CB1DA0-8BEA-4222-A0B1-B55B57B22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06"/>
                <a:ext cx="675" cy="4"/>
              </a:xfrm>
              <a:prstGeom prst="rect">
                <a:avLst/>
              </a:prstGeom>
              <a:solidFill>
                <a:srgbClr val="D4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6" name="Rectangle 152">
                <a:extLst>
                  <a:ext uri="{FF2B5EF4-FFF2-40B4-BE49-F238E27FC236}">
                    <a16:creationId xmlns="" xmlns:a16="http://schemas.microsoft.com/office/drawing/2014/main" id="{A99FDF62-D84D-46F1-B16C-51C5068F5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10"/>
                <a:ext cx="675" cy="11"/>
              </a:xfrm>
              <a:prstGeom prst="rect">
                <a:avLst/>
              </a:prstGeom>
              <a:solidFill>
                <a:srgbClr val="D3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7" name="Rectangle 153">
                <a:extLst>
                  <a:ext uri="{FF2B5EF4-FFF2-40B4-BE49-F238E27FC236}">
                    <a16:creationId xmlns="" xmlns:a16="http://schemas.microsoft.com/office/drawing/2014/main" id="{46B058BB-EE16-4FB1-85DF-FCB58A5D0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21"/>
                <a:ext cx="675" cy="14"/>
              </a:xfrm>
              <a:prstGeom prst="rect">
                <a:avLst/>
              </a:prstGeom>
              <a:solidFill>
                <a:srgbClr val="D2E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8" name="Rectangle 154">
                <a:extLst>
                  <a:ext uri="{FF2B5EF4-FFF2-40B4-BE49-F238E27FC236}">
                    <a16:creationId xmlns="" xmlns:a16="http://schemas.microsoft.com/office/drawing/2014/main" id="{F46654D3-599B-42EC-AFEA-8EB9F2A25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35"/>
                <a:ext cx="675" cy="15"/>
              </a:xfrm>
              <a:prstGeom prst="rect">
                <a:avLst/>
              </a:prstGeom>
              <a:solidFill>
                <a:srgbClr val="D1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9" name="Rectangle 155">
                <a:extLst>
                  <a:ext uri="{FF2B5EF4-FFF2-40B4-BE49-F238E27FC236}">
                    <a16:creationId xmlns="" xmlns:a16="http://schemas.microsoft.com/office/drawing/2014/main" id="{E352B5B4-CC24-4C9E-805E-3269961D7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50"/>
                <a:ext cx="675" cy="3"/>
              </a:xfrm>
              <a:prstGeom prst="rect">
                <a:avLst/>
              </a:prstGeom>
              <a:solidFill>
                <a:srgbClr val="D0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0" name="Rectangle 156">
                <a:extLst>
                  <a:ext uri="{FF2B5EF4-FFF2-40B4-BE49-F238E27FC236}">
                    <a16:creationId xmlns="" xmlns:a16="http://schemas.microsoft.com/office/drawing/2014/main" id="{F3423E7C-F245-4133-AE6E-F7EA621D8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53"/>
                <a:ext cx="675" cy="4"/>
              </a:xfrm>
              <a:prstGeom prst="rect">
                <a:avLst/>
              </a:prstGeom>
              <a:solidFill>
                <a:srgbClr val="D0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1" name="Rectangle 157">
                <a:extLst>
                  <a:ext uri="{FF2B5EF4-FFF2-40B4-BE49-F238E27FC236}">
                    <a16:creationId xmlns="" xmlns:a16="http://schemas.microsoft.com/office/drawing/2014/main" id="{B22EFF86-A184-4508-AA38-FA2B3AE04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57"/>
                <a:ext cx="675" cy="11"/>
              </a:xfrm>
              <a:prstGeom prst="rect">
                <a:avLst/>
              </a:prstGeom>
              <a:solidFill>
                <a:srgbClr val="CF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2" name="Rectangle 158">
                <a:extLst>
                  <a:ext uri="{FF2B5EF4-FFF2-40B4-BE49-F238E27FC236}">
                    <a16:creationId xmlns="" xmlns:a16="http://schemas.microsoft.com/office/drawing/2014/main" id="{DD9A189E-E940-4E6E-B7D2-615260521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68"/>
                <a:ext cx="675" cy="11"/>
              </a:xfrm>
              <a:prstGeom prst="rect">
                <a:avLst/>
              </a:prstGeom>
              <a:solidFill>
                <a:srgbClr val="CE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3" name="Rectangle 159">
                <a:extLst>
                  <a:ext uri="{FF2B5EF4-FFF2-40B4-BE49-F238E27FC236}">
                    <a16:creationId xmlns="" xmlns:a16="http://schemas.microsoft.com/office/drawing/2014/main" id="{5FC1476A-C9B9-4839-9A12-7D9373B0C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79"/>
                <a:ext cx="675" cy="4"/>
              </a:xfrm>
              <a:prstGeom prst="rect">
                <a:avLst/>
              </a:prstGeom>
              <a:solidFill>
                <a:srgbClr val="C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4" name="Rectangle 160">
                <a:extLst>
                  <a:ext uri="{FF2B5EF4-FFF2-40B4-BE49-F238E27FC236}">
                    <a16:creationId xmlns="" xmlns:a16="http://schemas.microsoft.com/office/drawing/2014/main" id="{EA4FA618-7794-40E3-BFB7-A2F55EB38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83"/>
                <a:ext cx="675" cy="3"/>
              </a:xfrm>
              <a:prstGeom prst="rect">
                <a:avLst/>
              </a:prstGeom>
              <a:solidFill>
                <a:srgbClr val="CD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5" name="Rectangle 161">
                <a:extLst>
                  <a:ext uri="{FF2B5EF4-FFF2-40B4-BE49-F238E27FC236}">
                    <a16:creationId xmlns="" xmlns:a16="http://schemas.microsoft.com/office/drawing/2014/main" id="{57816E3B-D4C3-48CE-B764-9475B9D6C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386"/>
                <a:ext cx="675" cy="15"/>
              </a:xfrm>
              <a:prstGeom prst="rect">
                <a:avLst/>
              </a:prstGeom>
              <a:solidFill>
                <a:srgbClr val="CC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6" name="Rectangle 162">
                <a:extLst>
                  <a:ext uri="{FF2B5EF4-FFF2-40B4-BE49-F238E27FC236}">
                    <a16:creationId xmlns="" xmlns:a16="http://schemas.microsoft.com/office/drawing/2014/main" id="{9863EA2E-4F11-4A4E-850B-8A8A751B0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1401"/>
                <a:ext cx="675" cy="7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163">
                <a:extLst>
                  <a:ext uri="{FF2B5EF4-FFF2-40B4-BE49-F238E27FC236}">
                    <a16:creationId xmlns="" xmlns:a16="http://schemas.microsoft.com/office/drawing/2014/main" id="{F4C283A4-DD08-4524-8631-43B7D31F64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4" y="1155"/>
                <a:ext cx="661" cy="248"/>
              </a:xfrm>
              <a:custGeom>
                <a:avLst/>
                <a:gdLst>
                  <a:gd name="T0" fmla="*/ 0 w 661"/>
                  <a:gd name="T1" fmla="*/ 248 h 248"/>
                  <a:gd name="T2" fmla="*/ 0 w 661"/>
                  <a:gd name="T3" fmla="*/ 0 h 248"/>
                  <a:gd name="T4" fmla="*/ 661 w 661"/>
                  <a:gd name="T5" fmla="*/ 0 h 248"/>
                  <a:gd name="T6" fmla="*/ 661 w 661"/>
                  <a:gd name="T7" fmla="*/ 248 h 248"/>
                  <a:gd name="T8" fmla="*/ 0 w 661"/>
                  <a:gd name="T9" fmla="*/ 248 h 248"/>
                  <a:gd name="T10" fmla="*/ 12 w 661"/>
                  <a:gd name="T11" fmla="*/ 239 h 248"/>
                  <a:gd name="T12" fmla="*/ 12 w 661"/>
                  <a:gd name="T13" fmla="*/ 8 h 248"/>
                  <a:gd name="T14" fmla="*/ 649 w 661"/>
                  <a:gd name="T15" fmla="*/ 8 h 248"/>
                  <a:gd name="T16" fmla="*/ 649 w 661"/>
                  <a:gd name="T17" fmla="*/ 239 h 248"/>
                  <a:gd name="T18" fmla="*/ 12 w 661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1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248"/>
                    </a:lnTo>
                    <a:lnTo>
                      <a:pt x="0" y="248"/>
                    </a:lnTo>
                    <a:moveTo>
                      <a:pt x="12" y="239"/>
                    </a:moveTo>
                    <a:lnTo>
                      <a:pt x="12" y="8"/>
                    </a:lnTo>
                    <a:lnTo>
                      <a:pt x="649" y="8"/>
                    </a:lnTo>
                    <a:lnTo>
                      <a:pt x="649" y="239"/>
                    </a:lnTo>
                    <a:lnTo>
                      <a:pt x="12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8" name="Rectangle 164">
                <a:extLst>
                  <a:ext uri="{FF2B5EF4-FFF2-40B4-BE49-F238E27FC236}">
                    <a16:creationId xmlns="" xmlns:a16="http://schemas.microsoft.com/office/drawing/2014/main" id="{0D7B7E01-E4E7-4FF6-82CC-4C189D7AA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" y="1208"/>
                <a:ext cx="3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Brian Morrissey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179" name="Rectangle 165">
                <a:extLst>
                  <a:ext uri="{FF2B5EF4-FFF2-40B4-BE49-F238E27FC236}">
                    <a16:creationId xmlns="" xmlns:a16="http://schemas.microsoft.com/office/drawing/2014/main" id="{BB08CA9C-067C-4FA2-888E-38E97DAFD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" y="1255"/>
                <a:ext cx="45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Operations Manager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180" name="Rectangle 166">
                <a:extLst>
                  <a:ext uri="{FF2B5EF4-FFF2-40B4-BE49-F238E27FC236}">
                    <a16:creationId xmlns="" xmlns:a16="http://schemas.microsoft.com/office/drawing/2014/main" id="{B66AA268-AF28-445E-8286-342253B29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8" y="1299"/>
                <a:ext cx="3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07767852434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181" name="Rectangle 167">
                <a:extLst>
                  <a:ext uri="{FF2B5EF4-FFF2-40B4-BE49-F238E27FC236}">
                    <a16:creationId xmlns="" xmlns:a16="http://schemas.microsoft.com/office/drawing/2014/main" id="{CCBB398F-22AE-4D0A-A14A-0677C3927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92" name="Picture 168">
                <a:extLst>
                  <a:ext uri="{FF2B5EF4-FFF2-40B4-BE49-F238E27FC236}">
                    <a16:creationId xmlns="" xmlns:a16="http://schemas.microsoft.com/office/drawing/2014/main" id="{859FFBC5-39E7-43EF-A0F1-31DA8970B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" y="1162"/>
                <a:ext cx="66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2" name="Rectangle 169">
                <a:extLst>
                  <a:ext uri="{FF2B5EF4-FFF2-40B4-BE49-F238E27FC236}">
                    <a16:creationId xmlns="" xmlns:a16="http://schemas.microsoft.com/office/drawing/2014/main" id="{AA77D77A-A520-4362-8D81-874D8E12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160"/>
                <a:ext cx="665" cy="252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3" name="Rectangle 170">
                <a:extLst>
                  <a:ext uri="{FF2B5EF4-FFF2-40B4-BE49-F238E27FC236}">
                    <a16:creationId xmlns="" xmlns:a16="http://schemas.microsoft.com/office/drawing/2014/main" id="{FF4AC0F8-7DE2-43A5-A9A0-E498B0645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157"/>
                <a:ext cx="675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171">
                <a:extLst>
                  <a:ext uri="{FF2B5EF4-FFF2-40B4-BE49-F238E27FC236}">
                    <a16:creationId xmlns="" xmlns:a16="http://schemas.microsoft.com/office/drawing/2014/main" id="{9C4F1727-DC1F-4FD2-9DB8-DE33B4816E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" y="1160"/>
                <a:ext cx="666" cy="251"/>
              </a:xfrm>
              <a:custGeom>
                <a:avLst/>
                <a:gdLst>
                  <a:gd name="T0" fmla="*/ 0 w 2193"/>
                  <a:gd name="T1" fmla="*/ 1097 h 1105"/>
                  <a:gd name="T2" fmla="*/ 0 w 2193"/>
                  <a:gd name="T3" fmla="*/ 8 h 1105"/>
                  <a:gd name="T4" fmla="*/ 8 w 2193"/>
                  <a:gd name="T5" fmla="*/ 0 h 1105"/>
                  <a:gd name="T6" fmla="*/ 2185 w 2193"/>
                  <a:gd name="T7" fmla="*/ 0 h 1105"/>
                  <a:gd name="T8" fmla="*/ 2193 w 2193"/>
                  <a:gd name="T9" fmla="*/ 8 h 1105"/>
                  <a:gd name="T10" fmla="*/ 2193 w 2193"/>
                  <a:gd name="T11" fmla="*/ 1097 h 1105"/>
                  <a:gd name="T12" fmla="*/ 2185 w 2193"/>
                  <a:gd name="T13" fmla="*/ 1105 h 1105"/>
                  <a:gd name="T14" fmla="*/ 8 w 2193"/>
                  <a:gd name="T15" fmla="*/ 1105 h 1105"/>
                  <a:gd name="T16" fmla="*/ 0 w 2193"/>
                  <a:gd name="T17" fmla="*/ 1097 h 1105"/>
                  <a:gd name="T18" fmla="*/ 8 w 2193"/>
                  <a:gd name="T19" fmla="*/ 1089 h 1105"/>
                  <a:gd name="T20" fmla="*/ 2185 w 2193"/>
                  <a:gd name="T21" fmla="*/ 1089 h 1105"/>
                  <a:gd name="T22" fmla="*/ 2177 w 2193"/>
                  <a:gd name="T23" fmla="*/ 1097 h 1105"/>
                  <a:gd name="T24" fmla="*/ 2177 w 2193"/>
                  <a:gd name="T25" fmla="*/ 8 h 1105"/>
                  <a:gd name="T26" fmla="*/ 2185 w 2193"/>
                  <a:gd name="T27" fmla="*/ 16 h 1105"/>
                  <a:gd name="T28" fmla="*/ 8 w 2193"/>
                  <a:gd name="T29" fmla="*/ 16 h 1105"/>
                  <a:gd name="T30" fmla="*/ 16 w 2193"/>
                  <a:gd name="T31" fmla="*/ 8 h 1105"/>
                  <a:gd name="T32" fmla="*/ 16 w 2193"/>
                  <a:gd name="T33" fmla="*/ 1097 h 1105"/>
                  <a:gd name="T34" fmla="*/ 8 w 2193"/>
                  <a:gd name="T35" fmla="*/ 1105 h 1105"/>
                  <a:gd name="T36" fmla="*/ 0 w 2193"/>
                  <a:gd name="T37" fmla="*/ 1097 h 1105"/>
                  <a:gd name="T38" fmla="*/ 38 w 2193"/>
                  <a:gd name="T39" fmla="*/ 1058 h 1105"/>
                  <a:gd name="T40" fmla="*/ 38 w 2193"/>
                  <a:gd name="T41" fmla="*/ 46 h 1105"/>
                  <a:gd name="T42" fmla="*/ 46 w 2193"/>
                  <a:gd name="T43" fmla="*/ 38 h 1105"/>
                  <a:gd name="T44" fmla="*/ 2146 w 2193"/>
                  <a:gd name="T45" fmla="*/ 38 h 1105"/>
                  <a:gd name="T46" fmla="*/ 2154 w 2193"/>
                  <a:gd name="T47" fmla="*/ 46 h 1105"/>
                  <a:gd name="T48" fmla="*/ 2154 w 2193"/>
                  <a:gd name="T49" fmla="*/ 1058 h 1105"/>
                  <a:gd name="T50" fmla="*/ 2146 w 2193"/>
                  <a:gd name="T51" fmla="*/ 1066 h 1105"/>
                  <a:gd name="T52" fmla="*/ 46 w 2193"/>
                  <a:gd name="T53" fmla="*/ 1066 h 1105"/>
                  <a:gd name="T54" fmla="*/ 38 w 2193"/>
                  <a:gd name="T55" fmla="*/ 1058 h 1105"/>
                  <a:gd name="T56" fmla="*/ 46 w 2193"/>
                  <a:gd name="T57" fmla="*/ 1050 h 1105"/>
                  <a:gd name="T58" fmla="*/ 2146 w 2193"/>
                  <a:gd name="T59" fmla="*/ 1050 h 1105"/>
                  <a:gd name="T60" fmla="*/ 2138 w 2193"/>
                  <a:gd name="T61" fmla="*/ 1058 h 1105"/>
                  <a:gd name="T62" fmla="*/ 2138 w 2193"/>
                  <a:gd name="T63" fmla="*/ 46 h 1105"/>
                  <a:gd name="T64" fmla="*/ 2146 w 2193"/>
                  <a:gd name="T65" fmla="*/ 54 h 1105"/>
                  <a:gd name="T66" fmla="*/ 46 w 2193"/>
                  <a:gd name="T67" fmla="*/ 54 h 1105"/>
                  <a:gd name="T68" fmla="*/ 54 w 2193"/>
                  <a:gd name="T69" fmla="*/ 46 h 1105"/>
                  <a:gd name="T70" fmla="*/ 54 w 2193"/>
                  <a:gd name="T71" fmla="*/ 1058 h 1105"/>
                  <a:gd name="T72" fmla="*/ 46 w 2193"/>
                  <a:gd name="T73" fmla="*/ 1066 h 1105"/>
                  <a:gd name="T74" fmla="*/ 38 w 2193"/>
                  <a:gd name="T75" fmla="*/ 1058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5">
                    <a:moveTo>
                      <a:pt x="0" y="1097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2185" y="0"/>
                    </a:lnTo>
                    <a:cubicBezTo>
                      <a:pt x="2189" y="0"/>
                      <a:pt x="2193" y="4"/>
                      <a:pt x="2193" y="8"/>
                    </a:cubicBezTo>
                    <a:lnTo>
                      <a:pt x="2193" y="1097"/>
                    </a:lnTo>
                    <a:cubicBezTo>
                      <a:pt x="2193" y="1101"/>
                      <a:pt x="2189" y="1105"/>
                      <a:pt x="2185" y="1105"/>
                    </a:cubicBezTo>
                    <a:lnTo>
                      <a:pt x="8" y="1105"/>
                    </a:lnTo>
                    <a:cubicBezTo>
                      <a:pt x="3" y="1105"/>
                      <a:pt x="0" y="1101"/>
                      <a:pt x="0" y="1097"/>
                    </a:cubicBezTo>
                    <a:cubicBezTo>
                      <a:pt x="0" y="1092"/>
                      <a:pt x="3" y="1089"/>
                      <a:pt x="8" y="1089"/>
                    </a:cubicBezTo>
                    <a:lnTo>
                      <a:pt x="2185" y="1089"/>
                    </a:lnTo>
                    <a:lnTo>
                      <a:pt x="2177" y="1097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7"/>
                    </a:lnTo>
                    <a:cubicBezTo>
                      <a:pt x="16" y="1101"/>
                      <a:pt x="12" y="1105"/>
                      <a:pt x="8" y="1105"/>
                    </a:cubicBezTo>
                    <a:cubicBezTo>
                      <a:pt x="3" y="1105"/>
                      <a:pt x="0" y="1101"/>
                      <a:pt x="0" y="1097"/>
                    </a:cubicBezTo>
                    <a:close/>
                    <a:moveTo>
                      <a:pt x="38" y="1058"/>
                    </a:moveTo>
                    <a:lnTo>
                      <a:pt x="38" y="46"/>
                    </a:lnTo>
                    <a:cubicBezTo>
                      <a:pt x="38" y="42"/>
                      <a:pt x="42" y="38"/>
                      <a:pt x="46" y="38"/>
                    </a:cubicBezTo>
                    <a:lnTo>
                      <a:pt x="2146" y="38"/>
                    </a:lnTo>
                    <a:cubicBezTo>
                      <a:pt x="2151" y="38"/>
                      <a:pt x="2154" y="42"/>
                      <a:pt x="2154" y="46"/>
                    </a:cubicBezTo>
                    <a:lnTo>
                      <a:pt x="2154" y="1058"/>
                    </a:lnTo>
                    <a:cubicBezTo>
                      <a:pt x="2154" y="1063"/>
                      <a:pt x="2151" y="1066"/>
                      <a:pt x="2146" y="1066"/>
                    </a:cubicBezTo>
                    <a:lnTo>
                      <a:pt x="46" y="1066"/>
                    </a:lnTo>
                    <a:cubicBezTo>
                      <a:pt x="42" y="1066"/>
                      <a:pt x="38" y="1063"/>
                      <a:pt x="38" y="1058"/>
                    </a:cubicBezTo>
                    <a:cubicBezTo>
                      <a:pt x="38" y="1054"/>
                      <a:pt x="42" y="1050"/>
                      <a:pt x="46" y="1050"/>
                    </a:cubicBezTo>
                    <a:lnTo>
                      <a:pt x="2146" y="1050"/>
                    </a:lnTo>
                    <a:lnTo>
                      <a:pt x="2138" y="1058"/>
                    </a:lnTo>
                    <a:lnTo>
                      <a:pt x="2138" y="46"/>
                    </a:lnTo>
                    <a:lnTo>
                      <a:pt x="2146" y="54"/>
                    </a:lnTo>
                    <a:lnTo>
                      <a:pt x="46" y="54"/>
                    </a:lnTo>
                    <a:lnTo>
                      <a:pt x="54" y="46"/>
                    </a:lnTo>
                    <a:lnTo>
                      <a:pt x="54" y="1058"/>
                    </a:lnTo>
                    <a:cubicBezTo>
                      <a:pt x="54" y="1063"/>
                      <a:pt x="51" y="1066"/>
                      <a:pt x="46" y="1066"/>
                    </a:cubicBezTo>
                    <a:cubicBezTo>
                      <a:pt x="42" y="1066"/>
                      <a:pt x="38" y="1063"/>
                      <a:pt x="38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5" name="Rectangle 172">
                <a:extLst>
                  <a:ext uri="{FF2B5EF4-FFF2-40B4-BE49-F238E27FC236}">
                    <a16:creationId xmlns="" xmlns:a16="http://schemas.microsoft.com/office/drawing/2014/main" id="{A76A2233-5CAD-4226-A443-10C3FF888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157"/>
                <a:ext cx="675" cy="25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6" name="Rectangle 173">
                <a:extLst>
                  <a:ext uri="{FF2B5EF4-FFF2-40B4-BE49-F238E27FC236}">
                    <a16:creationId xmlns="" xmlns:a16="http://schemas.microsoft.com/office/drawing/2014/main" id="{E284CF47-3331-48A2-BCF8-589E6FA52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149"/>
                <a:ext cx="674" cy="4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7" name="Rectangle 174">
                <a:extLst>
                  <a:ext uri="{FF2B5EF4-FFF2-40B4-BE49-F238E27FC236}">
                    <a16:creationId xmlns="" xmlns:a16="http://schemas.microsoft.com/office/drawing/2014/main" id="{D2F1F95B-F97C-4D31-B7C4-7C2D0052D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153"/>
                <a:ext cx="674" cy="7"/>
              </a:xfrm>
              <a:prstGeom prst="rect">
                <a:avLst/>
              </a:prstGeom>
              <a:solidFill>
                <a:srgbClr val="E1EB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8" name="Rectangle 175">
                <a:extLst>
                  <a:ext uri="{FF2B5EF4-FFF2-40B4-BE49-F238E27FC236}">
                    <a16:creationId xmlns="" xmlns:a16="http://schemas.microsoft.com/office/drawing/2014/main" id="{CC871AD2-8734-48D6-A647-ED4DA834E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160"/>
                <a:ext cx="674" cy="11"/>
              </a:xfrm>
              <a:prstGeom prst="rect">
                <a:avLst/>
              </a:prstGeom>
              <a:solidFill>
                <a:srgbClr val="E0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9" name="Rectangle 176">
                <a:extLst>
                  <a:ext uri="{FF2B5EF4-FFF2-40B4-BE49-F238E27FC236}">
                    <a16:creationId xmlns="" xmlns:a16="http://schemas.microsoft.com/office/drawing/2014/main" id="{6C9BEFE8-FA88-4BD2-BBC2-EA3B66DD4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171"/>
                <a:ext cx="674" cy="4"/>
              </a:xfrm>
              <a:prstGeom prst="rect">
                <a:avLst/>
              </a:prstGeom>
              <a:solidFill>
                <a:srgbClr val="DF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0" name="Rectangle 177">
                <a:extLst>
                  <a:ext uri="{FF2B5EF4-FFF2-40B4-BE49-F238E27FC236}">
                    <a16:creationId xmlns="" xmlns:a16="http://schemas.microsoft.com/office/drawing/2014/main" id="{F0D2A2CA-5882-4D19-A76A-BA907C044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175"/>
                <a:ext cx="674" cy="7"/>
              </a:xfrm>
              <a:prstGeom prst="rect">
                <a:avLst/>
              </a:prstGeom>
              <a:solidFill>
                <a:srgbClr val="DF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1" name="Rectangle 178">
                <a:extLst>
                  <a:ext uri="{FF2B5EF4-FFF2-40B4-BE49-F238E27FC236}">
                    <a16:creationId xmlns="" xmlns:a16="http://schemas.microsoft.com/office/drawing/2014/main" id="{B9F79EFF-47D5-497D-AE70-D07FFB5EB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182"/>
                <a:ext cx="674" cy="11"/>
              </a:xfrm>
              <a:prstGeom prst="rect">
                <a:avLst/>
              </a:prstGeom>
              <a:solidFill>
                <a:srgbClr val="DE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3" name="Rectangle 179">
                <a:extLst>
                  <a:ext uri="{FF2B5EF4-FFF2-40B4-BE49-F238E27FC236}">
                    <a16:creationId xmlns="" xmlns:a16="http://schemas.microsoft.com/office/drawing/2014/main" id="{2AAB5C04-3F62-4E35-BEE6-6FDF17FA5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193"/>
                <a:ext cx="674" cy="15"/>
              </a:xfrm>
              <a:prstGeom prst="rect">
                <a:avLst/>
              </a:prstGeom>
              <a:solidFill>
                <a:srgbClr val="DD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4" name="Rectangle 180">
                <a:extLst>
                  <a:ext uri="{FF2B5EF4-FFF2-40B4-BE49-F238E27FC236}">
                    <a16:creationId xmlns="" xmlns:a16="http://schemas.microsoft.com/office/drawing/2014/main" id="{F70E5FCF-454A-4195-8B82-3104B7400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08"/>
                <a:ext cx="674" cy="14"/>
              </a:xfrm>
              <a:prstGeom prst="rect">
                <a:avLst/>
              </a:prstGeom>
              <a:solidFill>
                <a:srgbClr val="DC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5" name="Rectangle 181">
                <a:extLst>
                  <a:ext uri="{FF2B5EF4-FFF2-40B4-BE49-F238E27FC236}">
                    <a16:creationId xmlns="" xmlns:a16="http://schemas.microsoft.com/office/drawing/2014/main" id="{3B2D5533-FD5D-4B92-8F27-2E029CEE8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22"/>
                <a:ext cx="674" cy="4"/>
              </a:xfrm>
              <a:prstGeom prst="rect">
                <a:avLst/>
              </a:prstGeom>
              <a:solidFill>
                <a:srgbClr val="DBE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6" name="Rectangle 182">
                <a:extLst>
                  <a:ext uri="{FF2B5EF4-FFF2-40B4-BE49-F238E27FC236}">
                    <a16:creationId xmlns="" xmlns:a16="http://schemas.microsoft.com/office/drawing/2014/main" id="{CA1BEA5B-91C0-45E0-8047-481015B18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26"/>
                <a:ext cx="674" cy="3"/>
              </a:xfrm>
              <a:prstGeom prst="rect">
                <a:avLst/>
              </a:prstGeom>
              <a:solidFill>
                <a:srgbClr val="DB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7" name="Rectangle 183">
                <a:extLst>
                  <a:ext uri="{FF2B5EF4-FFF2-40B4-BE49-F238E27FC236}">
                    <a16:creationId xmlns="" xmlns:a16="http://schemas.microsoft.com/office/drawing/2014/main" id="{BCBFF020-72F7-4C2E-BF0D-5B64A202C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29"/>
                <a:ext cx="674" cy="11"/>
              </a:xfrm>
              <a:prstGeom prst="rect">
                <a:avLst/>
              </a:prstGeom>
              <a:solidFill>
                <a:srgbClr val="DAE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8" name="Rectangle 184">
                <a:extLst>
                  <a:ext uri="{FF2B5EF4-FFF2-40B4-BE49-F238E27FC236}">
                    <a16:creationId xmlns="" xmlns:a16="http://schemas.microsoft.com/office/drawing/2014/main" id="{2A05A239-0860-4E4C-B814-114264678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40"/>
                <a:ext cx="674" cy="11"/>
              </a:xfrm>
              <a:prstGeom prst="rect">
                <a:avLst/>
              </a:prstGeom>
              <a:solidFill>
                <a:srgbClr val="D9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9" name="Rectangle 185">
                <a:extLst>
                  <a:ext uri="{FF2B5EF4-FFF2-40B4-BE49-F238E27FC236}">
                    <a16:creationId xmlns="" xmlns:a16="http://schemas.microsoft.com/office/drawing/2014/main" id="{4B83417D-74D7-439F-96D9-357E2006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51"/>
                <a:ext cx="674" cy="4"/>
              </a:xfrm>
              <a:prstGeom prst="rect">
                <a:avLst/>
              </a:prstGeom>
              <a:solidFill>
                <a:srgbClr val="D8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0" name="Rectangle 186">
                <a:extLst>
                  <a:ext uri="{FF2B5EF4-FFF2-40B4-BE49-F238E27FC236}">
                    <a16:creationId xmlns="" xmlns:a16="http://schemas.microsoft.com/office/drawing/2014/main" id="{E8F22428-3501-4568-AFCC-A24B6E69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55"/>
                <a:ext cx="674" cy="4"/>
              </a:xfrm>
              <a:prstGeom prst="rect">
                <a:avLst/>
              </a:prstGeom>
              <a:solidFill>
                <a:srgbClr val="D8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1" name="Rectangle 187">
                <a:extLst>
                  <a:ext uri="{FF2B5EF4-FFF2-40B4-BE49-F238E27FC236}">
                    <a16:creationId xmlns="" xmlns:a16="http://schemas.microsoft.com/office/drawing/2014/main" id="{4EED67B1-CE61-4D0E-8A13-2F9C0072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59"/>
                <a:ext cx="674" cy="14"/>
              </a:xfrm>
              <a:prstGeom prst="rect">
                <a:avLst/>
              </a:prstGeom>
              <a:solidFill>
                <a:srgbClr val="D7E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2" name="Rectangle 188">
                <a:extLst>
                  <a:ext uri="{FF2B5EF4-FFF2-40B4-BE49-F238E27FC236}">
                    <a16:creationId xmlns="" xmlns:a16="http://schemas.microsoft.com/office/drawing/2014/main" id="{126AD464-8A7D-4852-B752-E8D61F08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73"/>
                <a:ext cx="674" cy="15"/>
              </a:xfrm>
              <a:prstGeom prst="rect">
                <a:avLst/>
              </a:prstGeom>
              <a:solidFill>
                <a:srgbClr val="D6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3" name="Rectangle 189">
                <a:extLst>
                  <a:ext uri="{FF2B5EF4-FFF2-40B4-BE49-F238E27FC236}">
                    <a16:creationId xmlns="" xmlns:a16="http://schemas.microsoft.com/office/drawing/2014/main" id="{7112A421-1631-4724-B0A8-FFB6C2A9D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88"/>
                <a:ext cx="674" cy="11"/>
              </a:xfrm>
              <a:prstGeom prst="rect">
                <a:avLst/>
              </a:prstGeom>
              <a:solidFill>
                <a:srgbClr val="D5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4" name="Rectangle 190">
                <a:extLst>
                  <a:ext uri="{FF2B5EF4-FFF2-40B4-BE49-F238E27FC236}">
                    <a16:creationId xmlns="" xmlns:a16="http://schemas.microsoft.com/office/drawing/2014/main" id="{697917A5-73DA-44E0-8E9C-CB2676792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299"/>
                <a:ext cx="674" cy="7"/>
              </a:xfrm>
              <a:prstGeom prst="rect">
                <a:avLst/>
              </a:prstGeom>
              <a:solidFill>
                <a:srgbClr val="D4E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5" name="Rectangle 191">
                <a:extLst>
                  <a:ext uri="{FF2B5EF4-FFF2-40B4-BE49-F238E27FC236}">
                    <a16:creationId xmlns="" xmlns:a16="http://schemas.microsoft.com/office/drawing/2014/main" id="{AE63636A-9A2D-4103-B7BC-CB00B76E9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06"/>
                <a:ext cx="674" cy="4"/>
              </a:xfrm>
              <a:prstGeom prst="rect">
                <a:avLst/>
              </a:prstGeom>
              <a:solidFill>
                <a:srgbClr val="D4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6" name="Rectangle 192">
                <a:extLst>
                  <a:ext uri="{FF2B5EF4-FFF2-40B4-BE49-F238E27FC236}">
                    <a16:creationId xmlns="" xmlns:a16="http://schemas.microsoft.com/office/drawing/2014/main" id="{3BA7CD0D-E81B-4194-9799-AFDAD794C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10"/>
                <a:ext cx="674" cy="11"/>
              </a:xfrm>
              <a:prstGeom prst="rect">
                <a:avLst/>
              </a:prstGeom>
              <a:solidFill>
                <a:srgbClr val="D3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7" name="Rectangle 193">
                <a:extLst>
                  <a:ext uri="{FF2B5EF4-FFF2-40B4-BE49-F238E27FC236}">
                    <a16:creationId xmlns="" xmlns:a16="http://schemas.microsoft.com/office/drawing/2014/main" id="{D977F565-D7F3-490E-952F-5586B0AA8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21"/>
                <a:ext cx="674" cy="14"/>
              </a:xfrm>
              <a:prstGeom prst="rect">
                <a:avLst/>
              </a:prstGeom>
              <a:solidFill>
                <a:srgbClr val="D2E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8" name="Rectangle 194">
                <a:extLst>
                  <a:ext uri="{FF2B5EF4-FFF2-40B4-BE49-F238E27FC236}">
                    <a16:creationId xmlns="" xmlns:a16="http://schemas.microsoft.com/office/drawing/2014/main" id="{0ECBB01B-530E-487F-AADD-C3E42ABE2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35"/>
                <a:ext cx="674" cy="15"/>
              </a:xfrm>
              <a:prstGeom prst="rect">
                <a:avLst/>
              </a:prstGeom>
              <a:solidFill>
                <a:srgbClr val="D1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9" name="Rectangle 195">
                <a:extLst>
                  <a:ext uri="{FF2B5EF4-FFF2-40B4-BE49-F238E27FC236}">
                    <a16:creationId xmlns="" xmlns:a16="http://schemas.microsoft.com/office/drawing/2014/main" id="{621C4559-455D-432D-A0CB-F9B960B82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50"/>
                <a:ext cx="674" cy="3"/>
              </a:xfrm>
              <a:prstGeom prst="rect">
                <a:avLst/>
              </a:prstGeom>
              <a:solidFill>
                <a:srgbClr val="D0E1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0" name="Rectangle 196">
                <a:extLst>
                  <a:ext uri="{FF2B5EF4-FFF2-40B4-BE49-F238E27FC236}">
                    <a16:creationId xmlns="" xmlns:a16="http://schemas.microsoft.com/office/drawing/2014/main" id="{8FA299F3-BB7A-45CD-BA79-57150C547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53"/>
                <a:ext cx="674" cy="4"/>
              </a:xfrm>
              <a:prstGeom prst="rect">
                <a:avLst/>
              </a:prstGeom>
              <a:solidFill>
                <a:srgbClr val="D0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1" name="Rectangle 197">
                <a:extLst>
                  <a:ext uri="{FF2B5EF4-FFF2-40B4-BE49-F238E27FC236}">
                    <a16:creationId xmlns="" xmlns:a16="http://schemas.microsoft.com/office/drawing/2014/main" id="{C108E98F-A9B0-46EE-B0D0-9A516F10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57"/>
                <a:ext cx="674" cy="11"/>
              </a:xfrm>
              <a:prstGeom prst="rect">
                <a:avLst/>
              </a:prstGeom>
              <a:solidFill>
                <a:srgbClr val="CF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2" name="Rectangle 198">
                <a:extLst>
                  <a:ext uri="{FF2B5EF4-FFF2-40B4-BE49-F238E27FC236}">
                    <a16:creationId xmlns="" xmlns:a16="http://schemas.microsoft.com/office/drawing/2014/main" id="{5C4A9CED-3D05-4918-A396-837F48223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68"/>
                <a:ext cx="674" cy="11"/>
              </a:xfrm>
              <a:prstGeom prst="rect">
                <a:avLst/>
              </a:prstGeom>
              <a:solidFill>
                <a:srgbClr val="CE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3" name="Rectangle 199">
                <a:extLst>
                  <a:ext uri="{FF2B5EF4-FFF2-40B4-BE49-F238E27FC236}">
                    <a16:creationId xmlns="" xmlns:a16="http://schemas.microsoft.com/office/drawing/2014/main" id="{A704758F-8C20-4798-880F-03F879E98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79"/>
                <a:ext cx="674" cy="4"/>
              </a:xfrm>
              <a:prstGeom prst="rect">
                <a:avLst/>
              </a:prstGeom>
              <a:solidFill>
                <a:srgbClr val="CDDF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4" name="Rectangle 200">
                <a:extLst>
                  <a:ext uri="{FF2B5EF4-FFF2-40B4-BE49-F238E27FC236}">
                    <a16:creationId xmlns="" xmlns:a16="http://schemas.microsoft.com/office/drawing/2014/main" id="{92C43AC3-D5B1-48E7-A114-6E3E9EF45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83"/>
                <a:ext cx="674" cy="3"/>
              </a:xfrm>
              <a:prstGeom prst="rect">
                <a:avLst/>
              </a:prstGeom>
              <a:solidFill>
                <a:srgbClr val="CD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5" name="Rectangle 201">
                <a:extLst>
                  <a:ext uri="{FF2B5EF4-FFF2-40B4-BE49-F238E27FC236}">
                    <a16:creationId xmlns="" xmlns:a16="http://schemas.microsoft.com/office/drawing/2014/main" id="{E888C355-E0B2-43E9-A400-C2EFA50AC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386"/>
                <a:ext cx="674" cy="15"/>
              </a:xfrm>
              <a:prstGeom prst="rect">
                <a:avLst/>
              </a:prstGeom>
              <a:solidFill>
                <a:srgbClr val="CC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8" name="Rectangle 202">
                <a:extLst>
                  <a:ext uri="{FF2B5EF4-FFF2-40B4-BE49-F238E27FC236}">
                    <a16:creationId xmlns="" xmlns:a16="http://schemas.microsoft.com/office/drawing/2014/main" id="{93B87EC0-6422-4B03-9F74-2FA718DC1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1401"/>
                <a:ext cx="674" cy="7"/>
              </a:xfrm>
              <a:prstGeom prst="rect">
                <a:avLst/>
              </a:prstGeom>
              <a:solidFill>
                <a:srgbClr val="CBD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9" name="Freeform 203">
                <a:extLst>
                  <a:ext uri="{FF2B5EF4-FFF2-40B4-BE49-F238E27FC236}">
                    <a16:creationId xmlns="" xmlns:a16="http://schemas.microsoft.com/office/drawing/2014/main" id="{70200E8C-AE3F-4B6E-B1EA-4FFDB19C0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" y="1155"/>
                <a:ext cx="661" cy="248"/>
              </a:xfrm>
              <a:custGeom>
                <a:avLst/>
                <a:gdLst>
                  <a:gd name="T0" fmla="*/ 0 w 661"/>
                  <a:gd name="T1" fmla="*/ 248 h 248"/>
                  <a:gd name="T2" fmla="*/ 0 w 661"/>
                  <a:gd name="T3" fmla="*/ 0 h 248"/>
                  <a:gd name="T4" fmla="*/ 661 w 661"/>
                  <a:gd name="T5" fmla="*/ 0 h 248"/>
                  <a:gd name="T6" fmla="*/ 661 w 661"/>
                  <a:gd name="T7" fmla="*/ 248 h 248"/>
                  <a:gd name="T8" fmla="*/ 0 w 661"/>
                  <a:gd name="T9" fmla="*/ 248 h 248"/>
                  <a:gd name="T10" fmla="*/ 12 w 661"/>
                  <a:gd name="T11" fmla="*/ 239 h 248"/>
                  <a:gd name="T12" fmla="*/ 12 w 661"/>
                  <a:gd name="T13" fmla="*/ 8 h 248"/>
                  <a:gd name="T14" fmla="*/ 649 w 661"/>
                  <a:gd name="T15" fmla="*/ 8 h 248"/>
                  <a:gd name="T16" fmla="*/ 649 w 661"/>
                  <a:gd name="T17" fmla="*/ 239 h 248"/>
                  <a:gd name="T18" fmla="*/ 12 w 661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1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248"/>
                    </a:lnTo>
                    <a:lnTo>
                      <a:pt x="0" y="248"/>
                    </a:lnTo>
                    <a:moveTo>
                      <a:pt x="12" y="239"/>
                    </a:moveTo>
                    <a:lnTo>
                      <a:pt x="12" y="8"/>
                    </a:lnTo>
                    <a:lnTo>
                      <a:pt x="649" y="8"/>
                    </a:lnTo>
                    <a:lnTo>
                      <a:pt x="649" y="239"/>
                    </a:lnTo>
                    <a:lnTo>
                      <a:pt x="12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0" name="Rectangle 204">
                <a:extLst>
                  <a:ext uri="{FF2B5EF4-FFF2-40B4-BE49-F238E27FC236}">
                    <a16:creationId xmlns="" xmlns:a16="http://schemas.microsoft.com/office/drawing/2014/main" id="{A5706ACB-C7E8-485B-BFD6-81DB31DE2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" y="1183"/>
                <a:ext cx="28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Chris McKaig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406">
              <a:extLst>
                <a:ext uri="{FF2B5EF4-FFF2-40B4-BE49-F238E27FC236}">
                  <a16:creationId xmlns="" xmlns:a16="http://schemas.microsoft.com/office/drawing/2014/main" id="{FAC78027-0ED5-462E-BB02-0F8778A2E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" y="384"/>
              <a:ext cx="4602" cy="2562"/>
              <a:chOff x="452" y="384"/>
              <a:chExt cx="4602" cy="2562"/>
            </a:xfrm>
          </p:grpSpPr>
          <p:sp>
            <p:nvSpPr>
              <p:cNvPr id="1586" name="Rectangle 206">
                <a:extLst>
                  <a:ext uri="{FF2B5EF4-FFF2-40B4-BE49-F238E27FC236}">
                    <a16:creationId xmlns="" xmlns:a16="http://schemas.microsoft.com/office/drawing/2014/main" id="{3209F250-E10F-4683-A8C3-AE49B5E0A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" y="1230"/>
                <a:ext cx="52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Outage and Emergency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87" name="Rectangle 207">
                <a:extLst>
                  <a:ext uri="{FF2B5EF4-FFF2-40B4-BE49-F238E27FC236}">
                    <a16:creationId xmlns="" xmlns:a16="http://schemas.microsoft.com/office/drawing/2014/main" id="{3BB5BCDD-8B35-45D8-84D6-007365284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1277"/>
                <a:ext cx="41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Planning Manager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88" name="Rectangle 208">
                <a:extLst>
                  <a:ext uri="{FF2B5EF4-FFF2-40B4-BE49-F238E27FC236}">
                    <a16:creationId xmlns="" xmlns:a16="http://schemas.microsoft.com/office/drawing/2014/main" id="{51537A18-BFA9-4A07-AE56-41DDF9092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" y="1325"/>
                <a:ext cx="30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07876837186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89" name="Rectangle 209">
                <a:extLst>
                  <a:ext uri="{FF2B5EF4-FFF2-40B4-BE49-F238E27FC236}">
                    <a16:creationId xmlns="" xmlns:a16="http://schemas.microsoft.com/office/drawing/2014/main" id="{B58024C7-D6B5-4F33-BF70-52EA618A2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767"/>
                <a:ext cx="665" cy="24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34" name="Picture 210">
                <a:extLst>
                  <a:ext uri="{FF2B5EF4-FFF2-40B4-BE49-F238E27FC236}">
                    <a16:creationId xmlns="" xmlns:a16="http://schemas.microsoft.com/office/drawing/2014/main" id="{2DC328BB-69BF-4E25-AB14-8309D8D6B9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2" y="769"/>
                <a:ext cx="66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90" name="Rectangle 211">
                <a:extLst>
                  <a:ext uri="{FF2B5EF4-FFF2-40B4-BE49-F238E27FC236}">
                    <a16:creationId xmlns="" xmlns:a16="http://schemas.microsoft.com/office/drawing/2014/main" id="{E87E6D92-2B4A-4A88-9EC8-D549443AE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767"/>
                <a:ext cx="665" cy="24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1" name="Rectangle 212">
                <a:extLst>
                  <a:ext uri="{FF2B5EF4-FFF2-40B4-BE49-F238E27FC236}">
                    <a16:creationId xmlns="" xmlns:a16="http://schemas.microsoft.com/office/drawing/2014/main" id="{6BF33024-6DC2-47B9-BC2C-B6E89D05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767"/>
                <a:ext cx="675" cy="25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2" name="Freeform 213">
                <a:extLst>
                  <a:ext uri="{FF2B5EF4-FFF2-40B4-BE49-F238E27FC236}">
                    <a16:creationId xmlns="" xmlns:a16="http://schemas.microsoft.com/office/drawing/2014/main" id="{B15192C2-409E-4864-83AD-97DC2A446D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9" y="767"/>
                <a:ext cx="666" cy="252"/>
              </a:xfrm>
              <a:custGeom>
                <a:avLst/>
                <a:gdLst>
                  <a:gd name="T0" fmla="*/ 0 w 2193"/>
                  <a:gd name="T1" fmla="*/ 1096 h 1104"/>
                  <a:gd name="T2" fmla="*/ 0 w 2193"/>
                  <a:gd name="T3" fmla="*/ 8 h 1104"/>
                  <a:gd name="T4" fmla="*/ 8 w 2193"/>
                  <a:gd name="T5" fmla="*/ 0 h 1104"/>
                  <a:gd name="T6" fmla="*/ 2185 w 2193"/>
                  <a:gd name="T7" fmla="*/ 0 h 1104"/>
                  <a:gd name="T8" fmla="*/ 2193 w 2193"/>
                  <a:gd name="T9" fmla="*/ 8 h 1104"/>
                  <a:gd name="T10" fmla="*/ 2193 w 2193"/>
                  <a:gd name="T11" fmla="*/ 1096 h 1104"/>
                  <a:gd name="T12" fmla="*/ 2185 w 2193"/>
                  <a:gd name="T13" fmla="*/ 1104 h 1104"/>
                  <a:gd name="T14" fmla="*/ 8 w 2193"/>
                  <a:gd name="T15" fmla="*/ 1104 h 1104"/>
                  <a:gd name="T16" fmla="*/ 0 w 2193"/>
                  <a:gd name="T17" fmla="*/ 1096 h 1104"/>
                  <a:gd name="T18" fmla="*/ 8 w 2193"/>
                  <a:gd name="T19" fmla="*/ 1088 h 1104"/>
                  <a:gd name="T20" fmla="*/ 2185 w 2193"/>
                  <a:gd name="T21" fmla="*/ 1088 h 1104"/>
                  <a:gd name="T22" fmla="*/ 2177 w 2193"/>
                  <a:gd name="T23" fmla="*/ 1096 h 1104"/>
                  <a:gd name="T24" fmla="*/ 2177 w 2193"/>
                  <a:gd name="T25" fmla="*/ 8 h 1104"/>
                  <a:gd name="T26" fmla="*/ 2185 w 2193"/>
                  <a:gd name="T27" fmla="*/ 16 h 1104"/>
                  <a:gd name="T28" fmla="*/ 8 w 2193"/>
                  <a:gd name="T29" fmla="*/ 16 h 1104"/>
                  <a:gd name="T30" fmla="*/ 16 w 2193"/>
                  <a:gd name="T31" fmla="*/ 8 h 1104"/>
                  <a:gd name="T32" fmla="*/ 16 w 2193"/>
                  <a:gd name="T33" fmla="*/ 1096 h 1104"/>
                  <a:gd name="T34" fmla="*/ 8 w 2193"/>
                  <a:gd name="T35" fmla="*/ 1104 h 1104"/>
                  <a:gd name="T36" fmla="*/ 0 w 2193"/>
                  <a:gd name="T37" fmla="*/ 1096 h 1104"/>
                  <a:gd name="T38" fmla="*/ 38 w 2193"/>
                  <a:gd name="T39" fmla="*/ 1058 h 1104"/>
                  <a:gd name="T40" fmla="*/ 38 w 2193"/>
                  <a:gd name="T41" fmla="*/ 46 h 1104"/>
                  <a:gd name="T42" fmla="*/ 46 w 2193"/>
                  <a:gd name="T43" fmla="*/ 38 h 1104"/>
                  <a:gd name="T44" fmla="*/ 2146 w 2193"/>
                  <a:gd name="T45" fmla="*/ 38 h 1104"/>
                  <a:gd name="T46" fmla="*/ 2154 w 2193"/>
                  <a:gd name="T47" fmla="*/ 46 h 1104"/>
                  <a:gd name="T48" fmla="*/ 2154 w 2193"/>
                  <a:gd name="T49" fmla="*/ 1058 h 1104"/>
                  <a:gd name="T50" fmla="*/ 2146 w 2193"/>
                  <a:gd name="T51" fmla="*/ 1066 h 1104"/>
                  <a:gd name="T52" fmla="*/ 46 w 2193"/>
                  <a:gd name="T53" fmla="*/ 1066 h 1104"/>
                  <a:gd name="T54" fmla="*/ 38 w 2193"/>
                  <a:gd name="T55" fmla="*/ 1058 h 1104"/>
                  <a:gd name="T56" fmla="*/ 46 w 2193"/>
                  <a:gd name="T57" fmla="*/ 1050 h 1104"/>
                  <a:gd name="T58" fmla="*/ 2146 w 2193"/>
                  <a:gd name="T59" fmla="*/ 1050 h 1104"/>
                  <a:gd name="T60" fmla="*/ 2138 w 2193"/>
                  <a:gd name="T61" fmla="*/ 1058 h 1104"/>
                  <a:gd name="T62" fmla="*/ 2138 w 2193"/>
                  <a:gd name="T63" fmla="*/ 46 h 1104"/>
                  <a:gd name="T64" fmla="*/ 2146 w 2193"/>
                  <a:gd name="T65" fmla="*/ 54 h 1104"/>
                  <a:gd name="T66" fmla="*/ 46 w 2193"/>
                  <a:gd name="T67" fmla="*/ 54 h 1104"/>
                  <a:gd name="T68" fmla="*/ 54 w 2193"/>
                  <a:gd name="T69" fmla="*/ 46 h 1104"/>
                  <a:gd name="T70" fmla="*/ 54 w 2193"/>
                  <a:gd name="T71" fmla="*/ 1058 h 1104"/>
                  <a:gd name="T72" fmla="*/ 46 w 2193"/>
                  <a:gd name="T73" fmla="*/ 1066 h 1104"/>
                  <a:gd name="T74" fmla="*/ 38 w 2193"/>
                  <a:gd name="T75" fmla="*/ 1058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4">
                    <a:moveTo>
                      <a:pt x="0" y="1096"/>
                    </a:moveTo>
                    <a:lnTo>
                      <a:pt x="0" y="8"/>
                    </a:lnTo>
                    <a:cubicBezTo>
                      <a:pt x="0" y="3"/>
                      <a:pt x="3" y="0"/>
                      <a:pt x="8" y="0"/>
                    </a:cubicBezTo>
                    <a:lnTo>
                      <a:pt x="2185" y="0"/>
                    </a:lnTo>
                    <a:cubicBezTo>
                      <a:pt x="2189" y="0"/>
                      <a:pt x="2193" y="3"/>
                      <a:pt x="2193" y="8"/>
                    </a:cubicBezTo>
                    <a:lnTo>
                      <a:pt x="2193" y="1096"/>
                    </a:lnTo>
                    <a:cubicBezTo>
                      <a:pt x="2193" y="1101"/>
                      <a:pt x="2189" y="1104"/>
                      <a:pt x="2185" y="1104"/>
                    </a:cubicBezTo>
                    <a:lnTo>
                      <a:pt x="8" y="1104"/>
                    </a:lnTo>
                    <a:cubicBezTo>
                      <a:pt x="3" y="1104"/>
                      <a:pt x="0" y="1101"/>
                      <a:pt x="0" y="1096"/>
                    </a:cubicBezTo>
                    <a:cubicBezTo>
                      <a:pt x="0" y="1092"/>
                      <a:pt x="3" y="1088"/>
                      <a:pt x="8" y="1088"/>
                    </a:cubicBezTo>
                    <a:lnTo>
                      <a:pt x="2185" y="1088"/>
                    </a:lnTo>
                    <a:lnTo>
                      <a:pt x="2177" y="1096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6"/>
                    </a:lnTo>
                    <a:cubicBezTo>
                      <a:pt x="16" y="1101"/>
                      <a:pt x="12" y="1104"/>
                      <a:pt x="8" y="1104"/>
                    </a:cubicBezTo>
                    <a:cubicBezTo>
                      <a:pt x="3" y="1104"/>
                      <a:pt x="0" y="1101"/>
                      <a:pt x="0" y="1096"/>
                    </a:cubicBezTo>
                    <a:close/>
                    <a:moveTo>
                      <a:pt x="38" y="1058"/>
                    </a:moveTo>
                    <a:lnTo>
                      <a:pt x="38" y="46"/>
                    </a:lnTo>
                    <a:cubicBezTo>
                      <a:pt x="38" y="42"/>
                      <a:pt x="42" y="38"/>
                      <a:pt x="46" y="38"/>
                    </a:cubicBezTo>
                    <a:lnTo>
                      <a:pt x="2146" y="38"/>
                    </a:lnTo>
                    <a:cubicBezTo>
                      <a:pt x="2151" y="38"/>
                      <a:pt x="2154" y="42"/>
                      <a:pt x="2154" y="46"/>
                    </a:cubicBezTo>
                    <a:lnTo>
                      <a:pt x="2154" y="1058"/>
                    </a:lnTo>
                    <a:cubicBezTo>
                      <a:pt x="2154" y="1062"/>
                      <a:pt x="2151" y="1066"/>
                      <a:pt x="2146" y="1066"/>
                    </a:cubicBezTo>
                    <a:lnTo>
                      <a:pt x="46" y="1066"/>
                    </a:lnTo>
                    <a:cubicBezTo>
                      <a:pt x="42" y="1066"/>
                      <a:pt x="38" y="1062"/>
                      <a:pt x="38" y="1058"/>
                    </a:cubicBezTo>
                    <a:cubicBezTo>
                      <a:pt x="38" y="1053"/>
                      <a:pt x="42" y="1050"/>
                      <a:pt x="46" y="1050"/>
                    </a:cubicBezTo>
                    <a:lnTo>
                      <a:pt x="2146" y="1050"/>
                    </a:lnTo>
                    <a:lnTo>
                      <a:pt x="2138" y="1058"/>
                    </a:lnTo>
                    <a:lnTo>
                      <a:pt x="2138" y="46"/>
                    </a:lnTo>
                    <a:lnTo>
                      <a:pt x="2146" y="54"/>
                    </a:lnTo>
                    <a:lnTo>
                      <a:pt x="46" y="54"/>
                    </a:lnTo>
                    <a:lnTo>
                      <a:pt x="54" y="46"/>
                    </a:lnTo>
                    <a:lnTo>
                      <a:pt x="54" y="1058"/>
                    </a:lnTo>
                    <a:cubicBezTo>
                      <a:pt x="54" y="1062"/>
                      <a:pt x="51" y="1066"/>
                      <a:pt x="46" y="1066"/>
                    </a:cubicBezTo>
                    <a:cubicBezTo>
                      <a:pt x="42" y="1066"/>
                      <a:pt x="38" y="1062"/>
                      <a:pt x="38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3" name="Rectangle 214">
                <a:extLst>
                  <a:ext uri="{FF2B5EF4-FFF2-40B4-BE49-F238E27FC236}">
                    <a16:creationId xmlns="" xmlns:a16="http://schemas.microsoft.com/office/drawing/2014/main" id="{05EA08C7-8108-4073-8AC2-40E8FBE22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767"/>
                <a:ext cx="675" cy="25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4" name="Rectangle 215">
                <a:extLst>
                  <a:ext uri="{FF2B5EF4-FFF2-40B4-BE49-F238E27FC236}">
                    <a16:creationId xmlns="" xmlns:a16="http://schemas.microsoft.com/office/drawing/2014/main" id="{B6FA5E93-BA85-46AC-BA7E-15FBE616C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756"/>
                <a:ext cx="675" cy="3"/>
              </a:xfrm>
              <a:prstGeom prst="rect">
                <a:avLst/>
              </a:prstGeom>
              <a:solidFill>
                <a:srgbClr val="D3D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5" name="Rectangle 216">
                <a:extLst>
                  <a:ext uri="{FF2B5EF4-FFF2-40B4-BE49-F238E27FC236}">
                    <a16:creationId xmlns="" xmlns:a16="http://schemas.microsoft.com/office/drawing/2014/main" id="{D1034F1F-D99B-4B3D-8A1A-49F84C90F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759"/>
                <a:ext cx="675" cy="8"/>
              </a:xfrm>
              <a:prstGeom prst="rect">
                <a:avLst/>
              </a:prstGeom>
              <a:solidFill>
                <a:srgbClr val="E0E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6" name="Rectangle 217">
                <a:extLst>
                  <a:ext uri="{FF2B5EF4-FFF2-40B4-BE49-F238E27FC236}">
                    <a16:creationId xmlns="" xmlns:a16="http://schemas.microsoft.com/office/drawing/2014/main" id="{30D4C039-295A-4953-9A6D-A74941E6E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767"/>
                <a:ext cx="675" cy="18"/>
              </a:xfrm>
              <a:prstGeom prst="rect">
                <a:avLst/>
              </a:prstGeom>
              <a:solidFill>
                <a:srgbClr val="DFE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7" name="Rectangle 218">
                <a:extLst>
                  <a:ext uri="{FF2B5EF4-FFF2-40B4-BE49-F238E27FC236}">
                    <a16:creationId xmlns="" xmlns:a16="http://schemas.microsoft.com/office/drawing/2014/main" id="{1EEDFDA9-254B-4BE4-9914-3D80087BB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785"/>
                <a:ext cx="675" cy="11"/>
              </a:xfrm>
              <a:prstGeom prst="rect">
                <a:avLst/>
              </a:prstGeom>
              <a:solidFill>
                <a:srgbClr val="DEE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" name="Rectangle 219">
                <a:extLst>
                  <a:ext uri="{FF2B5EF4-FFF2-40B4-BE49-F238E27FC236}">
                    <a16:creationId xmlns="" xmlns:a16="http://schemas.microsoft.com/office/drawing/2014/main" id="{C1A95E0C-3642-4541-98C1-A2CA85F0D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796"/>
                <a:ext cx="675" cy="3"/>
              </a:xfrm>
              <a:prstGeom prst="rect">
                <a:avLst/>
              </a:prstGeom>
              <a:solidFill>
                <a:srgbClr val="DEE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9" name="Rectangle 220">
                <a:extLst>
                  <a:ext uri="{FF2B5EF4-FFF2-40B4-BE49-F238E27FC236}">
                    <a16:creationId xmlns="" xmlns:a16="http://schemas.microsoft.com/office/drawing/2014/main" id="{A581313D-8C0D-4A2F-B51B-349B5D63C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799"/>
                <a:ext cx="675" cy="4"/>
              </a:xfrm>
              <a:prstGeom prst="rect">
                <a:avLst/>
              </a:prstGeom>
              <a:solidFill>
                <a:srgbClr val="DE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6" name="Rectangle 221">
                <a:extLst>
                  <a:ext uri="{FF2B5EF4-FFF2-40B4-BE49-F238E27FC236}">
                    <a16:creationId xmlns="" xmlns:a16="http://schemas.microsoft.com/office/drawing/2014/main" id="{79FE3C04-C1E0-4AA4-92D4-A0EC53D17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03"/>
                <a:ext cx="675" cy="15"/>
              </a:xfrm>
              <a:prstGeom prst="rect">
                <a:avLst/>
              </a:prstGeom>
              <a:solidFill>
                <a:srgbClr val="DEE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7" name="Rectangle 222">
                <a:extLst>
                  <a:ext uri="{FF2B5EF4-FFF2-40B4-BE49-F238E27FC236}">
                    <a16:creationId xmlns="" xmlns:a16="http://schemas.microsoft.com/office/drawing/2014/main" id="{34E2C397-5045-472A-9818-C6F22FA97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18"/>
                <a:ext cx="675" cy="14"/>
              </a:xfrm>
              <a:prstGeom prst="rect">
                <a:avLst/>
              </a:prstGeom>
              <a:solidFill>
                <a:srgbClr val="DDE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8" name="Rectangle 223">
                <a:extLst>
                  <a:ext uri="{FF2B5EF4-FFF2-40B4-BE49-F238E27FC236}">
                    <a16:creationId xmlns="" xmlns:a16="http://schemas.microsoft.com/office/drawing/2014/main" id="{8D79065E-6041-4251-AAF9-E9C2E808E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32"/>
                <a:ext cx="675" cy="15"/>
              </a:xfrm>
              <a:prstGeom prst="rect">
                <a:avLst/>
              </a:prstGeom>
              <a:solidFill>
                <a:srgbClr val="DCE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9" name="Rectangle 224">
                <a:extLst>
                  <a:ext uri="{FF2B5EF4-FFF2-40B4-BE49-F238E27FC236}">
                    <a16:creationId xmlns="" xmlns:a16="http://schemas.microsoft.com/office/drawing/2014/main" id="{CF8F294D-3235-40DC-AF9C-10E65E4CA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47"/>
                <a:ext cx="675" cy="18"/>
              </a:xfrm>
              <a:prstGeom prst="rect">
                <a:avLst/>
              </a:prstGeom>
              <a:solidFill>
                <a:srgbClr val="DBE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0" name="Rectangle 225">
                <a:extLst>
                  <a:ext uri="{FF2B5EF4-FFF2-40B4-BE49-F238E27FC236}">
                    <a16:creationId xmlns="" xmlns:a16="http://schemas.microsoft.com/office/drawing/2014/main" id="{960F2299-2919-4FCE-8DFA-523D696D0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65"/>
                <a:ext cx="675" cy="15"/>
              </a:xfrm>
              <a:prstGeom prst="rect">
                <a:avLst/>
              </a:prstGeom>
              <a:solidFill>
                <a:srgbClr val="DA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1" name="Rectangle 226">
                <a:extLst>
                  <a:ext uri="{FF2B5EF4-FFF2-40B4-BE49-F238E27FC236}">
                    <a16:creationId xmlns="" xmlns:a16="http://schemas.microsoft.com/office/drawing/2014/main" id="{571DC11F-D017-44F3-BD14-4836FF30D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80"/>
                <a:ext cx="675" cy="11"/>
              </a:xfrm>
              <a:prstGeom prst="rect">
                <a:avLst/>
              </a:prstGeom>
              <a:solidFill>
                <a:srgbClr val="DAE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2" name="Rectangle 227">
                <a:extLst>
                  <a:ext uri="{FF2B5EF4-FFF2-40B4-BE49-F238E27FC236}">
                    <a16:creationId xmlns="" xmlns:a16="http://schemas.microsoft.com/office/drawing/2014/main" id="{2EFB5540-520D-4115-867A-1264FAB97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91"/>
                <a:ext cx="675" cy="3"/>
              </a:xfrm>
              <a:prstGeom prst="rect">
                <a:avLst/>
              </a:prstGeom>
              <a:solidFill>
                <a:srgbClr val="DA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3" name="Rectangle 228">
                <a:extLst>
                  <a:ext uri="{FF2B5EF4-FFF2-40B4-BE49-F238E27FC236}">
                    <a16:creationId xmlns="" xmlns:a16="http://schemas.microsoft.com/office/drawing/2014/main" id="{A4436B25-CDE7-4520-8BF6-80FE52E27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894"/>
                <a:ext cx="675" cy="7"/>
              </a:xfrm>
              <a:prstGeom prst="rect">
                <a:avLst/>
              </a:prstGeom>
              <a:solidFill>
                <a:srgbClr val="D9E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4" name="Rectangle 229">
                <a:extLst>
                  <a:ext uri="{FF2B5EF4-FFF2-40B4-BE49-F238E27FC236}">
                    <a16:creationId xmlns="" xmlns:a16="http://schemas.microsoft.com/office/drawing/2014/main" id="{513E465A-DEC2-401E-863F-22B357804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01"/>
                <a:ext cx="675" cy="11"/>
              </a:xfrm>
              <a:prstGeom prst="rect">
                <a:avLst/>
              </a:prstGeom>
              <a:solidFill>
                <a:srgbClr val="D9E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5" name="Rectangle 230">
                <a:extLst>
                  <a:ext uri="{FF2B5EF4-FFF2-40B4-BE49-F238E27FC236}">
                    <a16:creationId xmlns="" xmlns:a16="http://schemas.microsoft.com/office/drawing/2014/main" id="{8002B54F-45D7-4CEA-99E8-D29C20C39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12"/>
                <a:ext cx="675" cy="15"/>
              </a:xfrm>
              <a:prstGeom prst="rect">
                <a:avLst/>
              </a:prstGeom>
              <a:solidFill>
                <a:srgbClr val="D8E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6" name="Rectangle 231">
                <a:extLst>
                  <a:ext uri="{FF2B5EF4-FFF2-40B4-BE49-F238E27FC236}">
                    <a16:creationId xmlns="" xmlns:a16="http://schemas.microsoft.com/office/drawing/2014/main" id="{972E9E11-6A05-4CF9-B2DA-BAEC9F4E8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27"/>
                <a:ext cx="675" cy="18"/>
              </a:xfrm>
              <a:prstGeom prst="rect">
                <a:avLst/>
              </a:prstGeom>
              <a:solidFill>
                <a:srgbClr val="D7D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7" name="Rectangle 232">
                <a:extLst>
                  <a:ext uri="{FF2B5EF4-FFF2-40B4-BE49-F238E27FC236}">
                    <a16:creationId xmlns="" xmlns:a16="http://schemas.microsoft.com/office/drawing/2014/main" id="{91076BE9-D69C-4934-B47B-F1F0310F1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45"/>
                <a:ext cx="675" cy="15"/>
              </a:xfrm>
              <a:prstGeom prst="rect">
                <a:avLst/>
              </a:prstGeom>
              <a:solidFill>
                <a:srgbClr val="D6D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8" name="Rectangle 233">
                <a:extLst>
                  <a:ext uri="{FF2B5EF4-FFF2-40B4-BE49-F238E27FC236}">
                    <a16:creationId xmlns="" xmlns:a16="http://schemas.microsoft.com/office/drawing/2014/main" id="{E089ADAD-EBED-432F-807E-6C3D1BAB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60"/>
                <a:ext cx="675" cy="11"/>
              </a:xfrm>
              <a:prstGeom prst="rect">
                <a:avLst/>
              </a:prstGeom>
              <a:solidFill>
                <a:srgbClr val="D5D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9" name="Rectangle 234">
                <a:extLst>
                  <a:ext uri="{FF2B5EF4-FFF2-40B4-BE49-F238E27FC236}">
                    <a16:creationId xmlns="" xmlns:a16="http://schemas.microsoft.com/office/drawing/2014/main" id="{7D9CFBDA-040E-4AF1-9E9E-521E8D8BE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71"/>
                <a:ext cx="675" cy="3"/>
              </a:xfrm>
              <a:prstGeom prst="rect">
                <a:avLst/>
              </a:prstGeom>
              <a:solidFill>
                <a:srgbClr val="D5D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" name="Rectangle 235">
                <a:extLst>
                  <a:ext uri="{FF2B5EF4-FFF2-40B4-BE49-F238E27FC236}">
                    <a16:creationId xmlns="" xmlns:a16="http://schemas.microsoft.com/office/drawing/2014/main" id="{BB010552-636A-4344-9201-F2E73F95D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74"/>
                <a:ext cx="675" cy="4"/>
              </a:xfrm>
              <a:prstGeom prst="rect">
                <a:avLst/>
              </a:prstGeom>
              <a:solidFill>
                <a:srgbClr val="D5D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" name="Rectangle 236">
                <a:extLst>
                  <a:ext uri="{FF2B5EF4-FFF2-40B4-BE49-F238E27FC236}">
                    <a16:creationId xmlns="" xmlns:a16="http://schemas.microsoft.com/office/drawing/2014/main" id="{D845C652-AC46-4318-AE6F-A0C6EDD3E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78"/>
                <a:ext cx="675" cy="15"/>
              </a:xfrm>
              <a:prstGeom prst="rect">
                <a:avLst/>
              </a:prstGeom>
              <a:solidFill>
                <a:srgbClr val="D5D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" name="Rectangle 237">
                <a:extLst>
                  <a:ext uri="{FF2B5EF4-FFF2-40B4-BE49-F238E27FC236}">
                    <a16:creationId xmlns="" xmlns:a16="http://schemas.microsoft.com/office/drawing/2014/main" id="{F0899A3B-F9D1-4E51-8068-00321E1FD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993"/>
                <a:ext cx="675" cy="14"/>
              </a:xfrm>
              <a:prstGeom prst="rect">
                <a:avLst/>
              </a:prstGeom>
              <a:solidFill>
                <a:srgbClr val="D4D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3" name="Rectangle 238">
                <a:extLst>
                  <a:ext uri="{FF2B5EF4-FFF2-40B4-BE49-F238E27FC236}">
                    <a16:creationId xmlns="" xmlns:a16="http://schemas.microsoft.com/office/drawing/2014/main" id="{01E873B1-1110-47EB-834F-F3159425E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1007"/>
                <a:ext cx="675" cy="4"/>
              </a:xfrm>
              <a:prstGeom prst="rect">
                <a:avLst/>
              </a:prstGeom>
              <a:solidFill>
                <a:srgbClr val="D3D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239">
                <a:extLst>
                  <a:ext uri="{FF2B5EF4-FFF2-40B4-BE49-F238E27FC236}">
                    <a16:creationId xmlns="" xmlns:a16="http://schemas.microsoft.com/office/drawing/2014/main" id="{6F0B3368-8EBB-4E69-9C51-F60226A032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2" y="762"/>
                <a:ext cx="661" cy="248"/>
              </a:xfrm>
              <a:custGeom>
                <a:avLst/>
                <a:gdLst>
                  <a:gd name="T0" fmla="*/ 0 w 661"/>
                  <a:gd name="T1" fmla="*/ 248 h 248"/>
                  <a:gd name="T2" fmla="*/ 0 w 661"/>
                  <a:gd name="T3" fmla="*/ 0 h 248"/>
                  <a:gd name="T4" fmla="*/ 661 w 661"/>
                  <a:gd name="T5" fmla="*/ 0 h 248"/>
                  <a:gd name="T6" fmla="*/ 661 w 661"/>
                  <a:gd name="T7" fmla="*/ 248 h 248"/>
                  <a:gd name="T8" fmla="*/ 0 w 661"/>
                  <a:gd name="T9" fmla="*/ 248 h 248"/>
                  <a:gd name="T10" fmla="*/ 12 w 661"/>
                  <a:gd name="T11" fmla="*/ 239 h 248"/>
                  <a:gd name="T12" fmla="*/ 12 w 661"/>
                  <a:gd name="T13" fmla="*/ 9 h 248"/>
                  <a:gd name="T14" fmla="*/ 649 w 661"/>
                  <a:gd name="T15" fmla="*/ 9 h 248"/>
                  <a:gd name="T16" fmla="*/ 649 w 661"/>
                  <a:gd name="T17" fmla="*/ 239 h 248"/>
                  <a:gd name="T18" fmla="*/ 12 w 661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1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248"/>
                    </a:lnTo>
                    <a:lnTo>
                      <a:pt x="0" y="248"/>
                    </a:lnTo>
                    <a:moveTo>
                      <a:pt x="12" y="239"/>
                    </a:moveTo>
                    <a:lnTo>
                      <a:pt x="12" y="9"/>
                    </a:lnTo>
                    <a:lnTo>
                      <a:pt x="649" y="9"/>
                    </a:lnTo>
                    <a:lnTo>
                      <a:pt x="649" y="239"/>
                    </a:lnTo>
                    <a:lnTo>
                      <a:pt x="12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6" name="Rectangle 240">
                <a:extLst>
                  <a:ext uri="{FF2B5EF4-FFF2-40B4-BE49-F238E27FC236}">
                    <a16:creationId xmlns="" xmlns:a16="http://schemas.microsoft.com/office/drawing/2014/main" id="{969CC25B-8FD9-4AF0-9ACD-1060B8462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793"/>
                <a:ext cx="30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David Colthart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237" name="Rectangle 241">
                <a:extLst>
                  <a:ext uri="{FF2B5EF4-FFF2-40B4-BE49-F238E27FC236}">
                    <a16:creationId xmlns="" xmlns:a16="http://schemas.microsoft.com/office/drawing/2014/main" id="{922125C2-A0FC-4D1C-A8F1-15EFD262D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" y="840"/>
                <a:ext cx="58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Centre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238" name="Rectangle 242">
                <a:extLst>
                  <a:ext uri="{FF2B5EF4-FFF2-40B4-BE49-F238E27FC236}">
                    <a16:creationId xmlns="" xmlns:a16="http://schemas.microsoft.com/office/drawing/2014/main" id="{2ABE3887-F5D2-4DE0-A860-2F19945F0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2" y="884"/>
                <a:ext cx="17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Manger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239" name="Rectangle 243">
                <a:extLst>
                  <a:ext uri="{FF2B5EF4-FFF2-40B4-BE49-F238E27FC236}">
                    <a16:creationId xmlns="" xmlns:a16="http://schemas.microsoft.com/office/drawing/2014/main" id="{FD4EBE28-9566-4C6D-9C8D-F7F4E29E9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931"/>
                <a:ext cx="31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01738 455894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240" name="Rectangle 244">
                <a:extLst>
                  <a:ext uri="{FF2B5EF4-FFF2-40B4-BE49-F238E27FC236}">
                    <a16:creationId xmlns="" xmlns:a16="http://schemas.microsoft.com/office/drawing/2014/main" id="{C947EE45-43B0-45F0-AEBF-B0086A2D4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395"/>
                <a:ext cx="665" cy="24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69" name="Picture 245">
                <a:extLst>
                  <a:ext uri="{FF2B5EF4-FFF2-40B4-BE49-F238E27FC236}">
                    <a16:creationId xmlns="" xmlns:a16="http://schemas.microsoft.com/office/drawing/2014/main" id="{21535844-959C-4EE1-A379-93C6B5395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2" y="397"/>
                <a:ext cx="66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1" name="Rectangle 246">
                <a:extLst>
                  <a:ext uri="{FF2B5EF4-FFF2-40B4-BE49-F238E27FC236}">
                    <a16:creationId xmlns="" xmlns:a16="http://schemas.microsoft.com/office/drawing/2014/main" id="{0675B66C-FA48-446C-BF34-9EB64F78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395"/>
                <a:ext cx="665" cy="24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2" name="Rectangle 247">
                <a:extLst>
                  <a:ext uri="{FF2B5EF4-FFF2-40B4-BE49-F238E27FC236}">
                    <a16:creationId xmlns="" xmlns:a16="http://schemas.microsoft.com/office/drawing/2014/main" id="{3DBF0E9F-85D8-4DF6-8B05-46177407E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395"/>
                <a:ext cx="675" cy="25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248">
                <a:extLst>
                  <a:ext uri="{FF2B5EF4-FFF2-40B4-BE49-F238E27FC236}">
                    <a16:creationId xmlns="" xmlns:a16="http://schemas.microsoft.com/office/drawing/2014/main" id="{2CD5C744-B072-4E5D-B59B-DCAD550768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9" y="395"/>
                <a:ext cx="666" cy="252"/>
              </a:xfrm>
              <a:custGeom>
                <a:avLst/>
                <a:gdLst>
                  <a:gd name="T0" fmla="*/ 0 w 2193"/>
                  <a:gd name="T1" fmla="*/ 1096 h 1104"/>
                  <a:gd name="T2" fmla="*/ 0 w 2193"/>
                  <a:gd name="T3" fmla="*/ 8 h 1104"/>
                  <a:gd name="T4" fmla="*/ 8 w 2193"/>
                  <a:gd name="T5" fmla="*/ 0 h 1104"/>
                  <a:gd name="T6" fmla="*/ 2185 w 2193"/>
                  <a:gd name="T7" fmla="*/ 0 h 1104"/>
                  <a:gd name="T8" fmla="*/ 2193 w 2193"/>
                  <a:gd name="T9" fmla="*/ 8 h 1104"/>
                  <a:gd name="T10" fmla="*/ 2193 w 2193"/>
                  <a:gd name="T11" fmla="*/ 1096 h 1104"/>
                  <a:gd name="T12" fmla="*/ 2185 w 2193"/>
                  <a:gd name="T13" fmla="*/ 1104 h 1104"/>
                  <a:gd name="T14" fmla="*/ 8 w 2193"/>
                  <a:gd name="T15" fmla="*/ 1104 h 1104"/>
                  <a:gd name="T16" fmla="*/ 0 w 2193"/>
                  <a:gd name="T17" fmla="*/ 1096 h 1104"/>
                  <a:gd name="T18" fmla="*/ 8 w 2193"/>
                  <a:gd name="T19" fmla="*/ 1088 h 1104"/>
                  <a:gd name="T20" fmla="*/ 2185 w 2193"/>
                  <a:gd name="T21" fmla="*/ 1088 h 1104"/>
                  <a:gd name="T22" fmla="*/ 2177 w 2193"/>
                  <a:gd name="T23" fmla="*/ 1096 h 1104"/>
                  <a:gd name="T24" fmla="*/ 2177 w 2193"/>
                  <a:gd name="T25" fmla="*/ 8 h 1104"/>
                  <a:gd name="T26" fmla="*/ 2185 w 2193"/>
                  <a:gd name="T27" fmla="*/ 16 h 1104"/>
                  <a:gd name="T28" fmla="*/ 8 w 2193"/>
                  <a:gd name="T29" fmla="*/ 16 h 1104"/>
                  <a:gd name="T30" fmla="*/ 16 w 2193"/>
                  <a:gd name="T31" fmla="*/ 8 h 1104"/>
                  <a:gd name="T32" fmla="*/ 16 w 2193"/>
                  <a:gd name="T33" fmla="*/ 1096 h 1104"/>
                  <a:gd name="T34" fmla="*/ 8 w 2193"/>
                  <a:gd name="T35" fmla="*/ 1104 h 1104"/>
                  <a:gd name="T36" fmla="*/ 0 w 2193"/>
                  <a:gd name="T37" fmla="*/ 1096 h 1104"/>
                  <a:gd name="T38" fmla="*/ 38 w 2193"/>
                  <a:gd name="T39" fmla="*/ 1058 h 1104"/>
                  <a:gd name="T40" fmla="*/ 38 w 2193"/>
                  <a:gd name="T41" fmla="*/ 46 h 1104"/>
                  <a:gd name="T42" fmla="*/ 46 w 2193"/>
                  <a:gd name="T43" fmla="*/ 38 h 1104"/>
                  <a:gd name="T44" fmla="*/ 2146 w 2193"/>
                  <a:gd name="T45" fmla="*/ 38 h 1104"/>
                  <a:gd name="T46" fmla="*/ 2154 w 2193"/>
                  <a:gd name="T47" fmla="*/ 46 h 1104"/>
                  <a:gd name="T48" fmla="*/ 2154 w 2193"/>
                  <a:gd name="T49" fmla="*/ 1058 h 1104"/>
                  <a:gd name="T50" fmla="*/ 2146 w 2193"/>
                  <a:gd name="T51" fmla="*/ 1066 h 1104"/>
                  <a:gd name="T52" fmla="*/ 46 w 2193"/>
                  <a:gd name="T53" fmla="*/ 1066 h 1104"/>
                  <a:gd name="T54" fmla="*/ 38 w 2193"/>
                  <a:gd name="T55" fmla="*/ 1058 h 1104"/>
                  <a:gd name="T56" fmla="*/ 46 w 2193"/>
                  <a:gd name="T57" fmla="*/ 1050 h 1104"/>
                  <a:gd name="T58" fmla="*/ 2146 w 2193"/>
                  <a:gd name="T59" fmla="*/ 1050 h 1104"/>
                  <a:gd name="T60" fmla="*/ 2138 w 2193"/>
                  <a:gd name="T61" fmla="*/ 1058 h 1104"/>
                  <a:gd name="T62" fmla="*/ 2138 w 2193"/>
                  <a:gd name="T63" fmla="*/ 46 h 1104"/>
                  <a:gd name="T64" fmla="*/ 2146 w 2193"/>
                  <a:gd name="T65" fmla="*/ 54 h 1104"/>
                  <a:gd name="T66" fmla="*/ 46 w 2193"/>
                  <a:gd name="T67" fmla="*/ 54 h 1104"/>
                  <a:gd name="T68" fmla="*/ 54 w 2193"/>
                  <a:gd name="T69" fmla="*/ 46 h 1104"/>
                  <a:gd name="T70" fmla="*/ 54 w 2193"/>
                  <a:gd name="T71" fmla="*/ 1058 h 1104"/>
                  <a:gd name="T72" fmla="*/ 46 w 2193"/>
                  <a:gd name="T73" fmla="*/ 1066 h 1104"/>
                  <a:gd name="T74" fmla="*/ 38 w 2193"/>
                  <a:gd name="T75" fmla="*/ 1058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4">
                    <a:moveTo>
                      <a:pt x="0" y="1096"/>
                    </a:moveTo>
                    <a:lnTo>
                      <a:pt x="0" y="8"/>
                    </a:lnTo>
                    <a:cubicBezTo>
                      <a:pt x="0" y="3"/>
                      <a:pt x="3" y="0"/>
                      <a:pt x="8" y="0"/>
                    </a:cubicBezTo>
                    <a:lnTo>
                      <a:pt x="2185" y="0"/>
                    </a:lnTo>
                    <a:cubicBezTo>
                      <a:pt x="2189" y="0"/>
                      <a:pt x="2193" y="3"/>
                      <a:pt x="2193" y="8"/>
                    </a:cubicBezTo>
                    <a:lnTo>
                      <a:pt x="2193" y="1096"/>
                    </a:lnTo>
                    <a:cubicBezTo>
                      <a:pt x="2193" y="1101"/>
                      <a:pt x="2189" y="1104"/>
                      <a:pt x="2185" y="1104"/>
                    </a:cubicBezTo>
                    <a:lnTo>
                      <a:pt x="8" y="1104"/>
                    </a:lnTo>
                    <a:cubicBezTo>
                      <a:pt x="3" y="1104"/>
                      <a:pt x="0" y="1101"/>
                      <a:pt x="0" y="1096"/>
                    </a:cubicBezTo>
                    <a:cubicBezTo>
                      <a:pt x="0" y="1092"/>
                      <a:pt x="3" y="1088"/>
                      <a:pt x="8" y="1088"/>
                    </a:cubicBezTo>
                    <a:lnTo>
                      <a:pt x="2185" y="1088"/>
                    </a:lnTo>
                    <a:lnTo>
                      <a:pt x="2177" y="1096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6"/>
                    </a:lnTo>
                    <a:cubicBezTo>
                      <a:pt x="16" y="1101"/>
                      <a:pt x="12" y="1104"/>
                      <a:pt x="8" y="1104"/>
                    </a:cubicBezTo>
                    <a:cubicBezTo>
                      <a:pt x="3" y="1104"/>
                      <a:pt x="0" y="1101"/>
                      <a:pt x="0" y="1096"/>
                    </a:cubicBezTo>
                    <a:close/>
                    <a:moveTo>
                      <a:pt x="38" y="1058"/>
                    </a:moveTo>
                    <a:lnTo>
                      <a:pt x="38" y="46"/>
                    </a:lnTo>
                    <a:cubicBezTo>
                      <a:pt x="38" y="42"/>
                      <a:pt x="42" y="38"/>
                      <a:pt x="46" y="38"/>
                    </a:cubicBezTo>
                    <a:lnTo>
                      <a:pt x="2146" y="38"/>
                    </a:lnTo>
                    <a:cubicBezTo>
                      <a:pt x="2151" y="38"/>
                      <a:pt x="2154" y="42"/>
                      <a:pt x="2154" y="46"/>
                    </a:cubicBezTo>
                    <a:lnTo>
                      <a:pt x="2154" y="1058"/>
                    </a:lnTo>
                    <a:cubicBezTo>
                      <a:pt x="2154" y="1062"/>
                      <a:pt x="2151" y="1066"/>
                      <a:pt x="2146" y="1066"/>
                    </a:cubicBezTo>
                    <a:lnTo>
                      <a:pt x="46" y="1066"/>
                    </a:lnTo>
                    <a:cubicBezTo>
                      <a:pt x="42" y="1066"/>
                      <a:pt x="38" y="1062"/>
                      <a:pt x="38" y="1058"/>
                    </a:cubicBezTo>
                    <a:cubicBezTo>
                      <a:pt x="38" y="1054"/>
                      <a:pt x="42" y="1050"/>
                      <a:pt x="46" y="1050"/>
                    </a:cubicBezTo>
                    <a:lnTo>
                      <a:pt x="2146" y="1050"/>
                    </a:lnTo>
                    <a:lnTo>
                      <a:pt x="2138" y="1058"/>
                    </a:lnTo>
                    <a:lnTo>
                      <a:pt x="2138" y="46"/>
                    </a:lnTo>
                    <a:lnTo>
                      <a:pt x="2146" y="54"/>
                    </a:lnTo>
                    <a:lnTo>
                      <a:pt x="46" y="54"/>
                    </a:lnTo>
                    <a:lnTo>
                      <a:pt x="54" y="46"/>
                    </a:lnTo>
                    <a:lnTo>
                      <a:pt x="54" y="1058"/>
                    </a:lnTo>
                    <a:cubicBezTo>
                      <a:pt x="54" y="1062"/>
                      <a:pt x="51" y="1066"/>
                      <a:pt x="46" y="1066"/>
                    </a:cubicBezTo>
                    <a:cubicBezTo>
                      <a:pt x="42" y="1066"/>
                      <a:pt x="38" y="1062"/>
                      <a:pt x="38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4" name="Rectangle 249">
                <a:extLst>
                  <a:ext uri="{FF2B5EF4-FFF2-40B4-BE49-F238E27FC236}">
                    <a16:creationId xmlns="" xmlns:a16="http://schemas.microsoft.com/office/drawing/2014/main" id="{646B7FB4-C466-496B-854D-79CE3EFFB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395"/>
                <a:ext cx="675" cy="25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5" name="Rectangle 250">
                <a:extLst>
                  <a:ext uri="{FF2B5EF4-FFF2-40B4-BE49-F238E27FC236}">
                    <a16:creationId xmlns="" xmlns:a16="http://schemas.microsoft.com/office/drawing/2014/main" id="{8644E825-868C-4306-B7E2-34CE46117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384"/>
                <a:ext cx="675" cy="4"/>
              </a:xfrm>
              <a:prstGeom prst="rect">
                <a:avLst/>
              </a:prstGeom>
              <a:solidFill>
                <a:srgbClr val="F7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6" name="Rectangle 251">
                <a:extLst>
                  <a:ext uri="{FF2B5EF4-FFF2-40B4-BE49-F238E27FC236}">
                    <a16:creationId xmlns="" xmlns:a16="http://schemas.microsoft.com/office/drawing/2014/main" id="{A8AC49CE-D74D-4C78-8842-F8F9477F7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388"/>
                <a:ext cx="675" cy="3"/>
              </a:xfrm>
              <a:prstGeom prst="rect">
                <a:avLst/>
              </a:prstGeom>
              <a:solidFill>
                <a:srgbClr val="FAE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7" name="Rectangle 252">
                <a:extLst>
                  <a:ext uri="{FF2B5EF4-FFF2-40B4-BE49-F238E27FC236}">
                    <a16:creationId xmlns="" xmlns:a16="http://schemas.microsoft.com/office/drawing/2014/main" id="{B2F8F134-7702-4510-A6CA-FFFC759E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391"/>
                <a:ext cx="675" cy="4"/>
              </a:xfrm>
              <a:prstGeom prst="rect">
                <a:avLst/>
              </a:prstGeom>
              <a:solidFill>
                <a:srgbClr val="FA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0" name="Rectangle 253">
                <a:extLst>
                  <a:ext uri="{FF2B5EF4-FFF2-40B4-BE49-F238E27FC236}">
                    <a16:creationId xmlns="" xmlns:a16="http://schemas.microsoft.com/office/drawing/2014/main" id="{3593A93F-D39F-4E43-95CA-3159296FD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395"/>
                <a:ext cx="675" cy="4"/>
              </a:xfrm>
              <a:prstGeom prst="rect">
                <a:avLst/>
              </a:prstGeom>
              <a:solidFill>
                <a:srgbClr val="FAE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1" name="Rectangle 254">
                <a:extLst>
                  <a:ext uri="{FF2B5EF4-FFF2-40B4-BE49-F238E27FC236}">
                    <a16:creationId xmlns="" xmlns:a16="http://schemas.microsoft.com/office/drawing/2014/main" id="{E5EE94E7-4979-441D-9B66-86E64DBF1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399"/>
                <a:ext cx="675" cy="14"/>
              </a:xfrm>
              <a:prstGeom prst="rect">
                <a:avLst/>
              </a:prstGeom>
              <a:solidFill>
                <a:srgbClr val="FAE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2" name="Rectangle 255">
                <a:extLst>
                  <a:ext uri="{FF2B5EF4-FFF2-40B4-BE49-F238E27FC236}">
                    <a16:creationId xmlns="" xmlns:a16="http://schemas.microsoft.com/office/drawing/2014/main" id="{D809111B-8CC3-4C44-9311-562A7EB79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13"/>
                <a:ext cx="675" cy="11"/>
              </a:xfrm>
              <a:prstGeom prst="rect">
                <a:avLst/>
              </a:prstGeom>
              <a:solidFill>
                <a:srgbClr val="FAE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3" name="Rectangle 256">
                <a:extLst>
                  <a:ext uri="{FF2B5EF4-FFF2-40B4-BE49-F238E27FC236}">
                    <a16:creationId xmlns="" xmlns:a16="http://schemas.microsoft.com/office/drawing/2014/main" id="{BE89848E-CE3A-4B21-B34E-F72931E4A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24"/>
                <a:ext cx="675" cy="4"/>
              </a:xfrm>
              <a:prstGeom prst="rect">
                <a:avLst/>
              </a:prstGeom>
              <a:solidFill>
                <a:srgbClr val="FA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4" name="Rectangle 257">
                <a:extLst>
                  <a:ext uri="{FF2B5EF4-FFF2-40B4-BE49-F238E27FC236}">
                    <a16:creationId xmlns="" xmlns:a16="http://schemas.microsoft.com/office/drawing/2014/main" id="{F242099D-6357-4D63-A6A9-8D75FC213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28"/>
                <a:ext cx="675" cy="3"/>
              </a:xfrm>
              <a:prstGeom prst="rect">
                <a:avLst/>
              </a:prstGeom>
              <a:solidFill>
                <a:srgbClr val="F9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5" name="Rectangle 258">
                <a:extLst>
                  <a:ext uri="{FF2B5EF4-FFF2-40B4-BE49-F238E27FC236}">
                    <a16:creationId xmlns="" xmlns:a16="http://schemas.microsoft.com/office/drawing/2014/main" id="{168C1C2D-12EA-440A-8096-011B8749E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31"/>
                <a:ext cx="675" cy="8"/>
              </a:xfrm>
              <a:prstGeom prst="rect">
                <a:avLst/>
              </a:prstGeom>
              <a:solidFill>
                <a:srgbClr val="F9E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6" name="Rectangle 259">
                <a:extLst>
                  <a:ext uri="{FF2B5EF4-FFF2-40B4-BE49-F238E27FC236}">
                    <a16:creationId xmlns="" xmlns:a16="http://schemas.microsoft.com/office/drawing/2014/main" id="{51DA47DF-4500-45C9-945B-EFEE570E1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39"/>
                <a:ext cx="675" cy="3"/>
              </a:xfrm>
              <a:prstGeom prst="rect">
                <a:avLst/>
              </a:prstGeom>
              <a:solidFill>
                <a:srgbClr val="F9E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8" name="Rectangle 260">
                <a:extLst>
                  <a:ext uri="{FF2B5EF4-FFF2-40B4-BE49-F238E27FC236}">
                    <a16:creationId xmlns="" xmlns:a16="http://schemas.microsoft.com/office/drawing/2014/main" id="{9A4FEB15-A983-4787-ACE4-2BBBA6561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42"/>
                <a:ext cx="675" cy="8"/>
              </a:xfrm>
              <a:prstGeom prst="rect">
                <a:avLst/>
              </a:prstGeom>
              <a:solidFill>
                <a:srgbClr val="F9E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9" name="Rectangle 261">
                <a:extLst>
                  <a:ext uri="{FF2B5EF4-FFF2-40B4-BE49-F238E27FC236}">
                    <a16:creationId xmlns="" xmlns:a16="http://schemas.microsoft.com/office/drawing/2014/main" id="{E843C063-64AD-4D62-AE16-745AA75FD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50"/>
                <a:ext cx="675" cy="11"/>
              </a:xfrm>
              <a:prstGeom prst="rect">
                <a:avLst/>
              </a:prstGeom>
              <a:solidFill>
                <a:srgbClr val="F9E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0" name="Rectangle 262">
                <a:extLst>
                  <a:ext uri="{FF2B5EF4-FFF2-40B4-BE49-F238E27FC236}">
                    <a16:creationId xmlns="" xmlns:a16="http://schemas.microsoft.com/office/drawing/2014/main" id="{8EB357C7-003C-4F14-A33B-95247CE91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61"/>
                <a:ext cx="675" cy="10"/>
              </a:xfrm>
              <a:prstGeom prst="rect">
                <a:avLst/>
              </a:prstGeom>
              <a:solidFill>
                <a:srgbClr val="F9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1" name="Rectangle 263">
                <a:extLst>
                  <a:ext uri="{FF2B5EF4-FFF2-40B4-BE49-F238E27FC236}">
                    <a16:creationId xmlns="" xmlns:a16="http://schemas.microsoft.com/office/drawing/2014/main" id="{946951E1-4F1B-4901-A913-9CACC52DF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71"/>
                <a:ext cx="675" cy="4"/>
              </a:xfrm>
              <a:prstGeom prst="rect">
                <a:avLst/>
              </a:prstGeom>
              <a:solidFill>
                <a:srgbClr val="F9E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2" name="Rectangle 264">
                <a:extLst>
                  <a:ext uri="{FF2B5EF4-FFF2-40B4-BE49-F238E27FC236}">
                    <a16:creationId xmlns="" xmlns:a16="http://schemas.microsoft.com/office/drawing/2014/main" id="{89FE082E-559D-4FE3-A778-E8937CED4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75"/>
                <a:ext cx="675" cy="4"/>
              </a:xfrm>
              <a:prstGeom prst="rect">
                <a:avLst/>
              </a:prstGeom>
              <a:solidFill>
                <a:srgbClr val="F9E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3" name="Rectangle 265">
                <a:extLst>
                  <a:ext uri="{FF2B5EF4-FFF2-40B4-BE49-F238E27FC236}">
                    <a16:creationId xmlns="" xmlns:a16="http://schemas.microsoft.com/office/drawing/2014/main" id="{EDF4453F-BD16-4017-B24C-9204CA27F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79"/>
                <a:ext cx="675" cy="11"/>
              </a:xfrm>
              <a:prstGeom prst="rect">
                <a:avLst/>
              </a:prstGeom>
              <a:solidFill>
                <a:srgbClr val="F9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4" name="Rectangle 266">
                <a:extLst>
                  <a:ext uri="{FF2B5EF4-FFF2-40B4-BE49-F238E27FC236}">
                    <a16:creationId xmlns="" xmlns:a16="http://schemas.microsoft.com/office/drawing/2014/main" id="{F34FECAC-0CCB-4B69-8505-2A8279585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90"/>
                <a:ext cx="675" cy="3"/>
              </a:xfrm>
              <a:prstGeom prst="rect">
                <a:avLst/>
              </a:prstGeom>
              <a:solidFill>
                <a:srgbClr val="F9E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5" name="Rectangle 267">
                <a:extLst>
                  <a:ext uri="{FF2B5EF4-FFF2-40B4-BE49-F238E27FC236}">
                    <a16:creationId xmlns="" xmlns:a16="http://schemas.microsoft.com/office/drawing/2014/main" id="{D56DF0EA-6999-42B9-891D-275F5CDEB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93"/>
                <a:ext cx="675" cy="4"/>
              </a:xfrm>
              <a:prstGeom prst="rect">
                <a:avLst/>
              </a:prstGeom>
              <a:solidFill>
                <a:srgbClr val="F9E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6" name="Rectangle 268">
                <a:extLst>
                  <a:ext uri="{FF2B5EF4-FFF2-40B4-BE49-F238E27FC236}">
                    <a16:creationId xmlns="" xmlns:a16="http://schemas.microsoft.com/office/drawing/2014/main" id="{11FE322D-9435-4520-9826-8A97026E4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497"/>
                <a:ext cx="675" cy="11"/>
              </a:xfrm>
              <a:prstGeom prst="rect">
                <a:avLst/>
              </a:prstGeom>
              <a:solidFill>
                <a:srgbClr val="F9E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7" name="Rectangle 269">
                <a:extLst>
                  <a:ext uri="{FF2B5EF4-FFF2-40B4-BE49-F238E27FC236}">
                    <a16:creationId xmlns="" xmlns:a16="http://schemas.microsoft.com/office/drawing/2014/main" id="{651256C4-D96D-46B0-9CE7-B916A60E0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08"/>
                <a:ext cx="675" cy="11"/>
              </a:xfrm>
              <a:prstGeom prst="rect">
                <a:avLst/>
              </a:prstGeom>
              <a:solidFill>
                <a:srgbClr val="F9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8" name="Rectangle 270">
                <a:extLst>
                  <a:ext uri="{FF2B5EF4-FFF2-40B4-BE49-F238E27FC236}">
                    <a16:creationId xmlns="" xmlns:a16="http://schemas.microsoft.com/office/drawing/2014/main" id="{AD3F6811-841C-435C-899B-A879EEB6B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19"/>
                <a:ext cx="675" cy="3"/>
              </a:xfrm>
              <a:prstGeom prst="rect">
                <a:avLst/>
              </a:prstGeom>
              <a:solidFill>
                <a:srgbClr val="F9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9" name="Rectangle 271">
                <a:extLst>
                  <a:ext uri="{FF2B5EF4-FFF2-40B4-BE49-F238E27FC236}">
                    <a16:creationId xmlns="" xmlns:a16="http://schemas.microsoft.com/office/drawing/2014/main" id="{979C3C20-4F85-4842-8779-EE4667A8B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22"/>
                <a:ext cx="675" cy="4"/>
              </a:xfrm>
              <a:prstGeom prst="rect">
                <a:avLst/>
              </a:prstGeom>
              <a:solidFill>
                <a:srgbClr val="F8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0" name="Rectangle 272">
                <a:extLst>
                  <a:ext uri="{FF2B5EF4-FFF2-40B4-BE49-F238E27FC236}">
                    <a16:creationId xmlns="" xmlns:a16="http://schemas.microsoft.com/office/drawing/2014/main" id="{4C732FA5-9EF6-4E54-9184-C22235A2D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26"/>
                <a:ext cx="675" cy="11"/>
              </a:xfrm>
              <a:prstGeom prst="rect">
                <a:avLst/>
              </a:prstGeom>
              <a:solidFill>
                <a:srgbClr val="F8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1" name="Rectangle 273">
                <a:extLst>
                  <a:ext uri="{FF2B5EF4-FFF2-40B4-BE49-F238E27FC236}">
                    <a16:creationId xmlns="" xmlns:a16="http://schemas.microsoft.com/office/drawing/2014/main" id="{D93BFA6F-191F-4D9C-8979-42536F990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37"/>
                <a:ext cx="675" cy="4"/>
              </a:xfrm>
              <a:prstGeom prst="rect">
                <a:avLst/>
              </a:prstGeom>
              <a:solidFill>
                <a:srgbClr val="F8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2" name="Rectangle 274">
                <a:extLst>
                  <a:ext uri="{FF2B5EF4-FFF2-40B4-BE49-F238E27FC236}">
                    <a16:creationId xmlns="" xmlns:a16="http://schemas.microsoft.com/office/drawing/2014/main" id="{8762A025-1C30-443F-9C3A-6A9018777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41"/>
                <a:ext cx="675" cy="3"/>
              </a:xfrm>
              <a:prstGeom prst="rect">
                <a:avLst/>
              </a:prstGeom>
              <a:solidFill>
                <a:srgbClr val="F8D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3" name="Rectangle 275">
                <a:extLst>
                  <a:ext uri="{FF2B5EF4-FFF2-40B4-BE49-F238E27FC236}">
                    <a16:creationId xmlns="" xmlns:a16="http://schemas.microsoft.com/office/drawing/2014/main" id="{7DEAA5CE-204C-4280-AF77-BE8EEEF57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44"/>
                <a:ext cx="675" cy="8"/>
              </a:xfrm>
              <a:prstGeom prst="rect">
                <a:avLst/>
              </a:prstGeom>
              <a:solidFill>
                <a:srgbClr val="F8D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4" name="Rectangle 276">
                <a:extLst>
                  <a:ext uri="{FF2B5EF4-FFF2-40B4-BE49-F238E27FC236}">
                    <a16:creationId xmlns="" xmlns:a16="http://schemas.microsoft.com/office/drawing/2014/main" id="{F5706D1E-B125-4B63-9E95-6E694E7BF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52"/>
                <a:ext cx="675" cy="3"/>
              </a:xfrm>
              <a:prstGeom prst="rect">
                <a:avLst/>
              </a:prstGeom>
              <a:solidFill>
                <a:srgbClr val="F8D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5" name="Rectangle 277">
                <a:extLst>
                  <a:ext uri="{FF2B5EF4-FFF2-40B4-BE49-F238E27FC236}">
                    <a16:creationId xmlns="" xmlns:a16="http://schemas.microsoft.com/office/drawing/2014/main" id="{38F21C1B-18FD-4499-90D2-DA2070331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55"/>
                <a:ext cx="675" cy="4"/>
              </a:xfrm>
              <a:prstGeom prst="rect">
                <a:avLst/>
              </a:prstGeom>
              <a:solidFill>
                <a:srgbClr val="F8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6" name="Rectangle 278">
                <a:extLst>
                  <a:ext uri="{FF2B5EF4-FFF2-40B4-BE49-F238E27FC236}">
                    <a16:creationId xmlns="" xmlns:a16="http://schemas.microsoft.com/office/drawing/2014/main" id="{570D3ADC-D84E-4748-9A61-F7A5D75B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59"/>
                <a:ext cx="675" cy="14"/>
              </a:xfrm>
              <a:prstGeom prst="rect">
                <a:avLst/>
              </a:prstGeom>
              <a:solidFill>
                <a:srgbClr val="F8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7" name="Rectangle 279">
                <a:extLst>
                  <a:ext uri="{FF2B5EF4-FFF2-40B4-BE49-F238E27FC236}">
                    <a16:creationId xmlns="" xmlns:a16="http://schemas.microsoft.com/office/drawing/2014/main" id="{99DF769E-F7D0-4E51-933F-F80714851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73"/>
                <a:ext cx="675" cy="11"/>
              </a:xfrm>
              <a:prstGeom prst="rect">
                <a:avLst/>
              </a:prstGeom>
              <a:solidFill>
                <a:srgbClr val="F8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8" name="Rectangle 280">
                <a:extLst>
                  <a:ext uri="{FF2B5EF4-FFF2-40B4-BE49-F238E27FC236}">
                    <a16:creationId xmlns="" xmlns:a16="http://schemas.microsoft.com/office/drawing/2014/main" id="{F6E53D58-9531-4ABD-A00B-548E26A57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84"/>
                <a:ext cx="675" cy="4"/>
              </a:xfrm>
              <a:prstGeom prst="rect">
                <a:avLst/>
              </a:prstGeom>
              <a:solidFill>
                <a:srgbClr val="F8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9" name="Rectangle 281">
                <a:extLst>
                  <a:ext uri="{FF2B5EF4-FFF2-40B4-BE49-F238E27FC236}">
                    <a16:creationId xmlns="" xmlns:a16="http://schemas.microsoft.com/office/drawing/2014/main" id="{DAD04E56-8E47-437A-A812-043CC3BAA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88"/>
                <a:ext cx="675" cy="4"/>
              </a:xfrm>
              <a:prstGeom prst="rect">
                <a:avLst/>
              </a:prstGeom>
              <a:solidFill>
                <a:srgbClr val="F8D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0" name="Rectangle 282">
                <a:extLst>
                  <a:ext uri="{FF2B5EF4-FFF2-40B4-BE49-F238E27FC236}">
                    <a16:creationId xmlns="" xmlns:a16="http://schemas.microsoft.com/office/drawing/2014/main" id="{9C61B9F3-5B4F-48D0-833A-65D7CDBDC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92"/>
                <a:ext cx="675" cy="7"/>
              </a:xfrm>
              <a:prstGeom prst="rect">
                <a:avLst/>
              </a:prstGeom>
              <a:solidFill>
                <a:srgbClr val="F8D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1" name="Rectangle 283">
                <a:extLst>
                  <a:ext uri="{FF2B5EF4-FFF2-40B4-BE49-F238E27FC236}">
                    <a16:creationId xmlns="" xmlns:a16="http://schemas.microsoft.com/office/drawing/2014/main" id="{86251D15-3D24-4E8A-B506-3A133B508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599"/>
                <a:ext cx="675" cy="4"/>
              </a:xfrm>
              <a:prstGeom prst="rect">
                <a:avLst/>
              </a:prstGeom>
              <a:solidFill>
                <a:srgbClr val="F8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8" name="Rectangle 284">
                <a:extLst>
                  <a:ext uri="{FF2B5EF4-FFF2-40B4-BE49-F238E27FC236}">
                    <a16:creationId xmlns="" xmlns:a16="http://schemas.microsoft.com/office/drawing/2014/main" id="{8063F954-BB60-4EF3-BCD6-726DAE13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603"/>
                <a:ext cx="675" cy="3"/>
              </a:xfrm>
              <a:prstGeom prst="rect">
                <a:avLst/>
              </a:prstGeom>
              <a:solidFill>
                <a:srgbClr val="F7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9" name="Rectangle 285">
                <a:extLst>
                  <a:ext uri="{FF2B5EF4-FFF2-40B4-BE49-F238E27FC236}">
                    <a16:creationId xmlns="" xmlns:a16="http://schemas.microsoft.com/office/drawing/2014/main" id="{7E0A8665-E95E-4964-9221-0784BFAF1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606"/>
                <a:ext cx="675" cy="15"/>
              </a:xfrm>
              <a:prstGeom prst="rect">
                <a:avLst/>
              </a:prstGeom>
              <a:solidFill>
                <a:srgbClr val="F7D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0" name="Rectangle 286">
                <a:extLst>
                  <a:ext uri="{FF2B5EF4-FFF2-40B4-BE49-F238E27FC236}">
                    <a16:creationId xmlns="" xmlns:a16="http://schemas.microsoft.com/office/drawing/2014/main" id="{4B3870F7-EBAB-4F14-BD4C-D94A9DCD3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621"/>
                <a:ext cx="675" cy="11"/>
              </a:xfrm>
              <a:prstGeom prst="rect">
                <a:avLst/>
              </a:prstGeom>
              <a:solidFill>
                <a:srgbClr val="F7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1" name="Rectangle 287">
                <a:extLst>
                  <a:ext uri="{FF2B5EF4-FFF2-40B4-BE49-F238E27FC236}">
                    <a16:creationId xmlns="" xmlns:a16="http://schemas.microsoft.com/office/drawing/2014/main" id="{0860798C-695A-4B58-A639-5704061B8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632"/>
                <a:ext cx="675" cy="3"/>
              </a:xfrm>
              <a:prstGeom prst="rect">
                <a:avLst/>
              </a:prstGeom>
              <a:solidFill>
                <a:srgbClr val="F7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2" name="Rectangle 288">
                <a:extLst>
                  <a:ext uri="{FF2B5EF4-FFF2-40B4-BE49-F238E27FC236}">
                    <a16:creationId xmlns="" xmlns:a16="http://schemas.microsoft.com/office/drawing/2014/main" id="{30B7A5F4-0F47-49A4-A907-60257976F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635"/>
                <a:ext cx="675" cy="4"/>
              </a:xfrm>
              <a:prstGeom prst="rect">
                <a:avLst/>
              </a:prstGeom>
              <a:solidFill>
                <a:srgbClr val="F7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3" name="Rectangle 289">
                <a:extLst>
                  <a:ext uri="{FF2B5EF4-FFF2-40B4-BE49-F238E27FC236}">
                    <a16:creationId xmlns="" xmlns:a16="http://schemas.microsoft.com/office/drawing/2014/main" id="{D46A360C-57F8-4F9B-A917-5DAEA75A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639"/>
                <a:ext cx="675" cy="4"/>
              </a:xfrm>
              <a:prstGeom prst="rect">
                <a:avLst/>
              </a:prstGeom>
              <a:solidFill>
                <a:srgbClr val="F7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4" name="Freeform 290">
                <a:extLst>
                  <a:ext uri="{FF2B5EF4-FFF2-40B4-BE49-F238E27FC236}">
                    <a16:creationId xmlns="" xmlns:a16="http://schemas.microsoft.com/office/drawing/2014/main" id="{659DA8AF-5227-45CE-ADB7-852E4CCD34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2" y="390"/>
                <a:ext cx="661" cy="248"/>
              </a:xfrm>
              <a:custGeom>
                <a:avLst/>
                <a:gdLst>
                  <a:gd name="T0" fmla="*/ 0 w 661"/>
                  <a:gd name="T1" fmla="*/ 248 h 248"/>
                  <a:gd name="T2" fmla="*/ 0 w 661"/>
                  <a:gd name="T3" fmla="*/ 0 h 248"/>
                  <a:gd name="T4" fmla="*/ 661 w 661"/>
                  <a:gd name="T5" fmla="*/ 0 h 248"/>
                  <a:gd name="T6" fmla="*/ 661 w 661"/>
                  <a:gd name="T7" fmla="*/ 248 h 248"/>
                  <a:gd name="T8" fmla="*/ 0 w 661"/>
                  <a:gd name="T9" fmla="*/ 248 h 248"/>
                  <a:gd name="T10" fmla="*/ 12 w 661"/>
                  <a:gd name="T11" fmla="*/ 239 h 248"/>
                  <a:gd name="T12" fmla="*/ 12 w 661"/>
                  <a:gd name="T13" fmla="*/ 9 h 248"/>
                  <a:gd name="T14" fmla="*/ 649 w 661"/>
                  <a:gd name="T15" fmla="*/ 9 h 248"/>
                  <a:gd name="T16" fmla="*/ 649 w 661"/>
                  <a:gd name="T17" fmla="*/ 239 h 248"/>
                  <a:gd name="T18" fmla="*/ 12 w 661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1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1" y="0"/>
                    </a:lnTo>
                    <a:lnTo>
                      <a:pt x="661" y="248"/>
                    </a:lnTo>
                    <a:lnTo>
                      <a:pt x="0" y="248"/>
                    </a:lnTo>
                    <a:moveTo>
                      <a:pt x="12" y="239"/>
                    </a:moveTo>
                    <a:lnTo>
                      <a:pt x="12" y="9"/>
                    </a:lnTo>
                    <a:lnTo>
                      <a:pt x="649" y="9"/>
                    </a:lnTo>
                    <a:lnTo>
                      <a:pt x="649" y="239"/>
                    </a:lnTo>
                    <a:lnTo>
                      <a:pt x="12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5" name="Rectangle 291">
                <a:extLst>
                  <a:ext uri="{FF2B5EF4-FFF2-40B4-BE49-F238E27FC236}">
                    <a16:creationId xmlns="" xmlns:a16="http://schemas.microsoft.com/office/drawing/2014/main" id="{F5B84508-66D8-4A8E-A4D8-6E0AF2BD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3" y="443"/>
                <a:ext cx="2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Dale Cargill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256" name="Rectangle 292">
                <a:extLst>
                  <a:ext uri="{FF2B5EF4-FFF2-40B4-BE49-F238E27FC236}">
                    <a16:creationId xmlns="" xmlns:a16="http://schemas.microsoft.com/office/drawing/2014/main" id="{8150ECEE-C88D-490B-B7EE-7A3D5F515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490"/>
                <a:ext cx="46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Director of Customer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257" name="Rectangle 293">
                <a:extLst>
                  <a:ext uri="{FF2B5EF4-FFF2-40B4-BE49-F238E27FC236}">
                    <a16:creationId xmlns="" xmlns:a16="http://schemas.microsoft.com/office/drawing/2014/main" id="{21ADED60-B1F2-4BAA-B8D9-A077B6C8D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3" y="537"/>
                <a:ext cx="23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Operations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258" name="Line 294">
                <a:extLst>
                  <a:ext uri="{FF2B5EF4-FFF2-40B4-BE49-F238E27FC236}">
                    <a16:creationId xmlns="" xmlns:a16="http://schemas.microsoft.com/office/drawing/2014/main" id="{31E1B451-39E6-4267-A7C9-9FE6FA082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3" y="638"/>
                <a:ext cx="0" cy="124"/>
              </a:xfrm>
              <a:prstGeom prst="line">
                <a:avLst/>
              </a:pr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9" name="Freeform 295">
                <a:extLst>
                  <a:ext uri="{FF2B5EF4-FFF2-40B4-BE49-F238E27FC236}">
                    <a16:creationId xmlns="" xmlns:a16="http://schemas.microsoft.com/office/drawing/2014/main" id="{C347897A-05FE-418A-B20D-99F8DC764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1008"/>
                <a:ext cx="1578" cy="165"/>
              </a:xfrm>
              <a:custGeom>
                <a:avLst/>
                <a:gdLst>
                  <a:gd name="T0" fmla="*/ 1578 w 1578"/>
                  <a:gd name="T1" fmla="*/ 0 h 165"/>
                  <a:gd name="T2" fmla="*/ 1578 w 1578"/>
                  <a:gd name="T3" fmla="*/ 85 h 165"/>
                  <a:gd name="T4" fmla="*/ 0 w 1578"/>
                  <a:gd name="T5" fmla="*/ 85 h 165"/>
                  <a:gd name="T6" fmla="*/ 0 w 1578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8" h="165">
                    <a:moveTo>
                      <a:pt x="1578" y="0"/>
                    </a:moveTo>
                    <a:lnTo>
                      <a:pt x="1578" y="85"/>
                    </a:lnTo>
                    <a:lnTo>
                      <a:pt x="0" y="85"/>
                    </a:lnTo>
                    <a:lnTo>
                      <a:pt x="0" y="165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0" name="Freeform 296">
                <a:extLst>
                  <a:ext uri="{FF2B5EF4-FFF2-40B4-BE49-F238E27FC236}">
                    <a16:creationId xmlns="" xmlns:a16="http://schemas.microsoft.com/office/drawing/2014/main" id="{D94D90E7-7FCC-48D9-B458-A4846A69A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095"/>
                <a:ext cx="826" cy="60"/>
              </a:xfrm>
              <a:custGeom>
                <a:avLst/>
                <a:gdLst>
                  <a:gd name="T0" fmla="*/ 826 w 826"/>
                  <a:gd name="T1" fmla="*/ 60 h 60"/>
                  <a:gd name="T2" fmla="*/ 826 w 826"/>
                  <a:gd name="T3" fmla="*/ 0 h 60"/>
                  <a:gd name="T4" fmla="*/ 0 w 826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6" h="60">
                    <a:moveTo>
                      <a:pt x="826" y="60"/>
                    </a:moveTo>
                    <a:lnTo>
                      <a:pt x="82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1" name="Freeform 297">
                <a:extLst>
                  <a:ext uri="{FF2B5EF4-FFF2-40B4-BE49-F238E27FC236}">
                    <a16:creationId xmlns="" xmlns:a16="http://schemas.microsoft.com/office/drawing/2014/main" id="{2D0B7C5D-06F6-4F85-9B1A-64A79A1B4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095"/>
                <a:ext cx="550" cy="60"/>
              </a:xfrm>
              <a:custGeom>
                <a:avLst/>
                <a:gdLst>
                  <a:gd name="T0" fmla="*/ 550 w 550"/>
                  <a:gd name="T1" fmla="*/ 60 h 60"/>
                  <a:gd name="T2" fmla="*/ 550 w 550"/>
                  <a:gd name="T3" fmla="*/ 0 h 60"/>
                  <a:gd name="T4" fmla="*/ 0 w 550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0" h="60">
                    <a:moveTo>
                      <a:pt x="550" y="60"/>
                    </a:moveTo>
                    <a:lnTo>
                      <a:pt x="55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2" name="Freeform 298">
                <a:extLst>
                  <a:ext uri="{FF2B5EF4-FFF2-40B4-BE49-F238E27FC236}">
                    <a16:creationId xmlns="" xmlns:a16="http://schemas.microsoft.com/office/drawing/2014/main" id="{56BF321C-7DC5-4850-A420-2ACCB9260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051"/>
                <a:ext cx="2201" cy="104"/>
              </a:xfrm>
              <a:custGeom>
                <a:avLst/>
                <a:gdLst>
                  <a:gd name="T0" fmla="*/ 2201 w 2201"/>
                  <a:gd name="T1" fmla="*/ 104 h 104"/>
                  <a:gd name="T2" fmla="*/ 2201 w 2201"/>
                  <a:gd name="T3" fmla="*/ 43 h 104"/>
                  <a:gd name="T4" fmla="*/ 0 w 2201"/>
                  <a:gd name="T5" fmla="*/ 43 h 104"/>
                  <a:gd name="T6" fmla="*/ 0 w 2201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1" h="104">
                    <a:moveTo>
                      <a:pt x="2201" y="104"/>
                    </a:moveTo>
                    <a:lnTo>
                      <a:pt x="2201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3" name="Freeform 299">
                <a:extLst>
                  <a:ext uri="{FF2B5EF4-FFF2-40B4-BE49-F238E27FC236}">
                    <a16:creationId xmlns="" xmlns:a16="http://schemas.microsoft.com/office/drawing/2014/main" id="{484B7C5C-8BE6-485A-9C9C-87A56EF06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094"/>
                <a:ext cx="294" cy="61"/>
              </a:xfrm>
              <a:custGeom>
                <a:avLst/>
                <a:gdLst>
                  <a:gd name="T0" fmla="*/ 294 w 294"/>
                  <a:gd name="T1" fmla="*/ 61 h 61"/>
                  <a:gd name="T2" fmla="*/ 294 w 294"/>
                  <a:gd name="T3" fmla="*/ 0 h 61"/>
                  <a:gd name="T4" fmla="*/ 0 w 294"/>
                  <a:gd name="T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4" h="61">
                    <a:moveTo>
                      <a:pt x="294" y="61"/>
                    </a:moveTo>
                    <a:lnTo>
                      <a:pt x="294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4" name="Rectangle 300">
                <a:extLst>
                  <a:ext uri="{FF2B5EF4-FFF2-40B4-BE49-F238E27FC236}">
                    <a16:creationId xmlns="" xmlns:a16="http://schemas.microsoft.com/office/drawing/2014/main" id="{27160935-2694-44C9-B930-85B6973BE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679"/>
                <a:ext cx="665" cy="24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25" name="Picture 301">
                <a:extLst>
                  <a:ext uri="{FF2B5EF4-FFF2-40B4-BE49-F238E27FC236}">
                    <a16:creationId xmlns="" xmlns:a16="http://schemas.microsoft.com/office/drawing/2014/main" id="{63858B54-08E3-4B37-8AA5-0EFCBB42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" y="682"/>
                <a:ext cx="66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5" name="Rectangle 302">
                <a:extLst>
                  <a:ext uri="{FF2B5EF4-FFF2-40B4-BE49-F238E27FC236}">
                    <a16:creationId xmlns="" xmlns:a16="http://schemas.microsoft.com/office/drawing/2014/main" id="{0284E24C-3212-4FAF-9559-534B8AB2B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679"/>
                <a:ext cx="665" cy="24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6" name="Rectangle 303">
                <a:extLst>
                  <a:ext uri="{FF2B5EF4-FFF2-40B4-BE49-F238E27FC236}">
                    <a16:creationId xmlns="" xmlns:a16="http://schemas.microsoft.com/office/drawing/2014/main" id="{49318C41-1C9D-45EB-AEFB-050C59066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679"/>
                <a:ext cx="675" cy="25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7" name="Freeform 304">
                <a:extLst>
                  <a:ext uri="{FF2B5EF4-FFF2-40B4-BE49-F238E27FC236}">
                    <a16:creationId xmlns="" xmlns:a16="http://schemas.microsoft.com/office/drawing/2014/main" id="{3EF37C2F-DD39-4A45-AB07-016796830B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" y="681"/>
                <a:ext cx="665" cy="251"/>
              </a:xfrm>
              <a:custGeom>
                <a:avLst/>
                <a:gdLst>
                  <a:gd name="T0" fmla="*/ 0 w 2193"/>
                  <a:gd name="T1" fmla="*/ 1096 h 1104"/>
                  <a:gd name="T2" fmla="*/ 0 w 2193"/>
                  <a:gd name="T3" fmla="*/ 8 h 1104"/>
                  <a:gd name="T4" fmla="*/ 8 w 2193"/>
                  <a:gd name="T5" fmla="*/ 0 h 1104"/>
                  <a:gd name="T6" fmla="*/ 2185 w 2193"/>
                  <a:gd name="T7" fmla="*/ 0 h 1104"/>
                  <a:gd name="T8" fmla="*/ 2193 w 2193"/>
                  <a:gd name="T9" fmla="*/ 8 h 1104"/>
                  <a:gd name="T10" fmla="*/ 2193 w 2193"/>
                  <a:gd name="T11" fmla="*/ 1096 h 1104"/>
                  <a:gd name="T12" fmla="*/ 2185 w 2193"/>
                  <a:gd name="T13" fmla="*/ 1104 h 1104"/>
                  <a:gd name="T14" fmla="*/ 8 w 2193"/>
                  <a:gd name="T15" fmla="*/ 1104 h 1104"/>
                  <a:gd name="T16" fmla="*/ 0 w 2193"/>
                  <a:gd name="T17" fmla="*/ 1096 h 1104"/>
                  <a:gd name="T18" fmla="*/ 8 w 2193"/>
                  <a:gd name="T19" fmla="*/ 1088 h 1104"/>
                  <a:gd name="T20" fmla="*/ 2185 w 2193"/>
                  <a:gd name="T21" fmla="*/ 1088 h 1104"/>
                  <a:gd name="T22" fmla="*/ 2177 w 2193"/>
                  <a:gd name="T23" fmla="*/ 1096 h 1104"/>
                  <a:gd name="T24" fmla="*/ 2177 w 2193"/>
                  <a:gd name="T25" fmla="*/ 8 h 1104"/>
                  <a:gd name="T26" fmla="*/ 2185 w 2193"/>
                  <a:gd name="T27" fmla="*/ 16 h 1104"/>
                  <a:gd name="T28" fmla="*/ 8 w 2193"/>
                  <a:gd name="T29" fmla="*/ 16 h 1104"/>
                  <a:gd name="T30" fmla="*/ 16 w 2193"/>
                  <a:gd name="T31" fmla="*/ 8 h 1104"/>
                  <a:gd name="T32" fmla="*/ 16 w 2193"/>
                  <a:gd name="T33" fmla="*/ 1096 h 1104"/>
                  <a:gd name="T34" fmla="*/ 8 w 2193"/>
                  <a:gd name="T35" fmla="*/ 1104 h 1104"/>
                  <a:gd name="T36" fmla="*/ 0 w 2193"/>
                  <a:gd name="T37" fmla="*/ 1096 h 1104"/>
                  <a:gd name="T38" fmla="*/ 38 w 2193"/>
                  <a:gd name="T39" fmla="*/ 1058 h 1104"/>
                  <a:gd name="T40" fmla="*/ 38 w 2193"/>
                  <a:gd name="T41" fmla="*/ 46 h 1104"/>
                  <a:gd name="T42" fmla="*/ 46 w 2193"/>
                  <a:gd name="T43" fmla="*/ 38 h 1104"/>
                  <a:gd name="T44" fmla="*/ 2146 w 2193"/>
                  <a:gd name="T45" fmla="*/ 38 h 1104"/>
                  <a:gd name="T46" fmla="*/ 2154 w 2193"/>
                  <a:gd name="T47" fmla="*/ 46 h 1104"/>
                  <a:gd name="T48" fmla="*/ 2154 w 2193"/>
                  <a:gd name="T49" fmla="*/ 1058 h 1104"/>
                  <a:gd name="T50" fmla="*/ 2146 w 2193"/>
                  <a:gd name="T51" fmla="*/ 1066 h 1104"/>
                  <a:gd name="T52" fmla="*/ 46 w 2193"/>
                  <a:gd name="T53" fmla="*/ 1066 h 1104"/>
                  <a:gd name="T54" fmla="*/ 38 w 2193"/>
                  <a:gd name="T55" fmla="*/ 1058 h 1104"/>
                  <a:gd name="T56" fmla="*/ 46 w 2193"/>
                  <a:gd name="T57" fmla="*/ 1050 h 1104"/>
                  <a:gd name="T58" fmla="*/ 2146 w 2193"/>
                  <a:gd name="T59" fmla="*/ 1050 h 1104"/>
                  <a:gd name="T60" fmla="*/ 2138 w 2193"/>
                  <a:gd name="T61" fmla="*/ 1058 h 1104"/>
                  <a:gd name="T62" fmla="*/ 2138 w 2193"/>
                  <a:gd name="T63" fmla="*/ 46 h 1104"/>
                  <a:gd name="T64" fmla="*/ 2146 w 2193"/>
                  <a:gd name="T65" fmla="*/ 54 h 1104"/>
                  <a:gd name="T66" fmla="*/ 46 w 2193"/>
                  <a:gd name="T67" fmla="*/ 54 h 1104"/>
                  <a:gd name="T68" fmla="*/ 54 w 2193"/>
                  <a:gd name="T69" fmla="*/ 46 h 1104"/>
                  <a:gd name="T70" fmla="*/ 54 w 2193"/>
                  <a:gd name="T71" fmla="*/ 1058 h 1104"/>
                  <a:gd name="T72" fmla="*/ 46 w 2193"/>
                  <a:gd name="T73" fmla="*/ 1066 h 1104"/>
                  <a:gd name="T74" fmla="*/ 38 w 2193"/>
                  <a:gd name="T75" fmla="*/ 1058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93" h="1104">
                    <a:moveTo>
                      <a:pt x="0" y="1096"/>
                    </a:moveTo>
                    <a:lnTo>
                      <a:pt x="0" y="8"/>
                    </a:lnTo>
                    <a:cubicBezTo>
                      <a:pt x="0" y="3"/>
                      <a:pt x="3" y="0"/>
                      <a:pt x="8" y="0"/>
                    </a:cubicBezTo>
                    <a:lnTo>
                      <a:pt x="2185" y="0"/>
                    </a:lnTo>
                    <a:cubicBezTo>
                      <a:pt x="2189" y="0"/>
                      <a:pt x="2193" y="3"/>
                      <a:pt x="2193" y="8"/>
                    </a:cubicBezTo>
                    <a:lnTo>
                      <a:pt x="2193" y="1096"/>
                    </a:lnTo>
                    <a:cubicBezTo>
                      <a:pt x="2193" y="1101"/>
                      <a:pt x="2189" y="1104"/>
                      <a:pt x="2185" y="1104"/>
                    </a:cubicBezTo>
                    <a:lnTo>
                      <a:pt x="8" y="1104"/>
                    </a:lnTo>
                    <a:cubicBezTo>
                      <a:pt x="3" y="1104"/>
                      <a:pt x="0" y="1101"/>
                      <a:pt x="0" y="1096"/>
                    </a:cubicBezTo>
                    <a:cubicBezTo>
                      <a:pt x="0" y="1092"/>
                      <a:pt x="3" y="1088"/>
                      <a:pt x="8" y="1088"/>
                    </a:cubicBezTo>
                    <a:lnTo>
                      <a:pt x="2185" y="1088"/>
                    </a:lnTo>
                    <a:lnTo>
                      <a:pt x="2177" y="1096"/>
                    </a:lnTo>
                    <a:lnTo>
                      <a:pt x="2177" y="8"/>
                    </a:lnTo>
                    <a:lnTo>
                      <a:pt x="2185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96"/>
                    </a:lnTo>
                    <a:cubicBezTo>
                      <a:pt x="16" y="1101"/>
                      <a:pt x="12" y="1104"/>
                      <a:pt x="8" y="1104"/>
                    </a:cubicBezTo>
                    <a:cubicBezTo>
                      <a:pt x="3" y="1104"/>
                      <a:pt x="0" y="1101"/>
                      <a:pt x="0" y="1096"/>
                    </a:cubicBezTo>
                    <a:close/>
                    <a:moveTo>
                      <a:pt x="38" y="1058"/>
                    </a:moveTo>
                    <a:lnTo>
                      <a:pt x="38" y="46"/>
                    </a:lnTo>
                    <a:cubicBezTo>
                      <a:pt x="38" y="42"/>
                      <a:pt x="42" y="38"/>
                      <a:pt x="46" y="38"/>
                    </a:cubicBezTo>
                    <a:lnTo>
                      <a:pt x="2146" y="38"/>
                    </a:lnTo>
                    <a:cubicBezTo>
                      <a:pt x="2151" y="38"/>
                      <a:pt x="2154" y="42"/>
                      <a:pt x="2154" y="46"/>
                    </a:cubicBezTo>
                    <a:lnTo>
                      <a:pt x="2154" y="1058"/>
                    </a:lnTo>
                    <a:cubicBezTo>
                      <a:pt x="2154" y="1062"/>
                      <a:pt x="2151" y="1066"/>
                      <a:pt x="2146" y="1066"/>
                    </a:cubicBezTo>
                    <a:lnTo>
                      <a:pt x="46" y="1066"/>
                    </a:lnTo>
                    <a:cubicBezTo>
                      <a:pt x="42" y="1066"/>
                      <a:pt x="38" y="1062"/>
                      <a:pt x="38" y="1058"/>
                    </a:cubicBezTo>
                    <a:cubicBezTo>
                      <a:pt x="38" y="1053"/>
                      <a:pt x="42" y="1050"/>
                      <a:pt x="46" y="1050"/>
                    </a:cubicBezTo>
                    <a:lnTo>
                      <a:pt x="2146" y="1050"/>
                    </a:lnTo>
                    <a:lnTo>
                      <a:pt x="2138" y="1058"/>
                    </a:lnTo>
                    <a:lnTo>
                      <a:pt x="2138" y="46"/>
                    </a:lnTo>
                    <a:lnTo>
                      <a:pt x="2146" y="54"/>
                    </a:lnTo>
                    <a:lnTo>
                      <a:pt x="46" y="54"/>
                    </a:lnTo>
                    <a:lnTo>
                      <a:pt x="54" y="46"/>
                    </a:lnTo>
                    <a:lnTo>
                      <a:pt x="54" y="1058"/>
                    </a:lnTo>
                    <a:cubicBezTo>
                      <a:pt x="54" y="1062"/>
                      <a:pt x="50" y="1066"/>
                      <a:pt x="46" y="1066"/>
                    </a:cubicBezTo>
                    <a:cubicBezTo>
                      <a:pt x="42" y="1066"/>
                      <a:pt x="38" y="1062"/>
                      <a:pt x="38" y="1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8" name="Rectangle 305">
                <a:extLst>
                  <a:ext uri="{FF2B5EF4-FFF2-40B4-BE49-F238E27FC236}">
                    <a16:creationId xmlns="" xmlns:a16="http://schemas.microsoft.com/office/drawing/2014/main" id="{8FBD9F62-1319-4F41-B09F-4544447DA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" y="679"/>
                <a:ext cx="675" cy="25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0" name="Rectangle 306">
                <a:extLst>
                  <a:ext uri="{FF2B5EF4-FFF2-40B4-BE49-F238E27FC236}">
                    <a16:creationId xmlns="" xmlns:a16="http://schemas.microsoft.com/office/drawing/2014/main" id="{6811A635-86BC-4C6B-911A-D6436A3EB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668"/>
                <a:ext cx="674" cy="4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1" name="Rectangle 307">
                <a:extLst>
                  <a:ext uri="{FF2B5EF4-FFF2-40B4-BE49-F238E27FC236}">
                    <a16:creationId xmlns="" xmlns:a16="http://schemas.microsoft.com/office/drawing/2014/main" id="{473ACD1F-75F0-40F8-A0CF-772FC9884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672"/>
                <a:ext cx="674" cy="1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2" name="Rectangle 308">
                <a:extLst>
                  <a:ext uri="{FF2B5EF4-FFF2-40B4-BE49-F238E27FC236}">
                    <a16:creationId xmlns="" xmlns:a16="http://schemas.microsoft.com/office/drawing/2014/main" id="{5C2F845B-A9A7-4076-9B1E-BACC2ADA9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683"/>
                <a:ext cx="674" cy="1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3" name="Rectangle 309">
                <a:extLst>
                  <a:ext uri="{FF2B5EF4-FFF2-40B4-BE49-F238E27FC236}">
                    <a16:creationId xmlns="" xmlns:a16="http://schemas.microsoft.com/office/drawing/2014/main" id="{E939B547-2A5E-4EF1-A63B-744B48690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697"/>
                <a:ext cx="674" cy="1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4" name="Rectangle 310">
                <a:extLst>
                  <a:ext uri="{FF2B5EF4-FFF2-40B4-BE49-F238E27FC236}">
                    <a16:creationId xmlns="" xmlns:a16="http://schemas.microsoft.com/office/drawing/2014/main" id="{38CFC7CB-D2C6-4957-AF98-EAF801A79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712"/>
                <a:ext cx="674" cy="18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5" name="Rectangle 311">
                <a:extLst>
                  <a:ext uri="{FF2B5EF4-FFF2-40B4-BE49-F238E27FC236}">
                    <a16:creationId xmlns="" xmlns:a16="http://schemas.microsoft.com/office/drawing/2014/main" id="{76246E39-3509-42FF-BBE0-7F4C413A8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730"/>
                <a:ext cx="674" cy="1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6" name="Rectangle 312">
                <a:extLst>
                  <a:ext uri="{FF2B5EF4-FFF2-40B4-BE49-F238E27FC236}">
                    <a16:creationId xmlns="" xmlns:a16="http://schemas.microsoft.com/office/drawing/2014/main" id="{56F6834B-42E0-4607-B614-5AA1D05F0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745"/>
                <a:ext cx="674" cy="14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7" name="Rectangle 313">
                <a:extLst>
                  <a:ext uri="{FF2B5EF4-FFF2-40B4-BE49-F238E27FC236}">
                    <a16:creationId xmlns="" xmlns:a16="http://schemas.microsoft.com/office/drawing/2014/main" id="{AB5F5392-7E21-40AD-9B16-0B1D8A4BC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759"/>
                <a:ext cx="674" cy="19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8" name="Rectangle 314">
                <a:extLst>
                  <a:ext uri="{FF2B5EF4-FFF2-40B4-BE49-F238E27FC236}">
                    <a16:creationId xmlns="" xmlns:a16="http://schemas.microsoft.com/office/drawing/2014/main" id="{4F5D8068-9036-4476-AF1C-34755E10B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778"/>
                <a:ext cx="674" cy="32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9" name="Rectangle 315">
                <a:extLst>
                  <a:ext uri="{FF2B5EF4-FFF2-40B4-BE49-F238E27FC236}">
                    <a16:creationId xmlns="" xmlns:a16="http://schemas.microsoft.com/office/drawing/2014/main" id="{AC07EA72-4771-4A0C-AB93-F4A632F0E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810"/>
                <a:ext cx="674" cy="1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2" name="Rectangle 316">
                <a:extLst>
                  <a:ext uri="{FF2B5EF4-FFF2-40B4-BE49-F238E27FC236}">
                    <a16:creationId xmlns="" xmlns:a16="http://schemas.microsoft.com/office/drawing/2014/main" id="{DA3E5E12-7386-4109-86C1-18AE8B5E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825"/>
                <a:ext cx="674" cy="15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3" name="Rectangle 317">
                <a:extLst>
                  <a:ext uri="{FF2B5EF4-FFF2-40B4-BE49-F238E27FC236}">
                    <a16:creationId xmlns="" xmlns:a16="http://schemas.microsoft.com/office/drawing/2014/main" id="{B1EA27E5-A8AA-4CFF-8D49-5C9A4824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840"/>
                <a:ext cx="674" cy="18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4" name="Rectangle 318">
                <a:extLst>
                  <a:ext uri="{FF2B5EF4-FFF2-40B4-BE49-F238E27FC236}">
                    <a16:creationId xmlns="" xmlns:a16="http://schemas.microsoft.com/office/drawing/2014/main" id="{17A90780-FFA4-4B50-BAE5-E8132C3F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858"/>
                <a:ext cx="674" cy="14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5" name="Rectangle 319">
                <a:extLst>
                  <a:ext uri="{FF2B5EF4-FFF2-40B4-BE49-F238E27FC236}">
                    <a16:creationId xmlns="" xmlns:a16="http://schemas.microsoft.com/office/drawing/2014/main" id="{16A32F79-099D-41EB-B501-0857CD7BE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872"/>
                <a:ext cx="674" cy="1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6" name="Rectangle 320">
                <a:extLst>
                  <a:ext uri="{FF2B5EF4-FFF2-40B4-BE49-F238E27FC236}">
                    <a16:creationId xmlns="" xmlns:a16="http://schemas.microsoft.com/office/drawing/2014/main" id="{A35CE355-ED3A-41FE-BACB-81F3BAB4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887"/>
                <a:ext cx="674" cy="18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7" name="Rectangle 321">
                <a:extLst>
                  <a:ext uri="{FF2B5EF4-FFF2-40B4-BE49-F238E27FC236}">
                    <a16:creationId xmlns="" xmlns:a16="http://schemas.microsoft.com/office/drawing/2014/main" id="{257A723E-CB69-4ED9-94E5-C10CC0A15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905"/>
                <a:ext cx="674" cy="1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8" name="Rectangle 322">
                <a:extLst>
                  <a:ext uri="{FF2B5EF4-FFF2-40B4-BE49-F238E27FC236}">
                    <a16:creationId xmlns="" xmlns:a16="http://schemas.microsoft.com/office/drawing/2014/main" id="{F39BF352-5B0B-4C68-AA07-8400DE285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920"/>
                <a:ext cx="674" cy="3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9" name="Freeform 323">
                <a:extLst>
                  <a:ext uri="{FF2B5EF4-FFF2-40B4-BE49-F238E27FC236}">
                    <a16:creationId xmlns="" xmlns:a16="http://schemas.microsoft.com/office/drawing/2014/main" id="{3E967D7F-62FE-426C-B656-8B42920085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" y="675"/>
                <a:ext cx="660" cy="248"/>
              </a:xfrm>
              <a:custGeom>
                <a:avLst/>
                <a:gdLst>
                  <a:gd name="T0" fmla="*/ 0 w 660"/>
                  <a:gd name="T1" fmla="*/ 248 h 248"/>
                  <a:gd name="T2" fmla="*/ 0 w 660"/>
                  <a:gd name="T3" fmla="*/ 0 h 248"/>
                  <a:gd name="T4" fmla="*/ 660 w 660"/>
                  <a:gd name="T5" fmla="*/ 0 h 248"/>
                  <a:gd name="T6" fmla="*/ 660 w 660"/>
                  <a:gd name="T7" fmla="*/ 248 h 248"/>
                  <a:gd name="T8" fmla="*/ 0 w 660"/>
                  <a:gd name="T9" fmla="*/ 248 h 248"/>
                  <a:gd name="T10" fmla="*/ 11 w 660"/>
                  <a:gd name="T11" fmla="*/ 239 h 248"/>
                  <a:gd name="T12" fmla="*/ 11 w 660"/>
                  <a:gd name="T13" fmla="*/ 9 h 248"/>
                  <a:gd name="T14" fmla="*/ 648 w 660"/>
                  <a:gd name="T15" fmla="*/ 9 h 248"/>
                  <a:gd name="T16" fmla="*/ 648 w 660"/>
                  <a:gd name="T17" fmla="*/ 239 h 248"/>
                  <a:gd name="T18" fmla="*/ 11 w 660"/>
                  <a:gd name="T19" fmla="*/ 23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0" h="248">
                    <a:moveTo>
                      <a:pt x="0" y="248"/>
                    </a:moveTo>
                    <a:lnTo>
                      <a:pt x="0" y="0"/>
                    </a:lnTo>
                    <a:lnTo>
                      <a:pt x="660" y="0"/>
                    </a:lnTo>
                    <a:lnTo>
                      <a:pt x="660" y="248"/>
                    </a:lnTo>
                    <a:lnTo>
                      <a:pt x="0" y="248"/>
                    </a:lnTo>
                    <a:moveTo>
                      <a:pt x="11" y="239"/>
                    </a:moveTo>
                    <a:lnTo>
                      <a:pt x="11" y="9"/>
                    </a:lnTo>
                    <a:lnTo>
                      <a:pt x="648" y="9"/>
                    </a:lnTo>
                    <a:lnTo>
                      <a:pt x="648" y="239"/>
                    </a:lnTo>
                    <a:lnTo>
                      <a:pt x="11" y="239"/>
                    </a:lnTo>
                  </a:path>
                </a:pathLst>
              </a:custGeom>
              <a:noFill/>
              <a:ln w="317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0" name="Rectangle 324">
                <a:extLst>
                  <a:ext uri="{FF2B5EF4-FFF2-40B4-BE49-F238E27FC236}">
                    <a16:creationId xmlns="" xmlns:a16="http://schemas.microsoft.com/office/drawing/2014/main" id="{E1B464E1-EB40-4F57-90D3-C17A150B7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" y="753"/>
                <a:ext cx="43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Regional Manager 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21" name="Freeform 325">
                <a:extLst>
                  <a:ext uri="{FF2B5EF4-FFF2-40B4-BE49-F238E27FC236}">
                    <a16:creationId xmlns="" xmlns:a16="http://schemas.microsoft.com/office/drawing/2014/main" id="{261C3964-369B-4BD3-BBE1-485423341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638"/>
                <a:ext cx="2066" cy="37"/>
              </a:xfrm>
              <a:custGeom>
                <a:avLst/>
                <a:gdLst>
                  <a:gd name="T0" fmla="*/ 2066 w 2066"/>
                  <a:gd name="T1" fmla="*/ 0 h 37"/>
                  <a:gd name="T2" fmla="*/ 2066 w 2066"/>
                  <a:gd name="T3" fmla="*/ 21 h 37"/>
                  <a:gd name="T4" fmla="*/ 0 w 2066"/>
                  <a:gd name="T5" fmla="*/ 21 h 37"/>
                  <a:gd name="T6" fmla="*/ 0 w 2066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66" h="37">
                    <a:moveTo>
                      <a:pt x="2066" y="0"/>
                    </a:moveTo>
                    <a:lnTo>
                      <a:pt x="2066" y="21"/>
                    </a:lnTo>
                    <a:lnTo>
                      <a:pt x="0" y="21"/>
                    </a:lnTo>
                    <a:lnTo>
                      <a:pt x="0" y="37"/>
                    </a:lnTo>
                  </a:path>
                </a:pathLst>
              </a:custGeom>
              <a:noFill/>
              <a:ln w="9525" cap="rnd">
                <a:solidFill>
                  <a:srgbClr val="40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2" name="Rectangle 326">
                <a:extLst>
                  <a:ext uri="{FF2B5EF4-FFF2-40B4-BE49-F238E27FC236}">
                    <a16:creationId xmlns="" xmlns:a16="http://schemas.microsoft.com/office/drawing/2014/main" id="{539ED1A8-1CD3-4E77-AEA0-837D605B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1488"/>
                <a:ext cx="563" cy="1414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3" name="Freeform 327">
                <a:extLst>
                  <a:ext uri="{FF2B5EF4-FFF2-40B4-BE49-F238E27FC236}">
                    <a16:creationId xmlns="" xmlns:a16="http://schemas.microsoft.com/office/drawing/2014/main" id="{422B9C55-2936-478B-8441-F105135353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2" y="1490"/>
                <a:ext cx="556" cy="1409"/>
              </a:xfrm>
              <a:custGeom>
                <a:avLst/>
                <a:gdLst>
                  <a:gd name="T0" fmla="*/ 206 w 1830"/>
                  <a:gd name="T1" fmla="*/ 16 h 6185"/>
                  <a:gd name="T2" fmla="*/ 14 w 1830"/>
                  <a:gd name="T3" fmla="*/ 0 h 6185"/>
                  <a:gd name="T4" fmla="*/ 8 w 1830"/>
                  <a:gd name="T5" fmla="*/ 75 h 6185"/>
                  <a:gd name="T6" fmla="*/ 16 w 1830"/>
                  <a:gd name="T7" fmla="*/ 467 h 6185"/>
                  <a:gd name="T8" fmla="*/ 8 w 1830"/>
                  <a:gd name="T9" fmla="*/ 779 h 6185"/>
                  <a:gd name="T10" fmla="*/ 0 w 1830"/>
                  <a:gd name="T11" fmla="*/ 851 h 6185"/>
                  <a:gd name="T12" fmla="*/ 16 w 1830"/>
                  <a:gd name="T13" fmla="*/ 1043 h 6185"/>
                  <a:gd name="T14" fmla="*/ 16 w 1830"/>
                  <a:gd name="T15" fmla="*/ 1539 h 6185"/>
                  <a:gd name="T16" fmla="*/ 0 w 1830"/>
                  <a:gd name="T17" fmla="*/ 1731 h 6185"/>
                  <a:gd name="T18" fmla="*/ 8 w 1830"/>
                  <a:gd name="T19" fmla="*/ 1803 h 6185"/>
                  <a:gd name="T20" fmla="*/ 16 w 1830"/>
                  <a:gd name="T21" fmla="*/ 2195 h 6185"/>
                  <a:gd name="T22" fmla="*/ 8 w 1830"/>
                  <a:gd name="T23" fmla="*/ 2507 h 6185"/>
                  <a:gd name="T24" fmla="*/ 0 w 1830"/>
                  <a:gd name="T25" fmla="*/ 2579 h 6185"/>
                  <a:gd name="T26" fmla="*/ 16 w 1830"/>
                  <a:gd name="T27" fmla="*/ 2771 h 6185"/>
                  <a:gd name="T28" fmla="*/ 16 w 1830"/>
                  <a:gd name="T29" fmla="*/ 3267 h 6185"/>
                  <a:gd name="T30" fmla="*/ 0 w 1830"/>
                  <a:gd name="T31" fmla="*/ 3459 h 6185"/>
                  <a:gd name="T32" fmla="*/ 8 w 1830"/>
                  <a:gd name="T33" fmla="*/ 3531 h 6185"/>
                  <a:gd name="T34" fmla="*/ 16 w 1830"/>
                  <a:gd name="T35" fmla="*/ 3923 h 6185"/>
                  <a:gd name="T36" fmla="*/ 8 w 1830"/>
                  <a:gd name="T37" fmla="*/ 4235 h 6185"/>
                  <a:gd name="T38" fmla="*/ 0 w 1830"/>
                  <a:gd name="T39" fmla="*/ 4307 h 6185"/>
                  <a:gd name="T40" fmla="*/ 16 w 1830"/>
                  <a:gd name="T41" fmla="*/ 4499 h 6185"/>
                  <a:gd name="T42" fmla="*/ 16 w 1830"/>
                  <a:gd name="T43" fmla="*/ 4995 h 6185"/>
                  <a:gd name="T44" fmla="*/ 0 w 1830"/>
                  <a:gd name="T45" fmla="*/ 5187 h 6185"/>
                  <a:gd name="T46" fmla="*/ 8 w 1830"/>
                  <a:gd name="T47" fmla="*/ 5259 h 6185"/>
                  <a:gd name="T48" fmla="*/ 16 w 1830"/>
                  <a:gd name="T49" fmla="*/ 5651 h 6185"/>
                  <a:gd name="T50" fmla="*/ 8 w 1830"/>
                  <a:gd name="T51" fmla="*/ 5963 h 6185"/>
                  <a:gd name="T52" fmla="*/ 0 w 1830"/>
                  <a:gd name="T53" fmla="*/ 6035 h 6185"/>
                  <a:gd name="T54" fmla="*/ 59 w 1830"/>
                  <a:gd name="T55" fmla="*/ 6169 h 6185"/>
                  <a:gd name="T56" fmla="*/ 555 w 1830"/>
                  <a:gd name="T57" fmla="*/ 6169 h 6185"/>
                  <a:gd name="T58" fmla="*/ 747 w 1830"/>
                  <a:gd name="T59" fmla="*/ 6185 h 6185"/>
                  <a:gd name="T60" fmla="*/ 819 w 1830"/>
                  <a:gd name="T61" fmla="*/ 6177 h 6185"/>
                  <a:gd name="T62" fmla="*/ 1211 w 1830"/>
                  <a:gd name="T63" fmla="*/ 6169 h 6185"/>
                  <a:gd name="T64" fmla="*/ 1523 w 1830"/>
                  <a:gd name="T65" fmla="*/ 6177 h 6185"/>
                  <a:gd name="T66" fmla="*/ 1595 w 1830"/>
                  <a:gd name="T67" fmla="*/ 6185 h 6185"/>
                  <a:gd name="T68" fmla="*/ 1830 w 1830"/>
                  <a:gd name="T69" fmla="*/ 6177 h 6185"/>
                  <a:gd name="T70" fmla="*/ 1830 w 1830"/>
                  <a:gd name="T71" fmla="*/ 6020 h 6185"/>
                  <a:gd name="T72" fmla="*/ 1814 w 1830"/>
                  <a:gd name="T73" fmla="*/ 5828 h 6185"/>
                  <a:gd name="T74" fmla="*/ 1814 w 1830"/>
                  <a:gd name="T75" fmla="*/ 5332 h 6185"/>
                  <a:gd name="T76" fmla="*/ 1830 w 1830"/>
                  <a:gd name="T77" fmla="*/ 5140 h 6185"/>
                  <a:gd name="T78" fmla="*/ 1822 w 1830"/>
                  <a:gd name="T79" fmla="*/ 5068 h 6185"/>
                  <a:gd name="T80" fmla="*/ 1814 w 1830"/>
                  <a:gd name="T81" fmla="*/ 4676 h 6185"/>
                  <a:gd name="T82" fmla="*/ 1822 w 1830"/>
                  <a:gd name="T83" fmla="*/ 4364 h 6185"/>
                  <a:gd name="T84" fmla="*/ 1830 w 1830"/>
                  <a:gd name="T85" fmla="*/ 4292 h 6185"/>
                  <a:gd name="T86" fmla="*/ 1814 w 1830"/>
                  <a:gd name="T87" fmla="*/ 4100 h 6185"/>
                  <a:gd name="T88" fmla="*/ 1814 w 1830"/>
                  <a:gd name="T89" fmla="*/ 3604 h 6185"/>
                  <a:gd name="T90" fmla="*/ 1830 w 1830"/>
                  <a:gd name="T91" fmla="*/ 3412 h 6185"/>
                  <a:gd name="T92" fmla="*/ 1822 w 1830"/>
                  <a:gd name="T93" fmla="*/ 3340 h 6185"/>
                  <a:gd name="T94" fmla="*/ 1814 w 1830"/>
                  <a:gd name="T95" fmla="*/ 2948 h 6185"/>
                  <a:gd name="T96" fmla="*/ 1822 w 1830"/>
                  <a:gd name="T97" fmla="*/ 2636 h 6185"/>
                  <a:gd name="T98" fmla="*/ 1830 w 1830"/>
                  <a:gd name="T99" fmla="*/ 2564 h 6185"/>
                  <a:gd name="T100" fmla="*/ 1814 w 1830"/>
                  <a:gd name="T101" fmla="*/ 2372 h 6185"/>
                  <a:gd name="T102" fmla="*/ 1814 w 1830"/>
                  <a:gd name="T103" fmla="*/ 1876 h 6185"/>
                  <a:gd name="T104" fmla="*/ 1830 w 1830"/>
                  <a:gd name="T105" fmla="*/ 1684 h 6185"/>
                  <a:gd name="T106" fmla="*/ 1822 w 1830"/>
                  <a:gd name="T107" fmla="*/ 1612 h 6185"/>
                  <a:gd name="T108" fmla="*/ 1814 w 1830"/>
                  <a:gd name="T109" fmla="*/ 1220 h 6185"/>
                  <a:gd name="T110" fmla="*/ 1822 w 1830"/>
                  <a:gd name="T111" fmla="*/ 908 h 6185"/>
                  <a:gd name="T112" fmla="*/ 1830 w 1830"/>
                  <a:gd name="T113" fmla="*/ 836 h 6185"/>
                  <a:gd name="T114" fmla="*/ 1814 w 1830"/>
                  <a:gd name="T115" fmla="*/ 644 h 6185"/>
                  <a:gd name="T116" fmla="*/ 1814 w 1830"/>
                  <a:gd name="T117" fmla="*/ 148 h 6185"/>
                  <a:gd name="T118" fmla="*/ 1770 w 1830"/>
                  <a:gd name="T119" fmla="*/ 16 h 6185"/>
                  <a:gd name="T120" fmla="*/ 1578 w 1830"/>
                  <a:gd name="T121" fmla="*/ 16 h 6185"/>
                  <a:gd name="T122" fmla="*/ 1386 w 1830"/>
                  <a:gd name="T123" fmla="*/ 0 h 6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0" h="6185">
                    <a:moveTo>
                      <a:pt x="510" y="16"/>
                    </a:moveTo>
                    <a:lnTo>
                      <a:pt x="398" y="16"/>
                    </a:lnTo>
                    <a:cubicBezTo>
                      <a:pt x="393" y="16"/>
                      <a:pt x="390" y="13"/>
                      <a:pt x="390" y="8"/>
                    </a:cubicBezTo>
                    <a:cubicBezTo>
                      <a:pt x="390" y="4"/>
                      <a:pt x="393" y="0"/>
                      <a:pt x="398" y="0"/>
                    </a:cubicBezTo>
                    <a:lnTo>
                      <a:pt x="510" y="0"/>
                    </a:lnTo>
                    <a:cubicBezTo>
                      <a:pt x="514" y="0"/>
                      <a:pt x="518" y="4"/>
                      <a:pt x="518" y="8"/>
                    </a:cubicBezTo>
                    <a:cubicBezTo>
                      <a:pt x="518" y="13"/>
                      <a:pt x="514" y="16"/>
                      <a:pt x="510" y="16"/>
                    </a:cubicBezTo>
                    <a:close/>
                    <a:moveTo>
                      <a:pt x="318" y="16"/>
                    </a:moveTo>
                    <a:lnTo>
                      <a:pt x="206" y="16"/>
                    </a:lnTo>
                    <a:cubicBezTo>
                      <a:pt x="201" y="16"/>
                      <a:pt x="198" y="13"/>
                      <a:pt x="198" y="8"/>
                    </a:cubicBezTo>
                    <a:cubicBezTo>
                      <a:pt x="198" y="4"/>
                      <a:pt x="201" y="0"/>
                      <a:pt x="206" y="0"/>
                    </a:cubicBezTo>
                    <a:lnTo>
                      <a:pt x="318" y="0"/>
                    </a:lnTo>
                    <a:cubicBezTo>
                      <a:pt x="322" y="0"/>
                      <a:pt x="326" y="4"/>
                      <a:pt x="326" y="8"/>
                    </a:cubicBezTo>
                    <a:cubicBezTo>
                      <a:pt x="326" y="13"/>
                      <a:pt x="322" y="16"/>
                      <a:pt x="318" y="16"/>
                    </a:cubicBezTo>
                    <a:close/>
                    <a:moveTo>
                      <a:pt x="126" y="16"/>
                    </a:moveTo>
                    <a:lnTo>
                      <a:pt x="14" y="16"/>
                    </a:lnTo>
                    <a:cubicBezTo>
                      <a:pt x="9" y="16"/>
                      <a:pt x="6" y="13"/>
                      <a:pt x="6" y="8"/>
                    </a:cubicBezTo>
                    <a:cubicBezTo>
                      <a:pt x="6" y="4"/>
                      <a:pt x="9" y="0"/>
                      <a:pt x="14" y="0"/>
                    </a:cubicBezTo>
                    <a:lnTo>
                      <a:pt x="126" y="0"/>
                    </a:lnTo>
                    <a:cubicBezTo>
                      <a:pt x="130" y="0"/>
                      <a:pt x="134" y="4"/>
                      <a:pt x="134" y="8"/>
                    </a:cubicBezTo>
                    <a:cubicBezTo>
                      <a:pt x="134" y="13"/>
                      <a:pt x="130" y="16"/>
                      <a:pt x="126" y="16"/>
                    </a:cubicBezTo>
                    <a:close/>
                    <a:moveTo>
                      <a:pt x="16" y="83"/>
                    </a:moveTo>
                    <a:lnTo>
                      <a:pt x="16" y="195"/>
                    </a:lnTo>
                    <a:cubicBezTo>
                      <a:pt x="16" y="200"/>
                      <a:pt x="13" y="203"/>
                      <a:pt x="8" y="203"/>
                    </a:cubicBezTo>
                    <a:cubicBezTo>
                      <a:pt x="4" y="203"/>
                      <a:pt x="0" y="200"/>
                      <a:pt x="0" y="195"/>
                    </a:cubicBezTo>
                    <a:lnTo>
                      <a:pt x="0" y="83"/>
                    </a:lnTo>
                    <a:cubicBezTo>
                      <a:pt x="0" y="79"/>
                      <a:pt x="4" y="75"/>
                      <a:pt x="8" y="75"/>
                    </a:cubicBezTo>
                    <a:cubicBezTo>
                      <a:pt x="13" y="75"/>
                      <a:pt x="16" y="79"/>
                      <a:pt x="16" y="83"/>
                    </a:cubicBezTo>
                    <a:close/>
                    <a:moveTo>
                      <a:pt x="16" y="275"/>
                    </a:moveTo>
                    <a:lnTo>
                      <a:pt x="16" y="387"/>
                    </a:lnTo>
                    <a:cubicBezTo>
                      <a:pt x="16" y="392"/>
                      <a:pt x="13" y="395"/>
                      <a:pt x="8" y="395"/>
                    </a:cubicBezTo>
                    <a:cubicBezTo>
                      <a:pt x="4" y="395"/>
                      <a:pt x="0" y="392"/>
                      <a:pt x="0" y="387"/>
                    </a:cubicBezTo>
                    <a:lnTo>
                      <a:pt x="0" y="275"/>
                    </a:lnTo>
                    <a:cubicBezTo>
                      <a:pt x="0" y="271"/>
                      <a:pt x="4" y="267"/>
                      <a:pt x="8" y="267"/>
                    </a:cubicBezTo>
                    <a:cubicBezTo>
                      <a:pt x="13" y="267"/>
                      <a:pt x="16" y="271"/>
                      <a:pt x="16" y="275"/>
                    </a:cubicBezTo>
                    <a:close/>
                    <a:moveTo>
                      <a:pt x="16" y="467"/>
                    </a:moveTo>
                    <a:lnTo>
                      <a:pt x="16" y="579"/>
                    </a:lnTo>
                    <a:cubicBezTo>
                      <a:pt x="16" y="584"/>
                      <a:pt x="13" y="587"/>
                      <a:pt x="8" y="587"/>
                    </a:cubicBezTo>
                    <a:cubicBezTo>
                      <a:pt x="4" y="587"/>
                      <a:pt x="0" y="584"/>
                      <a:pt x="0" y="579"/>
                    </a:cubicBezTo>
                    <a:lnTo>
                      <a:pt x="0" y="467"/>
                    </a:lnTo>
                    <a:cubicBezTo>
                      <a:pt x="0" y="463"/>
                      <a:pt x="4" y="459"/>
                      <a:pt x="8" y="459"/>
                    </a:cubicBezTo>
                    <a:cubicBezTo>
                      <a:pt x="13" y="459"/>
                      <a:pt x="16" y="463"/>
                      <a:pt x="16" y="467"/>
                    </a:cubicBezTo>
                    <a:close/>
                    <a:moveTo>
                      <a:pt x="16" y="659"/>
                    </a:moveTo>
                    <a:lnTo>
                      <a:pt x="16" y="771"/>
                    </a:lnTo>
                    <a:cubicBezTo>
                      <a:pt x="16" y="776"/>
                      <a:pt x="13" y="779"/>
                      <a:pt x="8" y="779"/>
                    </a:cubicBezTo>
                    <a:cubicBezTo>
                      <a:pt x="4" y="779"/>
                      <a:pt x="0" y="776"/>
                      <a:pt x="0" y="771"/>
                    </a:cubicBezTo>
                    <a:lnTo>
                      <a:pt x="0" y="659"/>
                    </a:lnTo>
                    <a:cubicBezTo>
                      <a:pt x="0" y="655"/>
                      <a:pt x="4" y="651"/>
                      <a:pt x="8" y="651"/>
                    </a:cubicBezTo>
                    <a:cubicBezTo>
                      <a:pt x="13" y="651"/>
                      <a:pt x="16" y="655"/>
                      <a:pt x="16" y="659"/>
                    </a:cubicBezTo>
                    <a:close/>
                    <a:moveTo>
                      <a:pt x="16" y="851"/>
                    </a:moveTo>
                    <a:lnTo>
                      <a:pt x="16" y="963"/>
                    </a:lnTo>
                    <a:cubicBezTo>
                      <a:pt x="16" y="968"/>
                      <a:pt x="13" y="971"/>
                      <a:pt x="8" y="971"/>
                    </a:cubicBezTo>
                    <a:cubicBezTo>
                      <a:pt x="4" y="971"/>
                      <a:pt x="0" y="968"/>
                      <a:pt x="0" y="963"/>
                    </a:cubicBezTo>
                    <a:lnTo>
                      <a:pt x="0" y="851"/>
                    </a:lnTo>
                    <a:cubicBezTo>
                      <a:pt x="0" y="847"/>
                      <a:pt x="4" y="843"/>
                      <a:pt x="8" y="843"/>
                    </a:cubicBezTo>
                    <a:cubicBezTo>
                      <a:pt x="13" y="843"/>
                      <a:pt x="16" y="847"/>
                      <a:pt x="16" y="851"/>
                    </a:cubicBezTo>
                    <a:close/>
                    <a:moveTo>
                      <a:pt x="16" y="1043"/>
                    </a:moveTo>
                    <a:lnTo>
                      <a:pt x="16" y="1155"/>
                    </a:lnTo>
                    <a:cubicBezTo>
                      <a:pt x="16" y="1160"/>
                      <a:pt x="13" y="1163"/>
                      <a:pt x="8" y="1163"/>
                    </a:cubicBezTo>
                    <a:cubicBezTo>
                      <a:pt x="4" y="1163"/>
                      <a:pt x="0" y="1160"/>
                      <a:pt x="0" y="1155"/>
                    </a:cubicBezTo>
                    <a:lnTo>
                      <a:pt x="0" y="1043"/>
                    </a:lnTo>
                    <a:cubicBezTo>
                      <a:pt x="0" y="1039"/>
                      <a:pt x="4" y="1035"/>
                      <a:pt x="8" y="1035"/>
                    </a:cubicBezTo>
                    <a:cubicBezTo>
                      <a:pt x="13" y="1035"/>
                      <a:pt x="16" y="1039"/>
                      <a:pt x="16" y="1043"/>
                    </a:cubicBezTo>
                    <a:close/>
                    <a:moveTo>
                      <a:pt x="16" y="1235"/>
                    </a:moveTo>
                    <a:lnTo>
                      <a:pt x="16" y="1347"/>
                    </a:lnTo>
                    <a:cubicBezTo>
                      <a:pt x="16" y="1352"/>
                      <a:pt x="13" y="1355"/>
                      <a:pt x="8" y="1355"/>
                    </a:cubicBezTo>
                    <a:cubicBezTo>
                      <a:pt x="4" y="1355"/>
                      <a:pt x="0" y="1352"/>
                      <a:pt x="0" y="1347"/>
                    </a:cubicBezTo>
                    <a:lnTo>
                      <a:pt x="0" y="1235"/>
                    </a:lnTo>
                    <a:cubicBezTo>
                      <a:pt x="0" y="1231"/>
                      <a:pt x="4" y="1227"/>
                      <a:pt x="8" y="1227"/>
                    </a:cubicBezTo>
                    <a:cubicBezTo>
                      <a:pt x="13" y="1227"/>
                      <a:pt x="16" y="1231"/>
                      <a:pt x="16" y="1235"/>
                    </a:cubicBezTo>
                    <a:close/>
                    <a:moveTo>
                      <a:pt x="16" y="1427"/>
                    </a:moveTo>
                    <a:lnTo>
                      <a:pt x="16" y="1539"/>
                    </a:lnTo>
                    <a:cubicBezTo>
                      <a:pt x="16" y="1544"/>
                      <a:pt x="13" y="1547"/>
                      <a:pt x="8" y="1547"/>
                    </a:cubicBezTo>
                    <a:cubicBezTo>
                      <a:pt x="4" y="1547"/>
                      <a:pt x="0" y="1544"/>
                      <a:pt x="0" y="1539"/>
                    </a:cubicBezTo>
                    <a:lnTo>
                      <a:pt x="0" y="1427"/>
                    </a:lnTo>
                    <a:cubicBezTo>
                      <a:pt x="0" y="1423"/>
                      <a:pt x="4" y="1419"/>
                      <a:pt x="8" y="1419"/>
                    </a:cubicBezTo>
                    <a:cubicBezTo>
                      <a:pt x="13" y="1419"/>
                      <a:pt x="16" y="1423"/>
                      <a:pt x="16" y="1427"/>
                    </a:cubicBezTo>
                    <a:close/>
                    <a:moveTo>
                      <a:pt x="16" y="1619"/>
                    </a:moveTo>
                    <a:lnTo>
                      <a:pt x="16" y="1731"/>
                    </a:lnTo>
                    <a:cubicBezTo>
                      <a:pt x="16" y="1736"/>
                      <a:pt x="13" y="1739"/>
                      <a:pt x="8" y="1739"/>
                    </a:cubicBezTo>
                    <a:cubicBezTo>
                      <a:pt x="4" y="1739"/>
                      <a:pt x="0" y="1736"/>
                      <a:pt x="0" y="1731"/>
                    </a:cubicBezTo>
                    <a:lnTo>
                      <a:pt x="0" y="1619"/>
                    </a:lnTo>
                    <a:cubicBezTo>
                      <a:pt x="0" y="1615"/>
                      <a:pt x="4" y="1611"/>
                      <a:pt x="8" y="1611"/>
                    </a:cubicBezTo>
                    <a:cubicBezTo>
                      <a:pt x="13" y="1611"/>
                      <a:pt x="16" y="1615"/>
                      <a:pt x="16" y="1619"/>
                    </a:cubicBezTo>
                    <a:close/>
                    <a:moveTo>
                      <a:pt x="16" y="1811"/>
                    </a:moveTo>
                    <a:lnTo>
                      <a:pt x="16" y="1923"/>
                    </a:lnTo>
                    <a:cubicBezTo>
                      <a:pt x="16" y="1928"/>
                      <a:pt x="13" y="1931"/>
                      <a:pt x="8" y="1931"/>
                    </a:cubicBezTo>
                    <a:cubicBezTo>
                      <a:pt x="4" y="1931"/>
                      <a:pt x="0" y="1928"/>
                      <a:pt x="0" y="1923"/>
                    </a:cubicBezTo>
                    <a:lnTo>
                      <a:pt x="0" y="1811"/>
                    </a:lnTo>
                    <a:cubicBezTo>
                      <a:pt x="0" y="1807"/>
                      <a:pt x="4" y="1803"/>
                      <a:pt x="8" y="1803"/>
                    </a:cubicBezTo>
                    <a:cubicBezTo>
                      <a:pt x="13" y="1803"/>
                      <a:pt x="16" y="1807"/>
                      <a:pt x="16" y="1811"/>
                    </a:cubicBezTo>
                    <a:close/>
                    <a:moveTo>
                      <a:pt x="16" y="2003"/>
                    </a:moveTo>
                    <a:lnTo>
                      <a:pt x="16" y="2115"/>
                    </a:lnTo>
                    <a:cubicBezTo>
                      <a:pt x="16" y="2120"/>
                      <a:pt x="13" y="2123"/>
                      <a:pt x="8" y="2123"/>
                    </a:cubicBezTo>
                    <a:cubicBezTo>
                      <a:pt x="4" y="2123"/>
                      <a:pt x="0" y="2120"/>
                      <a:pt x="0" y="2115"/>
                    </a:cubicBezTo>
                    <a:lnTo>
                      <a:pt x="0" y="2003"/>
                    </a:lnTo>
                    <a:cubicBezTo>
                      <a:pt x="0" y="1999"/>
                      <a:pt x="4" y="1995"/>
                      <a:pt x="8" y="1995"/>
                    </a:cubicBezTo>
                    <a:cubicBezTo>
                      <a:pt x="13" y="1995"/>
                      <a:pt x="16" y="1999"/>
                      <a:pt x="16" y="2003"/>
                    </a:cubicBezTo>
                    <a:close/>
                    <a:moveTo>
                      <a:pt x="16" y="2195"/>
                    </a:moveTo>
                    <a:lnTo>
                      <a:pt x="16" y="2307"/>
                    </a:lnTo>
                    <a:cubicBezTo>
                      <a:pt x="16" y="2312"/>
                      <a:pt x="13" y="2315"/>
                      <a:pt x="8" y="2315"/>
                    </a:cubicBezTo>
                    <a:cubicBezTo>
                      <a:pt x="4" y="2315"/>
                      <a:pt x="0" y="2312"/>
                      <a:pt x="0" y="2307"/>
                    </a:cubicBezTo>
                    <a:lnTo>
                      <a:pt x="0" y="2195"/>
                    </a:lnTo>
                    <a:cubicBezTo>
                      <a:pt x="0" y="2191"/>
                      <a:pt x="4" y="2187"/>
                      <a:pt x="8" y="2187"/>
                    </a:cubicBezTo>
                    <a:cubicBezTo>
                      <a:pt x="13" y="2187"/>
                      <a:pt x="16" y="2191"/>
                      <a:pt x="16" y="2195"/>
                    </a:cubicBezTo>
                    <a:close/>
                    <a:moveTo>
                      <a:pt x="16" y="2387"/>
                    </a:moveTo>
                    <a:lnTo>
                      <a:pt x="16" y="2499"/>
                    </a:lnTo>
                    <a:cubicBezTo>
                      <a:pt x="16" y="2504"/>
                      <a:pt x="13" y="2507"/>
                      <a:pt x="8" y="2507"/>
                    </a:cubicBezTo>
                    <a:cubicBezTo>
                      <a:pt x="4" y="2507"/>
                      <a:pt x="0" y="2504"/>
                      <a:pt x="0" y="2499"/>
                    </a:cubicBezTo>
                    <a:lnTo>
                      <a:pt x="0" y="2387"/>
                    </a:lnTo>
                    <a:cubicBezTo>
                      <a:pt x="0" y="2383"/>
                      <a:pt x="4" y="2379"/>
                      <a:pt x="8" y="2379"/>
                    </a:cubicBezTo>
                    <a:cubicBezTo>
                      <a:pt x="13" y="2379"/>
                      <a:pt x="16" y="2383"/>
                      <a:pt x="16" y="2387"/>
                    </a:cubicBezTo>
                    <a:close/>
                    <a:moveTo>
                      <a:pt x="16" y="2579"/>
                    </a:moveTo>
                    <a:lnTo>
                      <a:pt x="16" y="2691"/>
                    </a:lnTo>
                    <a:cubicBezTo>
                      <a:pt x="16" y="2696"/>
                      <a:pt x="13" y="2699"/>
                      <a:pt x="8" y="2699"/>
                    </a:cubicBezTo>
                    <a:cubicBezTo>
                      <a:pt x="4" y="2699"/>
                      <a:pt x="0" y="2696"/>
                      <a:pt x="0" y="2691"/>
                    </a:cubicBezTo>
                    <a:lnTo>
                      <a:pt x="0" y="2579"/>
                    </a:lnTo>
                    <a:cubicBezTo>
                      <a:pt x="0" y="2575"/>
                      <a:pt x="4" y="2571"/>
                      <a:pt x="8" y="2571"/>
                    </a:cubicBezTo>
                    <a:cubicBezTo>
                      <a:pt x="13" y="2571"/>
                      <a:pt x="16" y="2575"/>
                      <a:pt x="16" y="2579"/>
                    </a:cubicBezTo>
                    <a:close/>
                    <a:moveTo>
                      <a:pt x="16" y="2771"/>
                    </a:moveTo>
                    <a:lnTo>
                      <a:pt x="16" y="2883"/>
                    </a:lnTo>
                    <a:cubicBezTo>
                      <a:pt x="16" y="2888"/>
                      <a:pt x="13" y="2891"/>
                      <a:pt x="8" y="2891"/>
                    </a:cubicBezTo>
                    <a:cubicBezTo>
                      <a:pt x="4" y="2891"/>
                      <a:pt x="0" y="2888"/>
                      <a:pt x="0" y="2883"/>
                    </a:cubicBezTo>
                    <a:lnTo>
                      <a:pt x="0" y="2771"/>
                    </a:lnTo>
                    <a:cubicBezTo>
                      <a:pt x="0" y="2767"/>
                      <a:pt x="4" y="2763"/>
                      <a:pt x="8" y="2763"/>
                    </a:cubicBezTo>
                    <a:cubicBezTo>
                      <a:pt x="13" y="2763"/>
                      <a:pt x="16" y="2767"/>
                      <a:pt x="16" y="2771"/>
                    </a:cubicBezTo>
                    <a:close/>
                    <a:moveTo>
                      <a:pt x="16" y="2963"/>
                    </a:moveTo>
                    <a:lnTo>
                      <a:pt x="16" y="3075"/>
                    </a:lnTo>
                    <a:cubicBezTo>
                      <a:pt x="16" y="3080"/>
                      <a:pt x="13" y="3083"/>
                      <a:pt x="8" y="3083"/>
                    </a:cubicBezTo>
                    <a:cubicBezTo>
                      <a:pt x="4" y="3083"/>
                      <a:pt x="0" y="3080"/>
                      <a:pt x="0" y="3075"/>
                    </a:cubicBezTo>
                    <a:lnTo>
                      <a:pt x="0" y="2963"/>
                    </a:lnTo>
                    <a:cubicBezTo>
                      <a:pt x="0" y="2959"/>
                      <a:pt x="4" y="2955"/>
                      <a:pt x="8" y="2955"/>
                    </a:cubicBezTo>
                    <a:cubicBezTo>
                      <a:pt x="13" y="2955"/>
                      <a:pt x="16" y="2959"/>
                      <a:pt x="16" y="2963"/>
                    </a:cubicBezTo>
                    <a:close/>
                    <a:moveTo>
                      <a:pt x="16" y="3155"/>
                    </a:moveTo>
                    <a:lnTo>
                      <a:pt x="16" y="3267"/>
                    </a:lnTo>
                    <a:cubicBezTo>
                      <a:pt x="16" y="3272"/>
                      <a:pt x="13" y="3275"/>
                      <a:pt x="8" y="3275"/>
                    </a:cubicBezTo>
                    <a:cubicBezTo>
                      <a:pt x="4" y="3275"/>
                      <a:pt x="0" y="3272"/>
                      <a:pt x="0" y="3267"/>
                    </a:cubicBezTo>
                    <a:lnTo>
                      <a:pt x="0" y="3155"/>
                    </a:lnTo>
                    <a:cubicBezTo>
                      <a:pt x="0" y="3151"/>
                      <a:pt x="4" y="3147"/>
                      <a:pt x="8" y="3147"/>
                    </a:cubicBezTo>
                    <a:cubicBezTo>
                      <a:pt x="13" y="3147"/>
                      <a:pt x="16" y="3151"/>
                      <a:pt x="16" y="3155"/>
                    </a:cubicBezTo>
                    <a:close/>
                    <a:moveTo>
                      <a:pt x="16" y="3347"/>
                    </a:moveTo>
                    <a:lnTo>
                      <a:pt x="16" y="3459"/>
                    </a:lnTo>
                    <a:cubicBezTo>
                      <a:pt x="16" y="3464"/>
                      <a:pt x="13" y="3467"/>
                      <a:pt x="8" y="3467"/>
                    </a:cubicBezTo>
                    <a:cubicBezTo>
                      <a:pt x="4" y="3467"/>
                      <a:pt x="0" y="3464"/>
                      <a:pt x="0" y="3459"/>
                    </a:cubicBezTo>
                    <a:lnTo>
                      <a:pt x="0" y="3347"/>
                    </a:lnTo>
                    <a:cubicBezTo>
                      <a:pt x="0" y="3343"/>
                      <a:pt x="4" y="3339"/>
                      <a:pt x="8" y="3339"/>
                    </a:cubicBezTo>
                    <a:cubicBezTo>
                      <a:pt x="13" y="3339"/>
                      <a:pt x="16" y="3343"/>
                      <a:pt x="16" y="3347"/>
                    </a:cubicBezTo>
                    <a:close/>
                    <a:moveTo>
                      <a:pt x="16" y="3539"/>
                    </a:moveTo>
                    <a:lnTo>
                      <a:pt x="16" y="3651"/>
                    </a:lnTo>
                    <a:cubicBezTo>
                      <a:pt x="16" y="3656"/>
                      <a:pt x="13" y="3659"/>
                      <a:pt x="8" y="3659"/>
                    </a:cubicBezTo>
                    <a:cubicBezTo>
                      <a:pt x="4" y="3659"/>
                      <a:pt x="0" y="3656"/>
                      <a:pt x="0" y="3651"/>
                    </a:cubicBezTo>
                    <a:lnTo>
                      <a:pt x="0" y="3539"/>
                    </a:lnTo>
                    <a:cubicBezTo>
                      <a:pt x="0" y="3535"/>
                      <a:pt x="4" y="3531"/>
                      <a:pt x="8" y="3531"/>
                    </a:cubicBezTo>
                    <a:cubicBezTo>
                      <a:pt x="13" y="3531"/>
                      <a:pt x="16" y="3535"/>
                      <a:pt x="16" y="3539"/>
                    </a:cubicBezTo>
                    <a:close/>
                    <a:moveTo>
                      <a:pt x="16" y="3731"/>
                    </a:moveTo>
                    <a:lnTo>
                      <a:pt x="16" y="3843"/>
                    </a:lnTo>
                    <a:cubicBezTo>
                      <a:pt x="16" y="3848"/>
                      <a:pt x="13" y="3851"/>
                      <a:pt x="8" y="3851"/>
                    </a:cubicBezTo>
                    <a:cubicBezTo>
                      <a:pt x="4" y="3851"/>
                      <a:pt x="0" y="3848"/>
                      <a:pt x="0" y="3843"/>
                    </a:cubicBezTo>
                    <a:lnTo>
                      <a:pt x="0" y="3731"/>
                    </a:lnTo>
                    <a:cubicBezTo>
                      <a:pt x="0" y="3727"/>
                      <a:pt x="4" y="3723"/>
                      <a:pt x="8" y="3723"/>
                    </a:cubicBezTo>
                    <a:cubicBezTo>
                      <a:pt x="13" y="3723"/>
                      <a:pt x="16" y="3727"/>
                      <a:pt x="16" y="3731"/>
                    </a:cubicBezTo>
                    <a:close/>
                    <a:moveTo>
                      <a:pt x="16" y="3923"/>
                    </a:moveTo>
                    <a:lnTo>
                      <a:pt x="16" y="4035"/>
                    </a:lnTo>
                    <a:cubicBezTo>
                      <a:pt x="16" y="4040"/>
                      <a:pt x="13" y="4043"/>
                      <a:pt x="8" y="4043"/>
                    </a:cubicBezTo>
                    <a:cubicBezTo>
                      <a:pt x="4" y="4043"/>
                      <a:pt x="0" y="4040"/>
                      <a:pt x="0" y="4035"/>
                    </a:cubicBezTo>
                    <a:lnTo>
                      <a:pt x="0" y="3923"/>
                    </a:lnTo>
                    <a:cubicBezTo>
                      <a:pt x="0" y="3919"/>
                      <a:pt x="4" y="3915"/>
                      <a:pt x="8" y="3915"/>
                    </a:cubicBezTo>
                    <a:cubicBezTo>
                      <a:pt x="13" y="3915"/>
                      <a:pt x="16" y="3919"/>
                      <a:pt x="16" y="3923"/>
                    </a:cubicBezTo>
                    <a:close/>
                    <a:moveTo>
                      <a:pt x="16" y="4115"/>
                    </a:moveTo>
                    <a:lnTo>
                      <a:pt x="16" y="4227"/>
                    </a:lnTo>
                    <a:cubicBezTo>
                      <a:pt x="16" y="4232"/>
                      <a:pt x="13" y="4235"/>
                      <a:pt x="8" y="4235"/>
                    </a:cubicBezTo>
                    <a:cubicBezTo>
                      <a:pt x="4" y="4235"/>
                      <a:pt x="0" y="4232"/>
                      <a:pt x="0" y="4227"/>
                    </a:cubicBezTo>
                    <a:lnTo>
                      <a:pt x="0" y="4115"/>
                    </a:lnTo>
                    <a:cubicBezTo>
                      <a:pt x="0" y="4111"/>
                      <a:pt x="4" y="4107"/>
                      <a:pt x="8" y="4107"/>
                    </a:cubicBezTo>
                    <a:cubicBezTo>
                      <a:pt x="13" y="4107"/>
                      <a:pt x="16" y="4111"/>
                      <a:pt x="16" y="4115"/>
                    </a:cubicBezTo>
                    <a:close/>
                    <a:moveTo>
                      <a:pt x="16" y="4307"/>
                    </a:moveTo>
                    <a:lnTo>
                      <a:pt x="16" y="4419"/>
                    </a:lnTo>
                    <a:cubicBezTo>
                      <a:pt x="16" y="4424"/>
                      <a:pt x="13" y="4427"/>
                      <a:pt x="8" y="4427"/>
                    </a:cubicBezTo>
                    <a:cubicBezTo>
                      <a:pt x="4" y="4427"/>
                      <a:pt x="0" y="4424"/>
                      <a:pt x="0" y="4419"/>
                    </a:cubicBezTo>
                    <a:lnTo>
                      <a:pt x="0" y="4307"/>
                    </a:lnTo>
                    <a:cubicBezTo>
                      <a:pt x="0" y="4303"/>
                      <a:pt x="4" y="4299"/>
                      <a:pt x="8" y="4299"/>
                    </a:cubicBezTo>
                    <a:cubicBezTo>
                      <a:pt x="13" y="4299"/>
                      <a:pt x="16" y="4303"/>
                      <a:pt x="16" y="4307"/>
                    </a:cubicBezTo>
                    <a:close/>
                    <a:moveTo>
                      <a:pt x="16" y="4499"/>
                    </a:moveTo>
                    <a:lnTo>
                      <a:pt x="16" y="4611"/>
                    </a:lnTo>
                    <a:cubicBezTo>
                      <a:pt x="16" y="4616"/>
                      <a:pt x="13" y="4619"/>
                      <a:pt x="8" y="4619"/>
                    </a:cubicBezTo>
                    <a:cubicBezTo>
                      <a:pt x="4" y="4619"/>
                      <a:pt x="0" y="4616"/>
                      <a:pt x="0" y="4611"/>
                    </a:cubicBezTo>
                    <a:lnTo>
                      <a:pt x="0" y="4499"/>
                    </a:lnTo>
                    <a:cubicBezTo>
                      <a:pt x="0" y="4495"/>
                      <a:pt x="4" y="4491"/>
                      <a:pt x="8" y="4491"/>
                    </a:cubicBezTo>
                    <a:cubicBezTo>
                      <a:pt x="13" y="4491"/>
                      <a:pt x="16" y="4495"/>
                      <a:pt x="16" y="4499"/>
                    </a:cubicBezTo>
                    <a:close/>
                    <a:moveTo>
                      <a:pt x="16" y="4691"/>
                    </a:moveTo>
                    <a:lnTo>
                      <a:pt x="16" y="4803"/>
                    </a:lnTo>
                    <a:cubicBezTo>
                      <a:pt x="16" y="4808"/>
                      <a:pt x="13" y="4811"/>
                      <a:pt x="8" y="4811"/>
                    </a:cubicBezTo>
                    <a:cubicBezTo>
                      <a:pt x="4" y="4811"/>
                      <a:pt x="0" y="4808"/>
                      <a:pt x="0" y="4803"/>
                    </a:cubicBezTo>
                    <a:lnTo>
                      <a:pt x="0" y="4691"/>
                    </a:lnTo>
                    <a:cubicBezTo>
                      <a:pt x="0" y="4687"/>
                      <a:pt x="4" y="4683"/>
                      <a:pt x="8" y="4683"/>
                    </a:cubicBezTo>
                    <a:cubicBezTo>
                      <a:pt x="13" y="4683"/>
                      <a:pt x="16" y="4687"/>
                      <a:pt x="16" y="4691"/>
                    </a:cubicBezTo>
                    <a:close/>
                    <a:moveTo>
                      <a:pt x="16" y="4883"/>
                    </a:moveTo>
                    <a:lnTo>
                      <a:pt x="16" y="4995"/>
                    </a:lnTo>
                    <a:cubicBezTo>
                      <a:pt x="16" y="5000"/>
                      <a:pt x="13" y="5003"/>
                      <a:pt x="8" y="5003"/>
                    </a:cubicBezTo>
                    <a:cubicBezTo>
                      <a:pt x="4" y="5003"/>
                      <a:pt x="0" y="5000"/>
                      <a:pt x="0" y="4995"/>
                    </a:cubicBezTo>
                    <a:lnTo>
                      <a:pt x="0" y="4883"/>
                    </a:lnTo>
                    <a:cubicBezTo>
                      <a:pt x="0" y="4879"/>
                      <a:pt x="4" y="4875"/>
                      <a:pt x="8" y="4875"/>
                    </a:cubicBezTo>
                    <a:cubicBezTo>
                      <a:pt x="13" y="4875"/>
                      <a:pt x="16" y="4879"/>
                      <a:pt x="16" y="4883"/>
                    </a:cubicBezTo>
                    <a:close/>
                    <a:moveTo>
                      <a:pt x="16" y="5075"/>
                    </a:moveTo>
                    <a:lnTo>
                      <a:pt x="16" y="5187"/>
                    </a:lnTo>
                    <a:cubicBezTo>
                      <a:pt x="16" y="5192"/>
                      <a:pt x="13" y="5195"/>
                      <a:pt x="8" y="5195"/>
                    </a:cubicBezTo>
                    <a:cubicBezTo>
                      <a:pt x="4" y="5195"/>
                      <a:pt x="0" y="5192"/>
                      <a:pt x="0" y="5187"/>
                    </a:cubicBezTo>
                    <a:lnTo>
                      <a:pt x="0" y="5075"/>
                    </a:lnTo>
                    <a:cubicBezTo>
                      <a:pt x="0" y="5071"/>
                      <a:pt x="4" y="5067"/>
                      <a:pt x="8" y="5067"/>
                    </a:cubicBezTo>
                    <a:cubicBezTo>
                      <a:pt x="13" y="5067"/>
                      <a:pt x="16" y="5071"/>
                      <a:pt x="16" y="5075"/>
                    </a:cubicBezTo>
                    <a:close/>
                    <a:moveTo>
                      <a:pt x="16" y="5267"/>
                    </a:moveTo>
                    <a:lnTo>
                      <a:pt x="16" y="5379"/>
                    </a:lnTo>
                    <a:cubicBezTo>
                      <a:pt x="16" y="5384"/>
                      <a:pt x="13" y="5387"/>
                      <a:pt x="8" y="5387"/>
                    </a:cubicBezTo>
                    <a:cubicBezTo>
                      <a:pt x="4" y="5387"/>
                      <a:pt x="0" y="5384"/>
                      <a:pt x="0" y="5379"/>
                    </a:cubicBezTo>
                    <a:lnTo>
                      <a:pt x="0" y="5267"/>
                    </a:lnTo>
                    <a:cubicBezTo>
                      <a:pt x="0" y="5263"/>
                      <a:pt x="4" y="5259"/>
                      <a:pt x="8" y="5259"/>
                    </a:cubicBezTo>
                    <a:cubicBezTo>
                      <a:pt x="13" y="5259"/>
                      <a:pt x="16" y="5263"/>
                      <a:pt x="16" y="5267"/>
                    </a:cubicBezTo>
                    <a:close/>
                    <a:moveTo>
                      <a:pt x="16" y="5459"/>
                    </a:moveTo>
                    <a:lnTo>
                      <a:pt x="16" y="5571"/>
                    </a:lnTo>
                    <a:cubicBezTo>
                      <a:pt x="16" y="5576"/>
                      <a:pt x="13" y="5579"/>
                      <a:pt x="8" y="5579"/>
                    </a:cubicBezTo>
                    <a:cubicBezTo>
                      <a:pt x="4" y="5579"/>
                      <a:pt x="0" y="5576"/>
                      <a:pt x="0" y="5571"/>
                    </a:cubicBezTo>
                    <a:lnTo>
                      <a:pt x="0" y="5459"/>
                    </a:lnTo>
                    <a:cubicBezTo>
                      <a:pt x="0" y="5455"/>
                      <a:pt x="4" y="5451"/>
                      <a:pt x="8" y="5451"/>
                    </a:cubicBezTo>
                    <a:cubicBezTo>
                      <a:pt x="13" y="5451"/>
                      <a:pt x="16" y="5455"/>
                      <a:pt x="16" y="5459"/>
                    </a:cubicBezTo>
                    <a:close/>
                    <a:moveTo>
                      <a:pt x="16" y="5651"/>
                    </a:moveTo>
                    <a:lnTo>
                      <a:pt x="16" y="5763"/>
                    </a:lnTo>
                    <a:cubicBezTo>
                      <a:pt x="16" y="5768"/>
                      <a:pt x="13" y="5771"/>
                      <a:pt x="8" y="5771"/>
                    </a:cubicBezTo>
                    <a:cubicBezTo>
                      <a:pt x="4" y="5771"/>
                      <a:pt x="0" y="5768"/>
                      <a:pt x="0" y="5763"/>
                    </a:cubicBezTo>
                    <a:lnTo>
                      <a:pt x="0" y="5651"/>
                    </a:lnTo>
                    <a:cubicBezTo>
                      <a:pt x="0" y="5647"/>
                      <a:pt x="4" y="5643"/>
                      <a:pt x="8" y="5643"/>
                    </a:cubicBezTo>
                    <a:cubicBezTo>
                      <a:pt x="13" y="5643"/>
                      <a:pt x="16" y="5647"/>
                      <a:pt x="16" y="5651"/>
                    </a:cubicBezTo>
                    <a:close/>
                    <a:moveTo>
                      <a:pt x="16" y="5843"/>
                    </a:moveTo>
                    <a:lnTo>
                      <a:pt x="16" y="5955"/>
                    </a:lnTo>
                    <a:cubicBezTo>
                      <a:pt x="16" y="5960"/>
                      <a:pt x="13" y="5963"/>
                      <a:pt x="8" y="5963"/>
                    </a:cubicBezTo>
                    <a:cubicBezTo>
                      <a:pt x="4" y="5963"/>
                      <a:pt x="0" y="5960"/>
                      <a:pt x="0" y="5955"/>
                    </a:cubicBezTo>
                    <a:lnTo>
                      <a:pt x="0" y="5843"/>
                    </a:lnTo>
                    <a:cubicBezTo>
                      <a:pt x="0" y="5839"/>
                      <a:pt x="4" y="5835"/>
                      <a:pt x="8" y="5835"/>
                    </a:cubicBezTo>
                    <a:cubicBezTo>
                      <a:pt x="13" y="5835"/>
                      <a:pt x="16" y="5839"/>
                      <a:pt x="16" y="5843"/>
                    </a:cubicBezTo>
                    <a:close/>
                    <a:moveTo>
                      <a:pt x="16" y="6035"/>
                    </a:moveTo>
                    <a:lnTo>
                      <a:pt x="16" y="6147"/>
                    </a:lnTo>
                    <a:cubicBezTo>
                      <a:pt x="16" y="6152"/>
                      <a:pt x="13" y="6155"/>
                      <a:pt x="8" y="6155"/>
                    </a:cubicBezTo>
                    <a:cubicBezTo>
                      <a:pt x="4" y="6155"/>
                      <a:pt x="0" y="6152"/>
                      <a:pt x="0" y="6147"/>
                    </a:cubicBezTo>
                    <a:lnTo>
                      <a:pt x="0" y="6035"/>
                    </a:lnTo>
                    <a:cubicBezTo>
                      <a:pt x="0" y="6031"/>
                      <a:pt x="4" y="6027"/>
                      <a:pt x="8" y="6027"/>
                    </a:cubicBezTo>
                    <a:cubicBezTo>
                      <a:pt x="13" y="6027"/>
                      <a:pt x="16" y="6031"/>
                      <a:pt x="16" y="6035"/>
                    </a:cubicBezTo>
                    <a:close/>
                    <a:moveTo>
                      <a:pt x="59" y="6169"/>
                    </a:moveTo>
                    <a:lnTo>
                      <a:pt x="171" y="6169"/>
                    </a:lnTo>
                    <a:cubicBezTo>
                      <a:pt x="175" y="6169"/>
                      <a:pt x="179" y="6172"/>
                      <a:pt x="179" y="6177"/>
                    </a:cubicBezTo>
                    <a:cubicBezTo>
                      <a:pt x="179" y="6181"/>
                      <a:pt x="175" y="6185"/>
                      <a:pt x="171" y="6185"/>
                    </a:cubicBezTo>
                    <a:lnTo>
                      <a:pt x="59" y="6185"/>
                    </a:lnTo>
                    <a:cubicBezTo>
                      <a:pt x="54" y="6185"/>
                      <a:pt x="51" y="6181"/>
                      <a:pt x="51" y="6177"/>
                    </a:cubicBezTo>
                    <a:cubicBezTo>
                      <a:pt x="51" y="6172"/>
                      <a:pt x="54" y="6169"/>
                      <a:pt x="59" y="6169"/>
                    </a:cubicBezTo>
                    <a:close/>
                    <a:moveTo>
                      <a:pt x="251" y="6169"/>
                    </a:moveTo>
                    <a:lnTo>
                      <a:pt x="363" y="6169"/>
                    </a:lnTo>
                    <a:cubicBezTo>
                      <a:pt x="367" y="6169"/>
                      <a:pt x="371" y="6172"/>
                      <a:pt x="371" y="6177"/>
                    </a:cubicBezTo>
                    <a:cubicBezTo>
                      <a:pt x="371" y="6181"/>
                      <a:pt x="367" y="6185"/>
                      <a:pt x="363" y="6185"/>
                    </a:cubicBezTo>
                    <a:lnTo>
                      <a:pt x="251" y="6185"/>
                    </a:lnTo>
                    <a:cubicBezTo>
                      <a:pt x="246" y="6185"/>
                      <a:pt x="243" y="6181"/>
                      <a:pt x="243" y="6177"/>
                    </a:cubicBezTo>
                    <a:cubicBezTo>
                      <a:pt x="243" y="6172"/>
                      <a:pt x="246" y="6169"/>
                      <a:pt x="251" y="6169"/>
                    </a:cubicBezTo>
                    <a:close/>
                    <a:moveTo>
                      <a:pt x="443" y="6169"/>
                    </a:moveTo>
                    <a:lnTo>
                      <a:pt x="555" y="6169"/>
                    </a:lnTo>
                    <a:cubicBezTo>
                      <a:pt x="559" y="6169"/>
                      <a:pt x="563" y="6172"/>
                      <a:pt x="563" y="6177"/>
                    </a:cubicBezTo>
                    <a:cubicBezTo>
                      <a:pt x="563" y="6181"/>
                      <a:pt x="559" y="6185"/>
                      <a:pt x="555" y="6185"/>
                    </a:cubicBezTo>
                    <a:lnTo>
                      <a:pt x="443" y="6185"/>
                    </a:lnTo>
                    <a:cubicBezTo>
                      <a:pt x="438" y="6185"/>
                      <a:pt x="435" y="6181"/>
                      <a:pt x="435" y="6177"/>
                    </a:cubicBezTo>
                    <a:cubicBezTo>
                      <a:pt x="435" y="6172"/>
                      <a:pt x="438" y="6169"/>
                      <a:pt x="443" y="6169"/>
                    </a:cubicBezTo>
                    <a:close/>
                    <a:moveTo>
                      <a:pt x="635" y="6169"/>
                    </a:moveTo>
                    <a:lnTo>
                      <a:pt x="747" y="6169"/>
                    </a:lnTo>
                    <a:cubicBezTo>
                      <a:pt x="751" y="6169"/>
                      <a:pt x="755" y="6172"/>
                      <a:pt x="755" y="6177"/>
                    </a:cubicBezTo>
                    <a:cubicBezTo>
                      <a:pt x="755" y="6181"/>
                      <a:pt x="751" y="6185"/>
                      <a:pt x="747" y="6185"/>
                    </a:cubicBezTo>
                    <a:lnTo>
                      <a:pt x="635" y="6185"/>
                    </a:lnTo>
                    <a:cubicBezTo>
                      <a:pt x="630" y="6185"/>
                      <a:pt x="627" y="6181"/>
                      <a:pt x="627" y="6177"/>
                    </a:cubicBezTo>
                    <a:cubicBezTo>
                      <a:pt x="627" y="6172"/>
                      <a:pt x="630" y="6169"/>
                      <a:pt x="635" y="6169"/>
                    </a:cubicBezTo>
                    <a:close/>
                    <a:moveTo>
                      <a:pt x="827" y="6169"/>
                    </a:moveTo>
                    <a:lnTo>
                      <a:pt x="939" y="6169"/>
                    </a:lnTo>
                    <a:cubicBezTo>
                      <a:pt x="943" y="6169"/>
                      <a:pt x="947" y="6172"/>
                      <a:pt x="947" y="6177"/>
                    </a:cubicBezTo>
                    <a:cubicBezTo>
                      <a:pt x="947" y="6181"/>
                      <a:pt x="943" y="6185"/>
                      <a:pt x="939" y="6185"/>
                    </a:cubicBezTo>
                    <a:lnTo>
                      <a:pt x="827" y="6185"/>
                    </a:lnTo>
                    <a:cubicBezTo>
                      <a:pt x="822" y="6185"/>
                      <a:pt x="819" y="6181"/>
                      <a:pt x="819" y="6177"/>
                    </a:cubicBezTo>
                    <a:cubicBezTo>
                      <a:pt x="819" y="6172"/>
                      <a:pt x="822" y="6169"/>
                      <a:pt x="827" y="6169"/>
                    </a:cubicBezTo>
                    <a:close/>
                    <a:moveTo>
                      <a:pt x="1019" y="6169"/>
                    </a:moveTo>
                    <a:lnTo>
                      <a:pt x="1131" y="6169"/>
                    </a:lnTo>
                    <a:cubicBezTo>
                      <a:pt x="1135" y="6169"/>
                      <a:pt x="1139" y="6172"/>
                      <a:pt x="1139" y="6177"/>
                    </a:cubicBezTo>
                    <a:cubicBezTo>
                      <a:pt x="1139" y="6181"/>
                      <a:pt x="1135" y="6185"/>
                      <a:pt x="1131" y="6185"/>
                    </a:cubicBezTo>
                    <a:lnTo>
                      <a:pt x="1019" y="6185"/>
                    </a:lnTo>
                    <a:cubicBezTo>
                      <a:pt x="1014" y="6185"/>
                      <a:pt x="1011" y="6181"/>
                      <a:pt x="1011" y="6177"/>
                    </a:cubicBezTo>
                    <a:cubicBezTo>
                      <a:pt x="1011" y="6172"/>
                      <a:pt x="1014" y="6169"/>
                      <a:pt x="1019" y="6169"/>
                    </a:cubicBezTo>
                    <a:close/>
                    <a:moveTo>
                      <a:pt x="1211" y="6169"/>
                    </a:moveTo>
                    <a:lnTo>
                      <a:pt x="1323" y="6169"/>
                    </a:lnTo>
                    <a:cubicBezTo>
                      <a:pt x="1327" y="6169"/>
                      <a:pt x="1331" y="6172"/>
                      <a:pt x="1331" y="6177"/>
                    </a:cubicBezTo>
                    <a:cubicBezTo>
                      <a:pt x="1331" y="6181"/>
                      <a:pt x="1327" y="6185"/>
                      <a:pt x="1323" y="6185"/>
                    </a:cubicBezTo>
                    <a:lnTo>
                      <a:pt x="1211" y="6185"/>
                    </a:lnTo>
                    <a:cubicBezTo>
                      <a:pt x="1206" y="6185"/>
                      <a:pt x="1203" y="6181"/>
                      <a:pt x="1203" y="6177"/>
                    </a:cubicBezTo>
                    <a:cubicBezTo>
                      <a:pt x="1203" y="6172"/>
                      <a:pt x="1206" y="6169"/>
                      <a:pt x="1211" y="6169"/>
                    </a:cubicBezTo>
                    <a:close/>
                    <a:moveTo>
                      <a:pt x="1403" y="6169"/>
                    </a:moveTo>
                    <a:lnTo>
                      <a:pt x="1515" y="6169"/>
                    </a:lnTo>
                    <a:cubicBezTo>
                      <a:pt x="1519" y="6169"/>
                      <a:pt x="1523" y="6172"/>
                      <a:pt x="1523" y="6177"/>
                    </a:cubicBezTo>
                    <a:cubicBezTo>
                      <a:pt x="1523" y="6181"/>
                      <a:pt x="1519" y="6185"/>
                      <a:pt x="1515" y="6185"/>
                    </a:cubicBezTo>
                    <a:lnTo>
                      <a:pt x="1403" y="6185"/>
                    </a:lnTo>
                    <a:cubicBezTo>
                      <a:pt x="1398" y="6185"/>
                      <a:pt x="1395" y="6181"/>
                      <a:pt x="1395" y="6177"/>
                    </a:cubicBezTo>
                    <a:cubicBezTo>
                      <a:pt x="1395" y="6172"/>
                      <a:pt x="1398" y="6169"/>
                      <a:pt x="1403" y="6169"/>
                    </a:cubicBezTo>
                    <a:close/>
                    <a:moveTo>
                      <a:pt x="1595" y="6169"/>
                    </a:moveTo>
                    <a:lnTo>
                      <a:pt x="1707" y="6169"/>
                    </a:lnTo>
                    <a:cubicBezTo>
                      <a:pt x="1711" y="6169"/>
                      <a:pt x="1715" y="6172"/>
                      <a:pt x="1715" y="6177"/>
                    </a:cubicBezTo>
                    <a:cubicBezTo>
                      <a:pt x="1715" y="6181"/>
                      <a:pt x="1711" y="6185"/>
                      <a:pt x="1707" y="6185"/>
                    </a:cubicBezTo>
                    <a:lnTo>
                      <a:pt x="1595" y="6185"/>
                    </a:lnTo>
                    <a:cubicBezTo>
                      <a:pt x="1590" y="6185"/>
                      <a:pt x="1587" y="6181"/>
                      <a:pt x="1587" y="6177"/>
                    </a:cubicBezTo>
                    <a:cubicBezTo>
                      <a:pt x="1587" y="6172"/>
                      <a:pt x="1590" y="6169"/>
                      <a:pt x="1595" y="6169"/>
                    </a:cubicBezTo>
                    <a:close/>
                    <a:moveTo>
                      <a:pt x="1787" y="6169"/>
                    </a:moveTo>
                    <a:lnTo>
                      <a:pt x="1822" y="6169"/>
                    </a:lnTo>
                    <a:lnTo>
                      <a:pt x="1814" y="6177"/>
                    </a:lnTo>
                    <a:lnTo>
                      <a:pt x="1814" y="6100"/>
                    </a:lnTo>
                    <a:cubicBezTo>
                      <a:pt x="1814" y="6096"/>
                      <a:pt x="1818" y="6092"/>
                      <a:pt x="1822" y="6092"/>
                    </a:cubicBezTo>
                    <a:cubicBezTo>
                      <a:pt x="1827" y="6092"/>
                      <a:pt x="1830" y="6096"/>
                      <a:pt x="1830" y="6100"/>
                    </a:cubicBezTo>
                    <a:lnTo>
                      <a:pt x="1830" y="6177"/>
                    </a:lnTo>
                    <a:cubicBezTo>
                      <a:pt x="1830" y="6181"/>
                      <a:pt x="1827" y="6185"/>
                      <a:pt x="1822" y="6185"/>
                    </a:cubicBezTo>
                    <a:lnTo>
                      <a:pt x="1787" y="6185"/>
                    </a:lnTo>
                    <a:cubicBezTo>
                      <a:pt x="1782" y="6185"/>
                      <a:pt x="1779" y="6181"/>
                      <a:pt x="1779" y="6177"/>
                    </a:cubicBezTo>
                    <a:cubicBezTo>
                      <a:pt x="1779" y="6172"/>
                      <a:pt x="1782" y="6169"/>
                      <a:pt x="1787" y="6169"/>
                    </a:cubicBezTo>
                    <a:close/>
                    <a:moveTo>
                      <a:pt x="1814" y="6020"/>
                    </a:moveTo>
                    <a:lnTo>
                      <a:pt x="1814" y="5908"/>
                    </a:lnTo>
                    <a:cubicBezTo>
                      <a:pt x="1814" y="5904"/>
                      <a:pt x="1818" y="5900"/>
                      <a:pt x="1822" y="5900"/>
                    </a:cubicBezTo>
                    <a:cubicBezTo>
                      <a:pt x="1827" y="5900"/>
                      <a:pt x="1830" y="5904"/>
                      <a:pt x="1830" y="5908"/>
                    </a:cubicBezTo>
                    <a:lnTo>
                      <a:pt x="1830" y="6020"/>
                    </a:lnTo>
                    <a:cubicBezTo>
                      <a:pt x="1830" y="6025"/>
                      <a:pt x="1827" y="6028"/>
                      <a:pt x="1822" y="6028"/>
                    </a:cubicBezTo>
                    <a:cubicBezTo>
                      <a:pt x="1818" y="6028"/>
                      <a:pt x="1814" y="6025"/>
                      <a:pt x="1814" y="6020"/>
                    </a:cubicBezTo>
                    <a:close/>
                    <a:moveTo>
                      <a:pt x="1814" y="5828"/>
                    </a:moveTo>
                    <a:lnTo>
                      <a:pt x="1814" y="5716"/>
                    </a:lnTo>
                    <a:cubicBezTo>
                      <a:pt x="1814" y="5712"/>
                      <a:pt x="1818" y="5708"/>
                      <a:pt x="1822" y="5708"/>
                    </a:cubicBezTo>
                    <a:cubicBezTo>
                      <a:pt x="1827" y="5708"/>
                      <a:pt x="1830" y="5712"/>
                      <a:pt x="1830" y="5716"/>
                    </a:cubicBezTo>
                    <a:lnTo>
                      <a:pt x="1830" y="5828"/>
                    </a:lnTo>
                    <a:cubicBezTo>
                      <a:pt x="1830" y="5833"/>
                      <a:pt x="1827" y="5836"/>
                      <a:pt x="1822" y="5836"/>
                    </a:cubicBezTo>
                    <a:cubicBezTo>
                      <a:pt x="1818" y="5836"/>
                      <a:pt x="1814" y="5833"/>
                      <a:pt x="1814" y="5828"/>
                    </a:cubicBezTo>
                    <a:close/>
                    <a:moveTo>
                      <a:pt x="1814" y="5636"/>
                    </a:moveTo>
                    <a:lnTo>
                      <a:pt x="1814" y="5524"/>
                    </a:lnTo>
                    <a:cubicBezTo>
                      <a:pt x="1814" y="5520"/>
                      <a:pt x="1818" y="5516"/>
                      <a:pt x="1822" y="5516"/>
                    </a:cubicBezTo>
                    <a:cubicBezTo>
                      <a:pt x="1827" y="5516"/>
                      <a:pt x="1830" y="5520"/>
                      <a:pt x="1830" y="5524"/>
                    </a:cubicBezTo>
                    <a:lnTo>
                      <a:pt x="1830" y="5636"/>
                    </a:lnTo>
                    <a:cubicBezTo>
                      <a:pt x="1830" y="5641"/>
                      <a:pt x="1827" y="5644"/>
                      <a:pt x="1822" y="5644"/>
                    </a:cubicBezTo>
                    <a:cubicBezTo>
                      <a:pt x="1818" y="5644"/>
                      <a:pt x="1814" y="5641"/>
                      <a:pt x="1814" y="5636"/>
                    </a:cubicBezTo>
                    <a:close/>
                    <a:moveTo>
                      <a:pt x="1814" y="5444"/>
                    </a:moveTo>
                    <a:lnTo>
                      <a:pt x="1814" y="5332"/>
                    </a:lnTo>
                    <a:cubicBezTo>
                      <a:pt x="1814" y="5328"/>
                      <a:pt x="1818" y="5324"/>
                      <a:pt x="1822" y="5324"/>
                    </a:cubicBezTo>
                    <a:cubicBezTo>
                      <a:pt x="1827" y="5324"/>
                      <a:pt x="1830" y="5328"/>
                      <a:pt x="1830" y="5332"/>
                    </a:cubicBezTo>
                    <a:lnTo>
                      <a:pt x="1830" y="5444"/>
                    </a:lnTo>
                    <a:cubicBezTo>
                      <a:pt x="1830" y="5449"/>
                      <a:pt x="1827" y="5452"/>
                      <a:pt x="1822" y="5452"/>
                    </a:cubicBezTo>
                    <a:cubicBezTo>
                      <a:pt x="1818" y="5452"/>
                      <a:pt x="1814" y="5449"/>
                      <a:pt x="1814" y="5444"/>
                    </a:cubicBezTo>
                    <a:close/>
                    <a:moveTo>
                      <a:pt x="1814" y="5252"/>
                    </a:moveTo>
                    <a:lnTo>
                      <a:pt x="1814" y="5140"/>
                    </a:lnTo>
                    <a:cubicBezTo>
                      <a:pt x="1814" y="5136"/>
                      <a:pt x="1818" y="5132"/>
                      <a:pt x="1822" y="5132"/>
                    </a:cubicBezTo>
                    <a:cubicBezTo>
                      <a:pt x="1827" y="5132"/>
                      <a:pt x="1830" y="5136"/>
                      <a:pt x="1830" y="5140"/>
                    </a:cubicBezTo>
                    <a:lnTo>
                      <a:pt x="1830" y="5252"/>
                    </a:lnTo>
                    <a:cubicBezTo>
                      <a:pt x="1830" y="5257"/>
                      <a:pt x="1827" y="5260"/>
                      <a:pt x="1822" y="5260"/>
                    </a:cubicBezTo>
                    <a:cubicBezTo>
                      <a:pt x="1818" y="5260"/>
                      <a:pt x="1814" y="5257"/>
                      <a:pt x="1814" y="5252"/>
                    </a:cubicBezTo>
                    <a:close/>
                    <a:moveTo>
                      <a:pt x="1814" y="5060"/>
                    </a:moveTo>
                    <a:lnTo>
                      <a:pt x="1814" y="4948"/>
                    </a:lnTo>
                    <a:cubicBezTo>
                      <a:pt x="1814" y="4944"/>
                      <a:pt x="1818" y="4940"/>
                      <a:pt x="1822" y="4940"/>
                    </a:cubicBezTo>
                    <a:cubicBezTo>
                      <a:pt x="1827" y="4940"/>
                      <a:pt x="1830" y="4944"/>
                      <a:pt x="1830" y="4948"/>
                    </a:cubicBezTo>
                    <a:lnTo>
                      <a:pt x="1830" y="5060"/>
                    </a:lnTo>
                    <a:cubicBezTo>
                      <a:pt x="1830" y="5065"/>
                      <a:pt x="1827" y="5068"/>
                      <a:pt x="1822" y="5068"/>
                    </a:cubicBezTo>
                    <a:cubicBezTo>
                      <a:pt x="1818" y="5068"/>
                      <a:pt x="1814" y="5065"/>
                      <a:pt x="1814" y="5060"/>
                    </a:cubicBezTo>
                    <a:close/>
                    <a:moveTo>
                      <a:pt x="1814" y="4868"/>
                    </a:moveTo>
                    <a:lnTo>
                      <a:pt x="1814" y="4756"/>
                    </a:lnTo>
                    <a:cubicBezTo>
                      <a:pt x="1814" y="4752"/>
                      <a:pt x="1818" y="4748"/>
                      <a:pt x="1822" y="4748"/>
                    </a:cubicBezTo>
                    <a:cubicBezTo>
                      <a:pt x="1827" y="4748"/>
                      <a:pt x="1830" y="4752"/>
                      <a:pt x="1830" y="4756"/>
                    </a:cubicBezTo>
                    <a:lnTo>
                      <a:pt x="1830" y="4868"/>
                    </a:lnTo>
                    <a:cubicBezTo>
                      <a:pt x="1830" y="4873"/>
                      <a:pt x="1827" y="4876"/>
                      <a:pt x="1822" y="4876"/>
                    </a:cubicBezTo>
                    <a:cubicBezTo>
                      <a:pt x="1818" y="4876"/>
                      <a:pt x="1814" y="4873"/>
                      <a:pt x="1814" y="4868"/>
                    </a:cubicBezTo>
                    <a:close/>
                    <a:moveTo>
                      <a:pt x="1814" y="4676"/>
                    </a:moveTo>
                    <a:lnTo>
                      <a:pt x="1814" y="4564"/>
                    </a:lnTo>
                    <a:cubicBezTo>
                      <a:pt x="1814" y="4560"/>
                      <a:pt x="1818" y="4556"/>
                      <a:pt x="1822" y="4556"/>
                    </a:cubicBezTo>
                    <a:cubicBezTo>
                      <a:pt x="1827" y="4556"/>
                      <a:pt x="1830" y="4560"/>
                      <a:pt x="1830" y="4564"/>
                    </a:cubicBezTo>
                    <a:lnTo>
                      <a:pt x="1830" y="4676"/>
                    </a:lnTo>
                    <a:cubicBezTo>
                      <a:pt x="1830" y="4681"/>
                      <a:pt x="1827" y="4684"/>
                      <a:pt x="1822" y="4684"/>
                    </a:cubicBezTo>
                    <a:cubicBezTo>
                      <a:pt x="1818" y="4684"/>
                      <a:pt x="1814" y="4681"/>
                      <a:pt x="1814" y="4676"/>
                    </a:cubicBezTo>
                    <a:close/>
                    <a:moveTo>
                      <a:pt x="1814" y="4484"/>
                    </a:moveTo>
                    <a:lnTo>
                      <a:pt x="1814" y="4372"/>
                    </a:lnTo>
                    <a:cubicBezTo>
                      <a:pt x="1814" y="4368"/>
                      <a:pt x="1818" y="4364"/>
                      <a:pt x="1822" y="4364"/>
                    </a:cubicBezTo>
                    <a:cubicBezTo>
                      <a:pt x="1827" y="4364"/>
                      <a:pt x="1830" y="4368"/>
                      <a:pt x="1830" y="4372"/>
                    </a:cubicBezTo>
                    <a:lnTo>
                      <a:pt x="1830" y="4484"/>
                    </a:lnTo>
                    <a:cubicBezTo>
                      <a:pt x="1830" y="4489"/>
                      <a:pt x="1827" y="4492"/>
                      <a:pt x="1822" y="4492"/>
                    </a:cubicBezTo>
                    <a:cubicBezTo>
                      <a:pt x="1818" y="4492"/>
                      <a:pt x="1814" y="4489"/>
                      <a:pt x="1814" y="4484"/>
                    </a:cubicBezTo>
                    <a:close/>
                    <a:moveTo>
                      <a:pt x="1814" y="4292"/>
                    </a:moveTo>
                    <a:lnTo>
                      <a:pt x="1814" y="4180"/>
                    </a:lnTo>
                    <a:cubicBezTo>
                      <a:pt x="1814" y="4176"/>
                      <a:pt x="1818" y="4172"/>
                      <a:pt x="1822" y="4172"/>
                    </a:cubicBezTo>
                    <a:cubicBezTo>
                      <a:pt x="1827" y="4172"/>
                      <a:pt x="1830" y="4176"/>
                      <a:pt x="1830" y="4180"/>
                    </a:cubicBezTo>
                    <a:lnTo>
                      <a:pt x="1830" y="4292"/>
                    </a:lnTo>
                    <a:cubicBezTo>
                      <a:pt x="1830" y="4297"/>
                      <a:pt x="1827" y="4300"/>
                      <a:pt x="1822" y="4300"/>
                    </a:cubicBezTo>
                    <a:cubicBezTo>
                      <a:pt x="1818" y="4300"/>
                      <a:pt x="1814" y="4297"/>
                      <a:pt x="1814" y="4292"/>
                    </a:cubicBezTo>
                    <a:close/>
                    <a:moveTo>
                      <a:pt x="1814" y="4100"/>
                    </a:moveTo>
                    <a:lnTo>
                      <a:pt x="1814" y="3988"/>
                    </a:lnTo>
                    <a:cubicBezTo>
                      <a:pt x="1814" y="3984"/>
                      <a:pt x="1818" y="3980"/>
                      <a:pt x="1822" y="3980"/>
                    </a:cubicBezTo>
                    <a:cubicBezTo>
                      <a:pt x="1827" y="3980"/>
                      <a:pt x="1830" y="3984"/>
                      <a:pt x="1830" y="3988"/>
                    </a:cubicBezTo>
                    <a:lnTo>
                      <a:pt x="1830" y="4100"/>
                    </a:lnTo>
                    <a:cubicBezTo>
                      <a:pt x="1830" y="4105"/>
                      <a:pt x="1827" y="4108"/>
                      <a:pt x="1822" y="4108"/>
                    </a:cubicBezTo>
                    <a:cubicBezTo>
                      <a:pt x="1818" y="4108"/>
                      <a:pt x="1814" y="4105"/>
                      <a:pt x="1814" y="4100"/>
                    </a:cubicBezTo>
                    <a:close/>
                    <a:moveTo>
                      <a:pt x="1814" y="3908"/>
                    </a:moveTo>
                    <a:lnTo>
                      <a:pt x="1814" y="3796"/>
                    </a:lnTo>
                    <a:cubicBezTo>
                      <a:pt x="1814" y="3792"/>
                      <a:pt x="1818" y="3788"/>
                      <a:pt x="1822" y="3788"/>
                    </a:cubicBezTo>
                    <a:cubicBezTo>
                      <a:pt x="1827" y="3788"/>
                      <a:pt x="1830" y="3792"/>
                      <a:pt x="1830" y="3796"/>
                    </a:cubicBezTo>
                    <a:lnTo>
                      <a:pt x="1830" y="3908"/>
                    </a:lnTo>
                    <a:cubicBezTo>
                      <a:pt x="1830" y="3913"/>
                      <a:pt x="1827" y="3916"/>
                      <a:pt x="1822" y="3916"/>
                    </a:cubicBezTo>
                    <a:cubicBezTo>
                      <a:pt x="1818" y="3916"/>
                      <a:pt x="1814" y="3913"/>
                      <a:pt x="1814" y="3908"/>
                    </a:cubicBezTo>
                    <a:close/>
                    <a:moveTo>
                      <a:pt x="1814" y="3716"/>
                    </a:moveTo>
                    <a:lnTo>
                      <a:pt x="1814" y="3604"/>
                    </a:lnTo>
                    <a:cubicBezTo>
                      <a:pt x="1814" y="3600"/>
                      <a:pt x="1818" y="3596"/>
                      <a:pt x="1822" y="3596"/>
                    </a:cubicBezTo>
                    <a:cubicBezTo>
                      <a:pt x="1827" y="3596"/>
                      <a:pt x="1830" y="3600"/>
                      <a:pt x="1830" y="3604"/>
                    </a:cubicBezTo>
                    <a:lnTo>
                      <a:pt x="1830" y="3716"/>
                    </a:lnTo>
                    <a:cubicBezTo>
                      <a:pt x="1830" y="3721"/>
                      <a:pt x="1827" y="3724"/>
                      <a:pt x="1822" y="3724"/>
                    </a:cubicBezTo>
                    <a:cubicBezTo>
                      <a:pt x="1818" y="3724"/>
                      <a:pt x="1814" y="3721"/>
                      <a:pt x="1814" y="3716"/>
                    </a:cubicBezTo>
                    <a:close/>
                    <a:moveTo>
                      <a:pt x="1814" y="3524"/>
                    </a:moveTo>
                    <a:lnTo>
                      <a:pt x="1814" y="3412"/>
                    </a:lnTo>
                    <a:cubicBezTo>
                      <a:pt x="1814" y="3408"/>
                      <a:pt x="1818" y="3404"/>
                      <a:pt x="1822" y="3404"/>
                    </a:cubicBezTo>
                    <a:cubicBezTo>
                      <a:pt x="1827" y="3404"/>
                      <a:pt x="1830" y="3408"/>
                      <a:pt x="1830" y="3412"/>
                    </a:cubicBezTo>
                    <a:lnTo>
                      <a:pt x="1830" y="3524"/>
                    </a:lnTo>
                    <a:cubicBezTo>
                      <a:pt x="1830" y="3529"/>
                      <a:pt x="1827" y="3532"/>
                      <a:pt x="1822" y="3532"/>
                    </a:cubicBezTo>
                    <a:cubicBezTo>
                      <a:pt x="1818" y="3532"/>
                      <a:pt x="1814" y="3529"/>
                      <a:pt x="1814" y="3524"/>
                    </a:cubicBezTo>
                    <a:close/>
                    <a:moveTo>
                      <a:pt x="1814" y="3332"/>
                    </a:moveTo>
                    <a:lnTo>
                      <a:pt x="1814" y="3220"/>
                    </a:lnTo>
                    <a:cubicBezTo>
                      <a:pt x="1814" y="3216"/>
                      <a:pt x="1818" y="3212"/>
                      <a:pt x="1822" y="3212"/>
                    </a:cubicBezTo>
                    <a:cubicBezTo>
                      <a:pt x="1827" y="3212"/>
                      <a:pt x="1830" y="3216"/>
                      <a:pt x="1830" y="3220"/>
                    </a:cubicBezTo>
                    <a:lnTo>
                      <a:pt x="1830" y="3332"/>
                    </a:lnTo>
                    <a:cubicBezTo>
                      <a:pt x="1830" y="3337"/>
                      <a:pt x="1827" y="3340"/>
                      <a:pt x="1822" y="3340"/>
                    </a:cubicBezTo>
                    <a:cubicBezTo>
                      <a:pt x="1818" y="3340"/>
                      <a:pt x="1814" y="3337"/>
                      <a:pt x="1814" y="3332"/>
                    </a:cubicBezTo>
                    <a:close/>
                    <a:moveTo>
                      <a:pt x="1814" y="3140"/>
                    </a:moveTo>
                    <a:lnTo>
                      <a:pt x="1814" y="3028"/>
                    </a:lnTo>
                    <a:cubicBezTo>
                      <a:pt x="1814" y="3024"/>
                      <a:pt x="1818" y="3020"/>
                      <a:pt x="1822" y="3020"/>
                    </a:cubicBezTo>
                    <a:cubicBezTo>
                      <a:pt x="1827" y="3020"/>
                      <a:pt x="1830" y="3024"/>
                      <a:pt x="1830" y="3028"/>
                    </a:cubicBezTo>
                    <a:lnTo>
                      <a:pt x="1830" y="3140"/>
                    </a:lnTo>
                    <a:cubicBezTo>
                      <a:pt x="1830" y="3145"/>
                      <a:pt x="1827" y="3148"/>
                      <a:pt x="1822" y="3148"/>
                    </a:cubicBezTo>
                    <a:cubicBezTo>
                      <a:pt x="1818" y="3148"/>
                      <a:pt x="1814" y="3145"/>
                      <a:pt x="1814" y="3140"/>
                    </a:cubicBezTo>
                    <a:close/>
                    <a:moveTo>
                      <a:pt x="1814" y="2948"/>
                    </a:moveTo>
                    <a:lnTo>
                      <a:pt x="1814" y="2836"/>
                    </a:lnTo>
                    <a:cubicBezTo>
                      <a:pt x="1814" y="2832"/>
                      <a:pt x="1818" y="2828"/>
                      <a:pt x="1822" y="2828"/>
                    </a:cubicBezTo>
                    <a:cubicBezTo>
                      <a:pt x="1827" y="2828"/>
                      <a:pt x="1830" y="2832"/>
                      <a:pt x="1830" y="2836"/>
                    </a:cubicBezTo>
                    <a:lnTo>
                      <a:pt x="1830" y="2948"/>
                    </a:lnTo>
                    <a:cubicBezTo>
                      <a:pt x="1830" y="2953"/>
                      <a:pt x="1827" y="2956"/>
                      <a:pt x="1822" y="2956"/>
                    </a:cubicBezTo>
                    <a:cubicBezTo>
                      <a:pt x="1818" y="2956"/>
                      <a:pt x="1814" y="2953"/>
                      <a:pt x="1814" y="2948"/>
                    </a:cubicBezTo>
                    <a:close/>
                    <a:moveTo>
                      <a:pt x="1814" y="2756"/>
                    </a:moveTo>
                    <a:lnTo>
                      <a:pt x="1814" y="2644"/>
                    </a:lnTo>
                    <a:cubicBezTo>
                      <a:pt x="1814" y="2640"/>
                      <a:pt x="1818" y="2636"/>
                      <a:pt x="1822" y="2636"/>
                    </a:cubicBezTo>
                    <a:cubicBezTo>
                      <a:pt x="1827" y="2636"/>
                      <a:pt x="1830" y="2640"/>
                      <a:pt x="1830" y="2644"/>
                    </a:cubicBezTo>
                    <a:lnTo>
                      <a:pt x="1830" y="2756"/>
                    </a:lnTo>
                    <a:cubicBezTo>
                      <a:pt x="1830" y="2761"/>
                      <a:pt x="1827" y="2764"/>
                      <a:pt x="1822" y="2764"/>
                    </a:cubicBezTo>
                    <a:cubicBezTo>
                      <a:pt x="1818" y="2764"/>
                      <a:pt x="1814" y="2761"/>
                      <a:pt x="1814" y="2756"/>
                    </a:cubicBezTo>
                    <a:close/>
                    <a:moveTo>
                      <a:pt x="1814" y="2564"/>
                    </a:moveTo>
                    <a:lnTo>
                      <a:pt x="1814" y="2452"/>
                    </a:lnTo>
                    <a:cubicBezTo>
                      <a:pt x="1814" y="2448"/>
                      <a:pt x="1818" y="2444"/>
                      <a:pt x="1822" y="2444"/>
                    </a:cubicBezTo>
                    <a:cubicBezTo>
                      <a:pt x="1827" y="2444"/>
                      <a:pt x="1830" y="2448"/>
                      <a:pt x="1830" y="2452"/>
                    </a:cubicBezTo>
                    <a:lnTo>
                      <a:pt x="1830" y="2564"/>
                    </a:lnTo>
                    <a:cubicBezTo>
                      <a:pt x="1830" y="2569"/>
                      <a:pt x="1827" y="2572"/>
                      <a:pt x="1822" y="2572"/>
                    </a:cubicBezTo>
                    <a:cubicBezTo>
                      <a:pt x="1818" y="2572"/>
                      <a:pt x="1814" y="2569"/>
                      <a:pt x="1814" y="2564"/>
                    </a:cubicBezTo>
                    <a:close/>
                    <a:moveTo>
                      <a:pt x="1814" y="2372"/>
                    </a:moveTo>
                    <a:lnTo>
                      <a:pt x="1814" y="2260"/>
                    </a:lnTo>
                    <a:cubicBezTo>
                      <a:pt x="1814" y="2256"/>
                      <a:pt x="1818" y="2252"/>
                      <a:pt x="1822" y="2252"/>
                    </a:cubicBezTo>
                    <a:cubicBezTo>
                      <a:pt x="1827" y="2252"/>
                      <a:pt x="1830" y="2256"/>
                      <a:pt x="1830" y="2260"/>
                    </a:cubicBezTo>
                    <a:lnTo>
                      <a:pt x="1830" y="2372"/>
                    </a:lnTo>
                    <a:cubicBezTo>
                      <a:pt x="1830" y="2377"/>
                      <a:pt x="1827" y="2380"/>
                      <a:pt x="1822" y="2380"/>
                    </a:cubicBezTo>
                    <a:cubicBezTo>
                      <a:pt x="1818" y="2380"/>
                      <a:pt x="1814" y="2377"/>
                      <a:pt x="1814" y="2372"/>
                    </a:cubicBezTo>
                    <a:close/>
                    <a:moveTo>
                      <a:pt x="1814" y="2180"/>
                    </a:moveTo>
                    <a:lnTo>
                      <a:pt x="1814" y="2068"/>
                    </a:lnTo>
                    <a:cubicBezTo>
                      <a:pt x="1814" y="2064"/>
                      <a:pt x="1818" y="2060"/>
                      <a:pt x="1822" y="2060"/>
                    </a:cubicBezTo>
                    <a:cubicBezTo>
                      <a:pt x="1827" y="2060"/>
                      <a:pt x="1830" y="2064"/>
                      <a:pt x="1830" y="2068"/>
                    </a:cubicBezTo>
                    <a:lnTo>
                      <a:pt x="1830" y="2180"/>
                    </a:lnTo>
                    <a:cubicBezTo>
                      <a:pt x="1830" y="2185"/>
                      <a:pt x="1827" y="2188"/>
                      <a:pt x="1822" y="2188"/>
                    </a:cubicBezTo>
                    <a:cubicBezTo>
                      <a:pt x="1818" y="2188"/>
                      <a:pt x="1814" y="2185"/>
                      <a:pt x="1814" y="2180"/>
                    </a:cubicBezTo>
                    <a:close/>
                    <a:moveTo>
                      <a:pt x="1814" y="1988"/>
                    </a:moveTo>
                    <a:lnTo>
                      <a:pt x="1814" y="1876"/>
                    </a:lnTo>
                    <a:cubicBezTo>
                      <a:pt x="1814" y="1872"/>
                      <a:pt x="1818" y="1868"/>
                      <a:pt x="1822" y="1868"/>
                    </a:cubicBezTo>
                    <a:cubicBezTo>
                      <a:pt x="1827" y="1868"/>
                      <a:pt x="1830" y="1872"/>
                      <a:pt x="1830" y="1876"/>
                    </a:cubicBezTo>
                    <a:lnTo>
                      <a:pt x="1830" y="1988"/>
                    </a:lnTo>
                    <a:cubicBezTo>
                      <a:pt x="1830" y="1993"/>
                      <a:pt x="1827" y="1996"/>
                      <a:pt x="1822" y="1996"/>
                    </a:cubicBezTo>
                    <a:cubicBezTo>
                      <a:pt x="1818" y="1996"/>
                      <a:pt x="1814" y="1993"/>
                      <a:pt x="1814" y="1988"/>
                    </a:cubicBezTo>
                    <a:close/>
                    <a:moveTo>
                      <a:pt x="1814" y="1796"/>
                    </a:moveTo>
                    <a:lnTo>
                      <a:pt x="1814" y="1684"/>
                    </a:lnTo>
                    <a:cubicBezTo>
                      <a:pt x="1814" y="1680"/>
                      <a:pt x="1818" y="1676"/>
                      <a:pt x="1822" y="1676"/>
                    </a:cubicBezTo>
                    <a:cubicBezTo>
                      <a:pt x="1827" y="1676"/>
                      <a:pt x="1830" y="1680"/>
                      <a:pt x="1830" y="1684"/>
                    </a:cubicBezTo>
                    <a:lnTo>
                      <a:pt x="1830" y="1796"/>
                    </a:lnTo>
                    <a:cubicBezTo>
                      <a:pt x="1830" y="1801"/>
                      <a:pt x="1827" y="1804"/>
                      <a:pt x="1822" y="1804"/>
                    </a:cubicBezTo>
                    <a:cubicBezTo>
                      <a:pt x="1818" y="1804"/>
                      <a:pt x="1814" y="1801"/>
                      <a:pt x="1814" y="1796"/>
                    </a:cubicBezTo>
                    <a:close/>
                    <a:moveTo>
                      <a:pt x="1814" y="1604"/>
                    </a:moveTo>
                    <a:lnTo>
                      <a:pt x="1814" y="1492"/>
                    </a:lnTo>
                    <a:cubicBezTo>
                      <a:pt x="1814" y="1488"/>
                      <a:pt x="1818" y="1484"/>
                      <a:pt x="1822" y="1484"/>
                    </a:cubicBezTo>
                    <a:cubicBezTo>
                      <a:pt x="1827" y="1484"/>
                      <a:pt x="1830" y="1488"/>
                      <a:pt x="1830" y="1492"/>
                    </a:cubicBezTo>
                    <a:lnTo>
                      <a:pt x="1830" y="1604"/>
                    </a:lnTo>
                    <a:cubicBezTo>
                      <a:pt x="1830" y="1609"/>
                      <a:pt x="1827" y="1612"/>
                      <a:pt x="1822" y="1612"/>
                    </a:cubicBezTo>
                    <a:cubicBezTo>
                      <a:pt x="1818" y="1612"/>
                      <a:pt x="1814" y="1609"/>
                      <a:pt x="1814" y="1604"/>
                    </a:cubicBezTo>
                    <a:close/>
                    <a:moveTo>
                      <a:pt x="1814" y="1412"/>
                    </a:moveTo>
                    <a:lnTo>
                      <a:pt x="1814" y="1300"/>
                    </a:lnTo>
                    <a:cubicBezTo>
                      <a:pt x="1814" y="1296"/>
                      <a:pt x="1818" y="1292"/>
                      <a:pt x="1822" y="1292"/>
                    </a:cubicBezTo>
                    <a:cubicBezTo>
                      <a:pt x="1827" y="1292"/>
                      <a:pt x="1830" y="1296"/>
                      <a:pt x="1830" y="1300"/>
                    </a:cubicBezTo>
                    <a:lnTo>
                      <a:pt x="1830" y="1412"/>
                    </a:lnTo>
                    <a:cubicBezTo>
                      <a:pt x="1830" y="1417"/>
                      <a:pt x="1827" y="1420"/>
                      <a:pt x="1822" y="1420"/>
                    </a:cubicBezTo>
                    <a:cubicBezTo>
                      <a:pt x="1818" y="1420"/>
                      <a:pt x="1814" y="1417"/>
                      <a:pt x="1814" y="1412"/>
                    </a:cubicBezTo>
                    <a:close/>
                    <a:moveTo>
                      <a:pt x="1814" y="1220"/>
                    </a:moveTo>
                    <a:lnTo>
                      <a:pt x="1814" y="1108"/>
                    </a:lnTo>
                    <a:cubicBezTo>
                      <a:pt x="1814" y="1104"/>
                      <a:pt x="1818" y="1100"/>
                      <a:pt x="1822" y="1100"/>
                    </a:cubicBezTo>
                    <a:cubicBezTo>
                      <a:pt x="1827" y="1100"/>
                      <a:pt x="1830" y="1104"/>
                      <a:pt x="1830" y="1108"/>
                    </a:cubicBezTo>
                    <a:lnTo>
                      <a:pt x="1830" y="1220"/>
                    </a:lnTo>
                    <a:cubicBezTo>
                      <a:pt x="1830" y="1225"/>
                      <a:pt x="1827" y="1228"/>
                      <a:pt x="1822" y="1228"/>
                    </a:cubicBezTo>
                    <a:cubicBezTo>
                      <a:pt x="1818" y="1228"/>
                      <a:pt x="1814" y="1225"/>
                      <a:pt x="1814" y="1220"/>
                    </a:cubicBezTo>
                    <a:close/>
                    <a:moveTo>
                      <a:pt x="1814" y="1028"/>
                    </a:moveTo>
                    <a:lnTo>
                      <a:pt x="1814" y="916"/>
                    </a:lnTo>
                    <a:cubicBezTo>
                      <a:pt x="1814" y="912"/>
                      <a:pt x="1818" y="908"/>
                      <a:pt x="1822" y="908"/>
                    </a:cubicBezTo>
                    <a:cubicBezTo>
                      <a:pt x="1827" y="908"/>
                      <a:pt x="1830" y="912"/>
                      <a:pt x="1830" y="916"/>
                    </a:cubicBezTo>
                    <a:lnTo>
                      <a:pt x="1830" y="1028"/>
                    </a:lnTo>
                    <a:cubicBezTo>
                      <a:pt x="1830" y="1033"/>
                      <a:pt x="1827" y="1036"/>
                      <a:pt x="1822" y="1036"/>
                    </a:cubicBezTo>
                    <a:cubicBezTo>
                      <a:pt x="1818" y="1036"/>
                      <a:pt x="1814" y="1033"/>
                      <a:pt x="1814" y="1028"/>
                    </a:cubicBezTo>
                    <a:close/>
                    <a:moveTo>
                      <a:pt x="1814" y="836"/>
                    </a:moveTo>
                    <a:lnTo>
                      <a:pt x="1814" y="724"/>
                    </a:lnTo>
                    <a:cubicBezTo>
                      <a:pt x="1814" y="720"/>
                      <a:pt x="1818" y="716"/>
                      <a:pt x="1822" y="716"/>
                    </a:cubicBezTo>
                    <a:cubicBezTo>
                      <a:pt x="1827" y="716"/>
                      <a:pt x="1830" y="720"/>
                      <a:pt x="1830" y="724"/>
                    </a:cubicBezTo>
                    <a:lnTo>
                      <a:pt x="1830" y="836"/>
                    </a:lnTo>
                    <a:cubicBezTo>
                      <a:pt x="1830" y="841"/>
                      <a:pt x="1827" y="844"/>
                      <a:pt x="1822" y="844"/>
                    </a:cubicBezTo>
                    <a:cubicBezTo>
                      <a:pt x="1818" y="844"/>
                      <a:pt x="1814" y="841"/>
                      <a:pt x="1814" y="836"/>
                    </a:cubicBezTo>
                    <a:close/>
                    <a:moveTo>
                      <a:pt x="1814" y="644"/>
                    </a:moveTo>
                    <a:lnTo>
                      <a:pt x="1814" y="532"/>
                    </a:lnTo>
                    <a:cubicBezTo>
                      <a:pt x="1814" y="528"/>
                      <a:pt x="1818" y="524"/>
                      <a:pt x="1822" y="524"/>
                    </a:cubicBezTo>
                    <a:cubicBezTo>
                      <a:pt x="1827" y="524"/>
                      <a:pt x="1830" y="528"/>
                      <a:pt x="1830" y="532"/>
                    </a:cubicBezTo>
                    <a:lnTo>
                      <a:pt x="1830" y="644"/>
                    </a:lnTo>
                    <a:cubicBezTo>
                      <a:pt x="1830" y="649"/>
                      <a:pt x="1827" y="652"/>
                      <a:pt x="1822" y="652"/>
                    </a:cubicBezTo>
                    <a:cubicBezTo>
                      <a:pt x="1818" y="652"/>
                      <a:pt x="1814" y="649"/>
                      <a:pt x="1814" y="644"/>
                    </a:cubicBezTo>
                    <a:close/>
                    <a:moveTo>
                      <a:pt x="1814" y="452"/>
                    </a:moveTo>
                    <a:lnTo>
                      <a:pt x="1814" y="340"/>
                    </a:lnTo>
                    <a:cubicBezTo>
                      <a:pt x="1814" y="336"/>
                      <a:pt x="1818" y="332"/>
                      <a:pt x="1822" y="332"/>
                    </a:cubicBezTo>
                    <a:cubicBezTo>
                      <a:pt x="1827" y="332"/>
                      <a:pt x="1830" y="336"/>
                      <a:pt x="1830" y="340"/>
                    </a:cubicBezTo>
                    <a:lnTo>
                      <a:pt x="1830" y="452"/>
                    </a:lnTo>
                    <a:cubicBezTo>
                      <a:pt x="1830" y="457"/>
                      <a:pt x="1827" y="460"/>
                      <a:pt x="1822" y="460"/>
                    </a:cubicBezTo>
                    <a:cubicBezTo>
                      <a:pt x="1818" y="460"/>
                      <a:pt x="1814" y="457"/>
                      <a:pt x="1814" y="452"/>
                    </a:cubicBezTo>
                    <a:close/>
                    <a:moveTo>
                      <a:pt x="1814" y="260"/>
                    </a:moveTo>
                    <a:lnTo>
                      <a:pt x="1814" y="148"/>
                    </a:lnTo>
                    <a:cubicBezTo>
                      <a:pt x="1814" y="144"/>
                      <a:pt x="1818" y="140"/>
                      <a:pt x="1822" y="140"/>
                    </a:cubicBezTo>
                    <a:cubicBezTo>
                      <a:pt x="1827" y="140"/>
                      <a:pt x="1830" y="144"/>
                      <a:pt x="1830" y="148"/>
                    </a:cubicBezTo>
                    <a:lnTo>
                      <a:pt x="1830" y="260"/>
                    </a:lnTo>
                    <a:cubicBezTo>
                      <a:pt x="1830" y="265"/>
                      <a:pt x="1827" y="268"/>
                      <a:pt x="1822" y="268"/>
                    </a:cubicBezTo>
                    <a:cubicBezTo>
                      <a:pt x="1818" y="268"/>
                      <a:pt x="1814" y="265"/>
                      <a:pt x="1814" y="260"/>
                    </a:cubicBezTo>
                    <a:close/>
                    <a:moveTo>
                      <a:pt x="1814" y="68"/>
                    </a:moveTo>
                    <a:lnTo>
                      <a:pt x="1814" y="8"/>
                    </a:lnTo>
                    <a:lnTo>
                      <a:pt x="1822" y="16"/>
                    </a:lnTo>
                    <a:lnTo>
                      <a:pt x="1770" y="16"/>
                    </a:lnTo>
                    <a:cubicBezTo>
                      <a:pt x="1766" y="16"/>
                      <a:pt x="1762" y="13"/>
                      <a:pt x="1762" y="8"/>
                    </a:cubicBezTo>
                    <a:cubicBezTo>
                      <a:pt x="1762" y="4"/>
                      <a:pt x="1766" y="0"/>
                      <a:pt x="1770" y="0"/>
                    </a:cubicBezTo>
                    <a:lnTo>
                      <a:pt x="1822" y="0"/>
                    </a:lnTo>
                    <a:cubicBezTo>
                      <a:pt x="1827" y="0"/>
                      <a:pt x="1830" y="4"/>
                      <a:pt x="1830" y="8"/>
                    </a:cubicBezTo>
                    <a:lnTo>
                      <a:pt x="1830" y="68"/>
                    </a:lnTo>
                    <a:cubicBezTo>
                      <a:pt x="1830" y="73"/>
                      <a:pt x="1827" y="76"/>
                      <a:pt x="1822" y="76"/>
                    </a:cubicBezTo>
                    <a:cubicBezTo>
                      <a:pt x="1818" y="76"/>
                      <a:pt x="1814" y="73"/>
                      <a:pt x="1814" y="68"/>
                    </a:cubicBezTo>
                    <a:close/>
                    <a:moveTo>
                      <a:pt x="1690" y="16"/>
                    </a:moveTo>
                    <a:lnTo>
                      <a:pt x="1578" y="16"/>
                    </a:lnTo>
                    <a:cubicBezTo>
                      <a:pt x="1574" y="16"/>
                      <a:pt x="1570" y="13"/>
                      <a:pt x="1570" y="8"/>
                    </a:cubicBezTo>
                    <a:cubicBezTo>
                      <a:pt x="1570" y="4"/>
                      <a:pt x="1574" y="0"/>
                      <a:pt x="1578" y="0"/>
                    </a:cubicBezTo>
                    <a:lnTo>
                      <a:pt x="1690" y="0"/>
                    </a:lnTo>
                    <a:cubicBezTo>
                      <a:pt x="1695" y="0"/>
                      <a:pt x="1698" y="4"/>
                      <a:pt x="1698" y="8"/>
                    </a:cubicBezTo>
                    <a:cubicBezTo>
                      <a:pt x="1698" y="13"/>
                      <a:pt x="1695" y="16"/>
                      <a:pt x="1690" y="16"/>
                    </a:cubicBezTo>
                    <a:close/>
                    <a:moveTo>
                      <a:pt x="1498" y="16"/>
                    </a:moveTo>
                    <a:lnTo>
                      <a:pt x="1386" y="16"/>
                    </a:lnTo>
                    <a:cubicBezTo>
                      <a:pt x="1382" y="16"/>
                      <a:pt x="1378" y="13"/>
                      <a:pt x="1378" y="8"/>
                    </a:cubicBezTo>
                    <a:cubicBezTo>
                      <a:pt x="1378" y="4"/>
                      <a:pt x="1382" y="0"/>
                      <a:pt x="1386" y="0"/>
                    </a:cubicBezTo>
                    <a:lnTo>
                      <a:pt x="1498" y="0"/>
                    </a:lnTo>
                    <a:cubicBezTo>
                      <a:pt x="1503" y="0"/>
                      <a:pt x="1506" y="4"/>
                      <a:pt x="1506" y="8"/>
                    </a:cubicBezTo>
                    <a:cubicBezTo>
                      <a:pt x="1506" y="13"/>
                      <a:pt x="1503" y="16"/>
                      <a:pt x="149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4" name="Rectangle 328">
                <a:extLst>
                  <a:ext uri="{FF2B5EF4-FFF2-40B4-BE49-F238E27FC236}">
                    <a16:creationId xmlns="" xmlns:a16="http://schemas.microsoft.com/office/drawing/2014/main" id="{072FF79D-E5A8-42DE-9AEC-4C56BD9FA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1488"/>
                <a:ext cx="563" cy="1414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6" name="Rectangle 329">
                <a:extLst>
                  <a:ext uri="{FF2B5EF4-FFF2-40B4-BE49-F238E27FC236}">
                    <a16:creationId xmlns="" xmlns:a16="http://schemas.microsoft.com/office/drawing/2014/main" id="{E4B1B4B0-EED5-4BED-B949-98C7298B6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7" name="Freeform 330">
                <a:extLst>
                  <a:ext uri="{FF2B5EF4-FFF2-40B4-BE49-F238E27FC236}">
                    <a16:creationId xmlns="" xmlns:a16="http://schemas.microsoft.com/office/drawing/2014/main" id="{69CBB09D-4C50-47F2-9CE4-4D98C8390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1479"/>
                <a:ext cx="35" cy="27"/>
              </a:xfrm>
              <a:custGeom>
                <a:avLst/>
                <a:gdLst>
                  <a:gd name="T0" fmla="*/ 0 w 35"/>
                  <a:gd name="T1" fmla="*/ 0 h 27"/>
                  <a:gd name="T2" fmla="*/ 35 w 35"/>
                  <a:gd name="T3" fmla="*/ 13 h 27"/>
                  <a:gd name="T4" fmla="*/ 0 w 35"/>
                  <a:gd name="T5" fmla="*/ 27 h 27"/>
                  <a:gd name="T6" fmla="*/ 0 w 35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7">
                    <a:moveTo>
                      <a:pt x="0" y="0"/>
                    </a:moveTo>
                    <a:lnTo>
                      <a:pt x="35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8" name="Rectangle 331">
                <a:extLst>
                  <a:ext uri="{FF2B5EF4-FFF2-40B4-BE49-F238E27FC236}">
                    <a16:creationId xmlns="" xmlns:a16="http://schemas.microsoft.com/office/drawing/2014/main" id="{E9F21FCA-EC39-476F-860A-AF45D4209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9" name="Rectangle 332">
                <a:extLst>
                  <a:ext uri="{FF2B5EF4-FFF2-40B4-BE49-F238E27FC236}">
                    <a16:creationId xmlns="" xmlns:a16="http://schemas.microsoft.com/office/drawing/2014/main" id="{26C72C66-B021-4DD6-8FDF-F4EDA2E6C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0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0" name="Freeform 333">
                <a:extLst>
                  <a:ext uri="{FF2B5EF4-FFF2-40B4-BE49-F238E27FC236}">
                    <a16:creationId xmlns="" xmlns:a16="http://schemas.microsoft.com/office/drawing/2014/main" id="{A0398306-A266-4C34-B427-744E5F1AC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1479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" name="Rectangle 334">
                <a:extLst>
                  <a:ext uri="{FF2B5EF4-FFF2-40B4-BE49-F238E27FC236}">
                    <a16:creationId xmlns="" xmlns:a16="http://schemas.microsoft.com/office/drawing/2014/main" id="{7D25EA7A-ACC2-4EA9-A5E9-BD0B7622F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0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2" name="Freeform 335">
                <a:extLst>
                  <a:ext uri="{FF2B5EF4-FFF2-40B4-BE49-F238E27FC236}">
                    <a16:creationId xmlns="" xmlns:a16="http://schemas.microsoft.com/office/drawing/2014/main" id="{69E7B58B-EA39-421D-B0E6-6C5C303C4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3" y="1483"/>
                <a:ext cx="556" cy="1409"/>
              </a:xfrm>
              <a:custGeom>
                <a:avLst/>
                <a:gdLst>
                  <a:gd name="T0" fmla="*/ 205 w 1830"/>
                  <a:gd name="T1" fmla="*/ 16 h 6184"/>
                  <a:gd name="T2" fmla="*/ 13 w 1830"/>
                  <a:gd name="T3" fmla="*/ 0 h 6184"/>
                  <a:gd name="T4" fmla="*/ 8 w 1830"/>
                  <a:gd name="T5" fmla="*/ 74 h 6184"/>
                  <a:gd name="T6" fmla="*/ 16 w 1830"/>
                  <a:gd name="T7" fmla="*/ 466 h 6184"/>
                  <a:gd name="T8" fmla="*/ 8 w 1830"/>
                  <a:gd name="T9" fmla="*/ 778 h 6184"/>
                  <a:gd name="T10" fmla="*/ 0 w 1830"/>
                  <a:gd name="T11" fmla="*/ 850 h 6184"/>
                  <a:gd name="T12" fmla="*/ 16 w 1830"/>
                  <a:gd name="T13" fmla="*/ 1042 h 6184"/>
                  <a:gd name="T14" fmla="*/ 16 w 1830"/>
                  <a:gd name="T15" fmla="*/ 1538 h 6184"/>
                  <a:gd name="T16" fmla="*/ 0 w 1830"/>
                  <a:gd name="T17" fmla="*/ 1730 h 6184"/>
                  <a:gd name="T18" fmla="*/ 8 w 1830"/>
                  <a:gd name="T19" fmla="*/ 1802 h 6184"/>
                  <a:gd name="T20" fmla="*/ 16 w 1830"/>
                  <a:gd name="T21" fmla="*/ 2194 h 6184"/>
                  <a:gd name="T22" fmla="*/ 8 w 1830"/>
                  <a:gd name="T23" fmla="*/ 2506 h 6184"/>
                  <a:gd name="T24" fmla="*/ 0 w 1830"/>
                  <a:gd name="T25" fmla="*/ 2578 h 6184"/>
                  <a:gd name="T26" fmla="*/ 16 w 1830"/>
                  <a:gd name="T27" fmla="*/ 2770 h 6184"/>
                  <a:gd name="T28" fmla="*/ 16 w 1830"/>
                  <a:gd name="T29" fmla="*/ 3266 h 6184"/>
                  <a:gd name="T30" fmla="*/ 0 w 1830"/>
                  <a:gd name="T31" fmla="*/ 3458 h 6184"/>
                  <a:gd name="T32" fmla="*/ 8 w 1830"/>
                  <a:gd name="T33" fmla="*/ 3530 h 6184"/>
                  <a:gd name="T34" fmla="*/ 16 w 1830"/>
                  <a:gd name="T35" fmla="*/ 3922 h 6184"/>
                  <a:gd name="T36" fmla="*/ 8 w 1830"/>
                  <a:gd name="T37" fmla="*/ 4234 h 6184"/>
                  <a:gd name="T38" fmla="*/ 0 w 1830"/>
                  <a:gd name="T39" fmla="*/ 4306 h 6184"/>
                  <a:gd name="T40" fmla="*/ 16 w 1830"/>
                  <a:gd name="T41" fmla="*/ 4498 h 6184"/>
                  <a:gd name="T42" fmla="*/ 16 w 1830"/>
                  <a:gd name="T43" fmla="*/ 4994 h 6184"/>
                  <a:gd name="T44" fmla="*/ 0 w 1830"/>
                  <a:gd name="T45" fmla="*/ 5186 h 6184"/>
                  <a:gd name="T46" fmla="*/ 8 w 1830"/>
                  <a:gd name="T47" fmla="*/ 5258 h 6184"/>
                  <a:gd name="T48" fmla="*/ 16 w 1830"/>
                  <a:gd name="T49" fmla="*/ 5650 h 6184"/>
                  <a:gd name="T50" fmla="*/ 8 w 1830"/>
                  <a:gd name="T51" fmla="*/ 5962 h 6184"/>
                  <a:gd name="T52" fmla="*/ 0 w 1830"/>
                  <a:gd name="T53" fmla="*/ 6034 h 6184"/>
                  <a:gd name="T54" fmla="*/ 58 w 1830"/>
                  <a:gd name="T55" fmla="*/ 6168 h 6184"/>
                  <a:gd name="T56" fmla="*/ 554 w 1830"/>
                  <a:gd name="T57" fmla="*/ 6168 h 6184"/>
                  <a:gd name="T58" fmla="*/ 746 w 1830"/>
                  <a:gd name="T59" fmla="*/ 6184 h 6184"/>
                  <a:gd name="T60" fmla="*/ 818 w 1830"/>
                  <a:gd name="T61" fmla="*/ 6176 h 6184"/>
                  <a:gd name="T62" fmla="*/ 1210 w 1830"/>
                  <a:gd name="T63" fmla="*/ 6168 h 6184"/>
                  <a:gd name="T64" fmla="*/ 1522 w 1830"/>
                  <a:gd name="T65" fmla="*/ 6176 h 6184"/>
                  <a:gd name="T66" fmla="*/ 1594 w 1830"/>
                  <a:gd name="T67" fmla="*/ 6184 h 6184"/>
                  <a:gd name="T68" fmla="*/ 1830 w 1830"/>
                  <a:gd name="T69" fmla="*/ 6176 h 6184"/>
                  <a:gd name="T70" fmla="*/ 1830 w 1830"/>
                  <a:gd name="T71" fmla="*/ 6020 h 6184"/>
                  <a:gd name="T72" fmla="*/ 1814 w 1830"/>
                  <a:gd name="T73" fmla="*/ 5828 h 6184"/>
                  <a:gd name="T74" fmla="*/ 1814 w 1830"/>
                  <a:gd name="T75" fmla="*/ 5332 h 6184"/>
                  <a:gd name="T76" fmla="*/ 1830 w 1830"/>
                  <a:gd name="T77" fmla="*/ 5140 h 6184"/>
                  <a:gd name="T78" fmla="*/ 1822 w 1830"/>
                  <a:gd name="T79" fmla="*/ 5068 h 6184"/>
                  <a:gd name="T80" fmla="*/ 1814 w 1830"/>
                  <a:gd name="T81" fmla="*/ 4676 h 6184"/>
                  <a:gd name="T82" fmla="*/ 1822 w 1830"/>
                  <a:gd name="T83" fmla="*/ 4364 h 6184"/>
                  <a:gd name="T84" fmla="*/ 1830 w 1830"/>
                  <a:gd name="T85" fmla="*/ 4292 h 6184"/>
                  <a:gd name="T86" fmla="*/ 1814 w 1830"/>
                  <a:gd name="T87" fmla="*/ 4100 h 6184"/>
                  <a:gd name="T88" fmla="*/ 1814 w 1830"/>
                  <a:gd name="T89" fmla="*/ 3604 h 6184"/>
                  <a:gd name="T90" fmla="*/ 1830 w 1830"/>
                  <a:gd name="T91" fmla="*/ 3412 h 6184"/>
                  <a:gd name="T92" fmla="*/ 1822 w 1830"/>
                  <a:gd name="T93" fmla="*/ 3340 h 6184"/>
                  <a:gd name="T94" fmla="*/ 1814 w 1830"/>
                  <a:gd name="T95" fmla="*/ 2948 h 6184"/>
                  <a:gd name="T96" fmla="*/ 1822 w 1830"/>
                  <a:gd name="T97" fmla="*/ 2636 h 6184"/>
                  <a:gd name="T98" fmla="*/ 1830 w 1830"/>
                  <a:gd name="T99" fmla="*/ 2564 h 6184"/>
                  <a:gd name="T100" fmla="*/ 1814 w 1830"/>
                  <a:gd name="T101" fmla="*/ 2372 h 6184"/>
                  <a:gd name="T102" fmla="*/ 1814 w 1830"/>
                  <a:gd name="T103" fmla="*/ 1876 h 6184"/>
                  <a:gd name="T104" fmla="*/ 1830 w 1830"/>
                  <a:gd name="T105" fmla="*/ 1684 h 6184"/>
                  <a:gd name="T106" fmla="*/ 1822 w 1830"/>
                  <a:gd name="T107" fmla="*/ 1612 h 6184"/>
                  <a:gd name="T108" fmla="*/ 1814 w 1830"/>
                  <a:gd name="T109" fmla="*/ 1220 h 6184"/>
                  <a:gd name="T110" fmla="*/ 1822 w 1830"/>
                  <a:gd name="T111" fmla="*/ 908 h 6184"/>
                  <a:gd name="T112" fmla="*/ 1830 w 1830"/>
                  <a:gd name="T113" fmla="*/ 836 h 6184"/>
                  <a:gd name="T114" fmla="*/ 1814 w 1830"/>
                  <a:gd name="T115" fmla="*/ 644 h 6184"/>
                  <a:gd name="T116" fmla="*/ 1814 w 1830"/>
                  <a:gd name="T117" fmla="*/ 148 h 6184"/>
                  <a:gd name="T118" fmla="*/ 1770 w 1830"/>
                  <a:gd name="T119" fmla="*/ 16 h 6184"/>
                  <a:gd name="T120" fmla="*/ 1578 w 1830"/>
                  <a:gd name="T121" fmla="*/ 16 h 6184"/>
                  <a:gd name="T122" fmla="*/ 1386 w 1830"/>
                  <a:gd name="T123" fmla="*/ 0 h 6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0" h="6184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2" y="16"/>
                      <a:pt x="389" y="12"/>
                      <a:pt x="389" y="8"/>
                    </a:cubicBezTo>
                    <a:cubicBezTo>
                      <a:pt x="389" y="3"/>
                      <a:pt x="392" y="0"/>
                      <a:pt x="397" y="0"/>
                    </a:cubicBezTo>
                    <a:lnTo>
                      <a:pt x="509" y="0"/>
                    </a:lnTo>
                    <a:cubicBezTo>
                      <a:pt x="513" y="0"/>
                      <a:pt x="517" y="3"/>
                      <a:pt x="517" y="8"/>
                    </a:cubicBezTo>
                    <a:cubicBezTo>
                      <a:pt x="517" y="12"/>
                      <a:pt x="513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0" y="16"/>
                      <a:pt x="197" y="12"/>
                      <a:pt x="197" y="8"/>
                    </a:cubicBezTo>
                    <a:cubicBezTo>
                      <a:pt x="197" y="3"/>
                      <a:pt x="200" y="0"/>
                      <a:pt x="205" y="0"/>
                    </a:cubicBezTo>
                    <a:lnTo>
                      <a:pt x="317" y="0"/>
                    </a:lnTo>
                    <a:cubicBezTo>
                      <a:pt x="321" y="0"/>
                      <a:pt x="325" y="3"/>
                      <a:pt x="325" y="8"/>
                    </a:cubicBezTo>
                    <a:cubicBezTo>
                      <a:pt x="325" y="12"/>
                      <a:pt x="321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8" y="16"/>
                      <a:pt x="5" y="12"/>
                      <a:pt x="5" y="8"/>
                    </a:cubicBezTo>
                    <a:cubicBezTo>
                      <a:pt x="5" y="3"/>
                      <a:pt x="8" y="0"/>
                      <a:pt x="13" y="0"/>
                    </a:cubicBezTo>
                    <a:lnTo>
                      <a:pt x="125" y="0"/>
                    </a:lnTo>
                    <a:cubicBezTo>
                      <a:pt x="129" y="0"/>
                      <a:pt x="133" y="3"/>
                      <a:pt x="133" y="8"/>
                    </a:cubicBezTo>
                    <a:cubicBezTo>
                      <a:pt x="133" y="12"/>
                      <a:pt x="129" y="16"/>
                      <a:pt x="125" y="16"/>
                    </a:cubicBezTo>
                    <a:close/>
                    <a:moveTo>
                      <a:pt x="16" y="82"/>
                    </a:moveTo>
                    <a:lnTo>
                      <a:pt x="16" y="194"/>
                    </a:lnTo>
                    <a:cubicBezTo>
                      <a:pt x="16" y="199"/>
                      <a:pt x="12" y="202"/>
                      <a:pt x="8" y="202"/>
                    </a:cubicBezTo>
                    <a:cubicBezTo>
                      <a:pt x="3" y="202"/>
                      <a:pt x="0" y="199"/>
                      <a:pt x="0" y="194"/>
                    </a:cubicBezTo>
                    <a:lnTo>
                      <a:pt x="0" y="82"/>
                    </a:lnTo>
                    <a:cubicBezTo>
                      <a:pt x="0" y="78"/>
                      <a:pt x="3" y="74"/>
                      <a:pt x="8" y="74"/>
                    </a:cubicBezTo>
                    <a:cubicBezTo>
                      <a:pt x="12" y="74"/>
                      <a:pt x="16" y="78"/>
                      <a:pt x="16" y="82"/>
                    </a:cubicBezTo>
                    <a:close/>
                    <a:moveTo>
                      <a:pt x="16" y="274"/>
                    </a:moveTo>
                    <a:lnTo>
                      <a:pt x="16" y="386"/>
                    </a:lnTo>
                    <a:cubicBezTo>
                      <a:pt x="16" y="391"/>
                      <a:pt x="12" y="394"/>
                      <a:pt x="8" y="394"/>
                    </a:cubicBezTo>
                    <a:cubicBezTo>
                      <a:pt x="3" y="394"/>
                      <a:pt x="0" y="391"/>
                      <a:pt x="0" y="386"/>
                    </a:cubicBezTo>
                    <a:lnTo>
                      <a:pt x="0" y="274"/>
                    </a:lnTo>
                    <a:cubicBezTo>
                      <a:pt x="0" y="270"/>
                      <a:pt x="3" y="266"/>
                      <a:pt x="8" y="266"/>
                    </a:cubicBezTo>
                    <a:cubicBezTo>
                      <a:pt x="12" y="266"/>
                      <a:pt x="16" y="270"/>
                      <a:pt x="16" y="274"/>
                    </a:cubicBezTo>
                    <a:close/>
                    <a:moveTo>
                      <a:pt x="16" y="466"/>
                    </a:moveTo>
                    <a:lnTo>
                      <a:pt x="16" y="578"/>
                    </a:lnTo>
                    <a:cubicBezTo>
                      <a:pt x="16" y="583"/>
                      <a:pt x="12" y="586"/>
                      <a:pt x="8" y="586"/>
                    </a:cubicBezTo>
                    <a:cubicBezTo>
                      <a:pt x="3" y="586"/>
                      <a:pt x="0" y="583"/>
                      <a:pt x="0" y="578"/>
                    </a:cubicBezTo>
                    <a:lnTo>
                      <a:pt x="0" y="466"/>
                    </a:lnTo>
                    <a:cubicBezTo>
                      <a:pt x="0" y="462"/>
                      <a:pt x="3" y="458"/>
                      <a:pt x="8" y="458"/>
                    </a:cubicBezTo>
                    <a:cubicBezTo>
                      <a:pt x="12" y="458"/>
                      <a:pt x="16" y="462"/>
                      <a:pt x="16" y="466"/>
                    </a:cubicBezTo>
                    <a:close/>
                    <a:moveTo>
                      <a:pt x="16" y="658"/>
                    </a:moveTo>
                    <a:lnTo>
                      <a:pt x="16" y="770"/>
                    </a:lnTo>
                    <a:cubicBezTo>
                      <a:pt x="16" y="775"/>
                      <a:pt x="12" y="778"/>
                      <a:pt x="8" y="778"/>
                    </a:cubicBezTo>
                    <a:cubicBezTo>
                      <a:pt x="3" y="778"/>
                      <a:pt x="0" y="775"/>
                      <a:pt x="0" y="770"/>
                    </a:cubicBezTo>
                    <a:lnTo>
                      <a:pt x="0" y="658"/>
                    </a:lnTo>
                    <a:cubicBezTo>
                      <a:pt x="0" y="654"/>
                      <a:pt x="3" y="650"/>
                      <a:pt x="8" y="650"/>
                    </a:cubicBezTo>
                    <a:cubicBezTo>
                      <a:pt x="12" y="650"/>
                      <a:pt x="16" y="654"/>
                      <a:pt x="16" y="658"/>
                    </a:cubicBezTo>
                    <a:close/>
                    <a:moveTo>
                      <a:pt x="16" y="850"/>
                    </a:moveTo>
                    <a:lnTo>
                      <a:pt x="16" y="962"/>
                    </a:lnTo>
                    <a:cubicBezTo>
                      <a:pt x="16" y="967"/>
                      <a:pt x="12" y="970"/>
                      <a:pt x="8" y="970"/>
                    </a:cubicBezTo>
                    <a:cubicBezTo>
                      <a:pt x="3" y="970"/>
                      <a:pt x="0" y="967"/>
                      <a:pt x="0" y="962"/>
                    </a:cubicBezTo>
                    <a:lnTo>
                      <a:pt x="0" y="850"/>
                    </a:lnTo>
                    <a:cubicBezTo>
                      <a:pt x="0" y="846"/>
                      <a:pt x="3" y="842"/>
                      <a:pt x="8" y="842"/>
                    </a:cubicBezTo>
                    <a:cubicBezTo>
                      <a:pt x="12" y="842"/>
                      <a:pt x="16" y="846"/>
                      <a:pt x="16" y="850"/>
                    </a:cubicBezTo>
                    <a:close/>
                    <a:moveTo>
                      <a:pt x="16" y="1042"/>
                    </a:moveTo>
                    <a:lnTo>
                      <a:pt x="16" y="1154"/>
                    </a:lnTo>
                    <a:cubicBezTo>
                      <a:pt x="16" y="1159"/>
                      <a:pt x="12" y="1162"/>
                      <a:pt x="8" y="1162"/>
                    </a:cubicBezTo>
                    <a:cubicBezTo>
                      <a:pt x="3" y="1162"/>
                      <a:pt x="0" y="1159"/>
                      <a:pt x="0" y="1154"/>
                    </a:cubicBezTo>
                    <a:lnTo>
                      <a:pt x="0" y="1042"/>
                    </a:lnTo>
                    <a:cubicBezTo>
                      <a:pt x="0" y="1038"/>
                      <a:pt x="3" y="1034"/>
                      <a:pt x="8" y="1034"/>
                    </a:cubicBezTo>
                    <a:cubicBezTo>
                      <a:pt x="12" y="1034"/>
                      <a:pt x="16" y="1038"/>
                      <a:pt x="16" y="1042"/>
                    </a:cubicBezTo>
                    <a:close/>
                    <a:moveTo>
                      <a:pt x="16" y="1234"/>
                    </a:moveTo>
                    <a:lnTo>
                      <a:pt x="16" y="1346"/>
                    </a:lnTo>
                    <a:cubicBezTo>
                      <a:pt x="16" y="1351"/>
                      <a:pt x="12" y="1354"/>
                      <a:pt x="8" y="1354"/>
                    </a:cubicBezTo>
                    <a:cubicBezTo>
                      <a:pt x="3" y="1354"/>
                      <a:pt x="0" y="1351"/>
                      <a:pt x="0" y="1346"/>
                    </a:cubicBezTo>
                    <a:lnTo>
                      <a:pt x="0" y="1234"/>
                    </a:lnTo>
                    <a:cubicBezTo>
                      <a:pt x="0" y="1230"/>
                      <a:pt x="3" y="1226"/>
                      <a:pt x="8" y="1226"/>
                    </a:cubicBezTo>
                    <a:cubicBezTo>
                      <a:pt x="12" y="1226"/>
                      <a:pt x="16" y="1230"/>
                      <a:pt x="16" y="1234"/>
                    </a:cubicBezTo>
                    <a:close/>
                    <a:moveTo>
                      <a:pt x="16" y="1426"/>
                    </a:moveTo>
                    <a:lnTo>
                      <a:pt x="16" y="1538"/>
                    </a:lnTo>
                    <a:cubicBezTo>
                      <a:pt x="16" y="1543"/>
                      <a:pt x="12" y="1546"/>
                      <a:pt x="8" y="1546"/>
                    </a:cubicBezTo>
                    <a:cubicBezTo>
                      <a:pt x="3" y="1546"/>
                      <a:pt x="0" y="1543"/>
                      <a:pt x="0" y="1538"/>
                    </a:cubicBezTo>
                    <a:lnTo>
                      <a:pt x="0" y="1426"/>
                    </a:lnTo>
                    <a:cubicBezTo>
                      <a:pt x="0" y="1422"/>
                      <a:pt x="3" y="1418"/>
                      <a:pt x="8" y="1418"/>
                    </a:cubicBezTo>
                    <a:cubicBezTo>
                      <a:pt x="12" y="1418"/>
                      <a:pt x="16" y="1422"/>
                      <a:pt x="16" y="1426"/>
                    </a:cubicBezTo>
                    <a:close/>
                    <a:moveTo>
                      <a:pt x="16" y="1618"/>
                    </a:moveTo>
                    <a:lnTo>
                      <a:pt x="16" y="1730"/>
                    </a:lnTo>
                    <a:cubicBezTo>
                      <a:pt x="16" y="1735"/>
                      <a:pt x="12" y="1738"/>
                      <a:pt x="8" y="1738"/>
                    </a:cubicBezTo>
                    <a:cubicBezTo>
                      <a:pt x="3" y="1738"/>
                      <a:pt x="0" y="1735"/>
                      <a:pt x="0" y="1730"/>
                    </a:cubicBezTo>
                    <a:lnTo>
                      <a:pt x="0" y="1618"/>
                    </a:lnTo>
                    <a:cubicBezTo>
                      <a:pt x="0" y="1614"/>
                      <a:pt x="3" y="1610"/>
                      <a:pt x="8" y="1610"/>
                    </a:cubicBezTo>
                    <a:cubicBezTo>
                      <a:pt x="12" y="1610"/>
                      <a:pt x="16" y="1614"/>
                      <a:pt x="16" y="1618"/>
                    </a:cubicBezTo>
                    <a:close/>
                    <a:moveTo>
                      <a:pt x="16" y="1810"/>
                    </a:moveTo>
                    <a:lnTo>
                      <a:pt x="16" y="1922"/>
                    </a:lnTo>
                    <a:cubicBezTo>
                      <a:pt x="16" y="1927"/>
                      <a:pt x="12" y="1930"/>
                      <a:pt x="8" y="1930"/>
                    </a:cubicBezTo>
                    <a:cubicBezTo>
                      <a:pt x="3" y="1930"/>
                      <a:pt x="0" y="1927"/>
                      <a:pt x="0" y="1922"/>
                    </a:cubicBezTo>
                    <a:lnTo>
                      <a:pt x="0" y="1810"/>
                    </a:lnTo>
                    <a:cubicBezTo>
                      <a:pt x="0" y="1806"/>
                      <a:pt x="3" y="1802"/>
                      <a:pt x="8" y="1802"/>
                    </a:cubicBezTo>
                    <a:cubicBezTo>
                      <a:pt x="12" y="1802"/>
                      <a:pt x="16" y="1806"/>
                      <a:pt x="16" y="1810"/>
                    </a:cubicBezTo>
                    <a:close/>
                    <a:moveTo>
                      <a:pt x="16" y="2002"/>
                    </a:moveTo>
                    <a:lnTo>
                      <a:pt x="16" y="2114"/>
                    </a:lnTo>
                    <a:cubicBezTo>
                      <a:pt x="16" y="2119"/>
                      <a:pt x="12" y="2122"/>
                      <a:pt x="8" y="2122"/>
                    </a:cubicBezTo>
                    <a:cubicBezTo>
                      <a:pt x="3" y="2122"/>
                      <a:pt x="0" y="2119"/>
                      <a:pt x="0" y="2114"/>
                    </a:cubicBezTo>
                    <a:lnTo>
                      <a:pt x="0" y="2002"/>
                    </a:lnTo>
                    <a:cubicBezTo>
                      <a:pt x="0" y="1998"/>
                      <a:pt x="3" y="1994"/>
                      <a:pt x="8" y="1994"/>
                    </a:cubicBezTo>
                    <a:cubicBezTo>
                      <a:pt x="12" y="1994"/>
                      <a:pt x="16" y="1998"/>
                      <a:pt x="16" y="2002"/>
                    </a:cubicBezTo>
                    <a:close/>
                    <a:moveTo>
                      <a:pt x="16" y="2194"/>
                    </a:moveTo>
                    <a:lnTo>
                      <a:pt x="16" y="2306"/>
                    </a:lnTo>
                    <a:cubicBezTo>
                      <a:pt x="16" y="2311"/>
                      <a:pt x="12" y="2314"/>
                      <a:pt x="8" y="2314"/>
                    </a:cubicBezTo>
                    <a:cubicBezTo>
                      <a:pt x="3" y="2314"/>
                      <a:pt x="0" y="2311"/>
                      <a:pt x="0" y="2306"/>
                    </a:cubicBezTo>
                    <a:lnTo>
                      <a:pt x="0" y="2194"/>
                    </a:lnTo>
                    <a:cubicBezTo>
                      <a:pt x="0" y="2190"/>
                      <a:pt x="3" y="2186"/>
                      <a:pt x="8" y="2186"/>
                    </a:cubicBezTo>
                    <a:cubicBezTo>
                      <a:pt x="12" y="2186"/>
                      <a:pt x="16" y="2190"/>
                      <a:pt x="16" y="2194"/>
                    </a:cubicBezTo>
                    <a:close/>
                    <a:moveTo>
                      <a:pt x="16" y="2386"/>
                    </a:moveTo>
                    <a:lnTo>
                      <a:pt x="16" y="2498"/>
                    </a:lnTo>
                    <a:cubicBezTo>
                      <a:pt x="16" y="2503"/>
                      <a:pt x="12" y="2506"/>
                      <a:pt x="8" y="2506"/>
                    </a:cubicBezTo>
                    <a:cubicBezTo>
                      <a:pt x="3" y="2506"/>
                      <a:pt x="0" y="2503"/>
                      <a:pt x="0" y="2498"/>
                    </a:cubicBezTo>
                    <a:lnTo>
                      <a:pt x="0" y="2386"/>
                    </a:lnTo>
                    <a:cubicBezTo>
                      <a:pt x="0" y="2382"/>
                      <a:pt x="3" y="2378"/>
                      <a:pt x="8" y="2378"/>
                    </a:cubicBezTo>
                    <a:cubicBezTo>
                      <a:pt x="12" y="2378"/>
                      <a:pt x="16" y="2382"/>
                      <a:pt x="16" y="2386"/>
                    </a:cubicBezTo>
                    <a:close/>
                    <a:moveTo>
                      <a:pt x="16" y="2578"/>
                    </a:moveTo>
                    <a:lnTo>
                      <a:pt x="16" y="2690"/>
                    </a:lnTo>
                    <a:cubicBezTo>
                      <a:pt x="16" y="2695"/>
                      <a:pt x="12" y="2698"/>
                      <a:pt x="8" y="2698"/>
                    </a:cubicBezTo>
                    <a:cubicBezTo>
                      <a:pt x="3" y="2698"/>
                      <a:pt x="0" y="2695"/>
                      <a:pt x="0" y="2690"/>
                    </a:cubicBezTo>
                    <a:lnTo>
                      <a:pt x="0" y="2578"/>
                    </a:lnTo>
                    <a:cubicBezTo>
                      <a:pt x="0" y="2574"/>
                      <a:pt x="3" y="2570"/>
                      <a:pt x="8" y="2570"/>
                    </a:cubicBezTo>
                    <a:cubicBezTo>
                      <a:pt x="12" y="2570"/>
                      <a:pt x="16" y="2574"/>
                      <a:pt x="16" y="2578"/>
                    </a:cubicBezTo>
                    <a:close/>
                    <a:moveTo>
                      <a:pt x="16" y="2770"/>
                    </a:moveTo>
                    <a:lnTo>
                      <a:pt x="16" y="2882"/>
                    </a:lnTo>
                    <a:cubicBezTo>
                      <a:pt x="16" y="2887"/>
                      <a:pt x="12" y="2890"/>
                      <a:pt x="8" y="2890"/>
                    </a:cubicBezTo>
                    <a:cubicBezTo>
                      <a:pt x="3" y="2890"/>
                      <a:pt x="0" y="2887"/>
                      <a:pt x="0" y="2882"/>
                    </a:cubicBezTo>
                    <a:lnTo>
                      <a:pt x="0" y="2770"/>
                    </a:lnTo>
                    <a:cubicBezTo>
                      <a:pt x="0" y="2766"/>
                      <a:pt x="3" y="2762"/>
                      <a:pt x="8" y="2762"/>
                    </a:cubicBezTo>
                    <a:cubicBezTo>
                      <a:pt x="12" y="2762"/>
                      <a:pt x="16" y="2766"/>
                      <a:pt x="16" y="2770"/>
                    </a:cubicBezTo>
                    <a:close/>
                    <a:moveTo>
                      <a:pt x="16" y="2962"/>
                    </a:moveTo>
                    <a:lnTo>
                      <a:pt x="16" y="3074"/>
                    </a:lnTo>
                    <a:cubicBezTo>
                      <a:pt x="16" y="3079"/>
                      <a:pt x="12" y="3082"/>
                      <a:pt x="8" y="3082"/>
                    </a:cubicBezTo>
                    <a:cubicBezTo>
                      <a:pt x="3" y="3082"/>
                      <a:pt x="0" y="3079"/>
                      <a:pt x="0" y="3074"/>
                    </a:cubicBezTo>
                    <a:lnTo>
                      <a:pt x="0" y="2962"/>
                    </a:lnTo>
                    <a:cubicBezTo>
                      <a:pt x="0" y="2958"/>
                      <a:pt x="3" y="2954"/>
                      <a:pt x="8" y="2954"/>
                    </a:cubicBezTo>
                    <a:cubicBezTo>
                      <a:pt x="12" y="2954"/>
                      <a:pt x="16" y="2958"/>
                      <a:pt x="16" y="2962"/>
                    </a:cubicBezTo>
                    <a:close/>
                    <a:moveTo>
                      <a:pt x="16" y="3154"/>
                    </a:moveTo>
                    <a:lnTo>
                      <a:pt x="16" y="3266"/>
                    </a:lnTo>
                    <a:cubicBezTo>
                      <a:pt x="16" y="3271"/>
                      <a:pt x="12" y="3274"/>
                      <a:pt x="8" y="3274"/>
                    </a:cubicBezTo>
                    <a:cubicBezTo>
                      <a:pt x="3" y="3274"/>
                      <a:pt x="0" y="3271"/>
                      <a:pt x="0" y="3266"/>
                    </a:cubicBezTo>
                    <a:lnTo>
                      <a:pt x="0" y="3154"/>
                    </a:lnTo>
                    <a:cubicBezTo>
                      <a:pt x="0" y="3150"/>
                      <a:pt x="3" y="3146"/>
                      <a:pt x="8" y="3146"/>
                    </a:cubicBezTo>
                    <a:cubicBezTo>
                      <a:pt x="12" y="3146"/>
                      <a:pt x="16" y="3150"/>
                      <a:pt x="16" y="3154"/>
                    </a:cubicBezTo>
                    <a:close/>
                    <a:moveTo>
                      <a:pt x="16" y="3346"/>
                    </a:moveTo>
                    <a:lnTo>
                      <a:pt x="16" y="3458"/>
                    </a:lnTo>
                    <a:cubicBezTo>
                      <a:pt x="16" y="3463"/>
                      <a:pt x="12" y="3466"/>
                      <a:pt x="8" y="3466"/>
                    </a:cubicBezTo>
                    <a:cubicBezTo>
                      <a:pt x="3" y="3466"/>
                      <a:pt x="0" y="3463"/>
                      <a:pt x="0" y="3458"/>
                    </a:cubicBezTo>
                    <a:lnTo>
                      <a:pt x="0" y="3346"/>
                    </a:lnTo>
                    <a:cubicBezTo>
                      <a:pt x="0" y="3342"/>
                      <a:pt x="3" y="3338"/>
                      <a:pt x="8" y="3338"/>
                    </a:cubicBezTo>
                    <a:cubicBezTo>
                      <a:pt x="12" y="3338"/>
                      <a:pt x="16" y="3342"/>
                      <a:pt x="16" y="3346"/>
                    </a:cubicBezTo>
                    <a:close/>
                    <a:moveTo>
                      <a:pt x="16" y="3538"/>
                    </a:moveTo>
                    <a:lnTo>
                      <a:pt x="16" y="3650"/>
                    </a:lnTo>
                    <a:cubicBezTo>
                      <a:pt x="16" y="3655"/>
                      <a:pt x="12" y="3658"/>
                      <a:pt x="8" y="3658"/>
                    </a:cubicBezTo>
                    <a:cubicBezTo>
                      <a:pt x="3" y="3658"/>
                      <a:pt x="0" y="3655"/>
                      <a:pt x="0" y="3650"/>
                    </a:cubicBezTo>
                    <a:lnTo>
                      <a:pt x="0" y="3538"/>
                    </a:lnTo>
                    <a:cubicBezTo>
                      <a:pt x="0" y="3534"/>
                      <a:pt x="3" y="3530"/>
                      <a:pt x="8" y="3530"/>
                    </a:cubicBezTo>
                    <a:cubicBezTo>
                      <a:pt x="12" y="3530"/>
                      <a:pt x="16" y="3534"/>
                      <a:pt x="16" y="3538"/>
                    </a:cubicBezTo>
                    <a:close/>
                    <a:moveTo>
                      <a:pt x="16" y="3730"/>
                    </a:moveTo>
                    <a:lnTo>
                      <a:pt x="16" y="3842"/>
                    </a:lnTo>
                    <a:cubicBezTo>
                      <a:pt x="16" y="3847"/>
                      <a:pt x="12" y="3850"/>
                      <a:pt x="8" y="3850"/>
                    </a:cubicBezTo>
                    <a:cubicBezTo>
                      <a:pt x="3" y="3850"/>
                      <a:pt x="0" y="3847"/>
                      <a:pt x="0" y="3842"/>
                    </a:cubicBezTo>
                    <a:lnTo>
                      <a:pt x="0" y="3730"/>
                    </a:lnTo>
                    <a:cubicBezTo>
                      <a:pt x="0" y="3726"/>
                      <a:pt x="3" y="3722"/>
                      <a:pt x="8" y="3722"/>
                    </a:cubicBezTo>
                    <a:cubicBezTo>
                      <a:pt x="12" y="3722"/>
                      <a:pt x="16" y="3726"/>
                      <a:pt x="16" y="3730"/>
                    </a:cubicBezTo>
                    <a:close/>
                    <a:moveTo>
                      <a:pt x="16" y="3922"/>
                    </a:moveTo>
                    <a:lnTo>
                      <a:pt x="16" y="4034"/>
                    </a:lnTo>
                    <a:cubicBezTo>
                      <a:pt x="16" y="4039"/>
                      <a:pt x="12" y="4042"/>
                      <a:pt x="8" y="4042"/>
                    </a:cubicBezTo>
                    <a:cubicBezTo>
                      <a:pt x="3" y="4042"/>
                      <a:pt x="0" y="4039"/>
                      <a:pt x="0" y="4034"/>
                    </a:cubicBezTo>
                    <a:lnTo>
                      <a:pt x="0" y="3922"/>
                    </a:lnTo>
                    <a:cubicBezTo>
                      <a:pt x="0" y="3918"/>
                      <a:pt x="3" y="3914"/>
                      <a:pt x="8" y="3914"/>
                    </a:cubicBezTo>
                    <a:cubicBezTo>
                      <a:pt x="12" y="3914"/>
                      <a:pt x="16" y="3918"/>
                      <a:pt x="16" y="3922"/>
                    </a:cubicBezTo>
                    <a:close/>
                    <a:moveTo>
                      <a:pt x="16" y="4114"/>
                    </a:moveTo>
                    <a:lnTo>
                      <a:pt x="16" y="4226"/>
                    </a:lnTo>
                    <a:cubicBezTo>
                      <a:pt x="16" y="4231"/>
                      <a:pt x="12" y="4234"/>
                      <a:pt x="8" y="4234"/>
                    </a:cubicBezTo>
                    <a:cubicBezTo>
                      <a:pt x="3" y="4234"/>
                      <a:pt x="0" y="4231"/>
                      <a:pt x="0" y="4226"/>
                    </a:cubicBezTo>
                    <a:lnTo>
                      <a:pt x="0" y="4114"/>
                    </a:lnTo>
                    <a:cubicBezTo>
                      <a:pt x="0" y="4110"/>
                      <a:pt x="3" y="4106"/>
                      <a:pt x="8" y="4106"/>
                    </a:cubicBezTo>
                    <a:cubicBezTo>
                      <a:pt x="12" y="4106"/>
                      <a:pt x="16" y="4110"/>
                      <a:pt x="16" y="4114"/>
                    </a:cubicBezTo>
                    <a:close/>
                    <a:moveTo>
                      <a:pt x="16" y="4306"/>
                    </a:moveTo>
                    <a:lnTo>
                      <a:pt x="16" y="4418"/>
                    </a:lnTo>
                    <a:cubicBezTo>
                      <a:pt x="16" y="4423"/>
                      <a:pt x="12" y="4426"/>
                      <a:pt x="8" y="4426"/>
                    </a:cubicBezTo>
                    <a:cubicBezTo>
                      <a:pt x="3" y="4426"/>
                      <a:pt x="0" y="4423"/>
                      <a:pt x="0" y="4418"/>
                    </a:cubicBezTo>
                    <a:lnTo>
                      <a:pt x="0" y="4306"/>
                    </a:lnTo>
                    <a:cubicBezTo>
                      <a:pt x="0" y="4302"/>
                      <a:pt x="3" y="4298"/>
                      <a:pt x="8" y="4298"/>
                    </a:cubicBezTo>
                    <a:cubicBezTo>
                      <a:pt x="12" y="4298"/>
                      <a:pt x="16" y="4302"/>
                      <a:pt x="16" y="4306"/>
                    </a:cubicBezTo>
                    <a:close/>
                    <a:moveTo>
                      <a:pt x="16" y="4498"/>
                    </a:moveTo>
                    <a:lnTo>
                      <a:pt x="16" y="4610"/>
                    </a:lnTo>
                    <a:cubicBezTo>
                      <a:pt x="16" y="4615"/>
                      <a:pt x="12" y="4618"/>
                      <a:pt x="8" y="4618"/>
                    </a:cubicBezTo>
                    <a:cubicBezTo>
                      <a:pt x="3" y="4618"/>
                      <a:pt x="0" y="4615"/>
                      <a:pt x="0" y="4610"/>
                    </a:cubicBezTo>
                    <a:lnTo>
                      <a:pt x="0" y="4498"/>
                    </a:lnTo>
                    <a:cubicBezTo>
                      <a:pt x="0" y="4494"/>
                      <a:pt x="3" y="4490"/>
                      <a:pt x="8" y="4490"/>
                    </a:cubicBezTo>
                    <a:cubicBezTo>
                      <a:pt x="12" y="4490"/>
                      <a:pt x="16" y="4494"/>
                      <a:pt x="16" y="4498"/>
                    </a:cubicBezTo>
                    <a:close/>
                    <a:moveTo>
                      <a:pt x="16" y="4690"/>
                    </a:moveTo>
                    <a:lnTo>
                      <a:pt x="16" y="4802"/>
                    </a:lnTo>
                    <a:cubicBezTo>
                      <a:pt x="16" y="4807"/>
                      <a:pt x="12" y="4810"/>
                      <a:pt x="8" y="4810"/>
                    </a:cubicBezTo>
                    <a:cubicBezTo>
                      <a:pt x="3" y="4810"/>
                      <a:pt x="0" y="4807"/>
                      <a:pt x="0" y="4802"/>
                    </a:cubicBezTo>
                    <a:lnTo>
                      <a:pt x="0" y="4690"/>
                    </a:lnTo>
                    <a:cubicBezTo>
                      <a:pt x="0" y="4686"/>
                      <a:pt x="3" y="4682"/>
                      <a:pt x="8" y="4682"/>
                    </a:cubicBezTo>
                    <a:cubicBezTo>
                      <a:pt x="12" y="4682"/>
                      <a:pt x="16" y="4686"/>
                      <a:pt x="16" y="4690"/>
                    </a:cubicBezTo>
                    <a:close/>
                    <a:moveTo>
                      <a:pt x="16" y="4882"/>
                    </a:moveTo>
                    <a:lnTo>
                      <a:pt x="16" y="4994"/>
                    </a:lnTo>
                    <a:cubicBezTo>
                      <a:pt x="16" y="4999"/>
                      <a:pt x="12" y="5002"/>
                      <a:pt x="8" y="5002"/>
                    </a:cubicBezTo>
                    <a:cubicBezTo>
                      <a:pt x="3" y="5002"/>
                      <a:pt x="0" y="4999"/>
                      <a:pt x="0" y="4994"/>
                    </a:cubicBezTo>
                    <a:lnTo>
                      <a:pt x="0" y="4882"/>
                    </a:lnTo>
                    <a:cubicBezTo>
                      <a:pt x="0" y="4878"/>
                      <a:pt x="3" y="4874"/>
                      <a:pt x="8" y="4874"/>
                    </a:cubicBezTo>
                    <a:cubicBezTo>
                      <a:pt x="12" y="4874"/>
                      <a:pt x="16" y="4878"/>
                      <a:pt x="16" y="4882"/>
                    </a:cubicBezTo>
                    <a:close/>
                    <a:moveTo>
                      <a:pt x="16" y="5074"/>
                    </a:moveTo>
                    <a:lnTo>
                      <a:pt x="16" y="5186"/>
                    </a:lnTo>
                    <a:cubicBezTo>
                      <a:pt x="16" y="5191"/>
                      <a:pt x="12" y="5194"/>
                      <a:pt x="8" y="5194"/>
                    </a:cubicBezTo>
                    <a:cubicBezTo>
                      <a:pt x="3" y="5194"/>
                      <a:pt x="0" y="5191"/>
                      <a:pt x="0" y="5186"/>
                    </a:cubicBezTo>
                    <a:lnTo>
                      <a:pt x="0" y="5074"/>
                    </a:lnTo>
                    <a:cubicBezTo>
                      <a:pt x="0" y="5070"/>
                      <a:pt x="3" y="5066"/>
                      <a:pt x="8" y="5066"/>
                    </a:cubicBezTo>
                    <a:cubicBezTo>
                      <a:pt x="12" y="5066"/>
                      <a:pt x="16" y="5070"/>
                      <a:pt x="16" y="5074"/>
                    </a:cubicBezTo>
                    <a:close/>
                    <a:moveTo>
                      <a:pt x="16" y="5266"/>
                    </a:moveTo>
                    <a:lnTo>
                      <a:pt x="16" y="5378"/>
                    </a:lnTo>
                    <a:cubicBezTo>
                      <a:pt x="16" y="5383"/>
                      <a:pt x="12" y="5386"/>
                      <a:pt x="8" y="5386"/>
                    </a:cubicBezTo>
                    <a:cubicBezTo>
                      <a:pt x="3" y="5386"/>
                      <a:pt x="0" y="5383"/>
                      <a:pt x="0" y="5378"/>
                    </a:cubicBezTo>
                    <a:lnTo>
                      <a:pt x="0" y="5266"/>
                    </a:lnTo>
                    <a:cubicBezTo>
                      <a:pt x="0" y="5262"/>
                      <a:pt x="3" y="5258"/>
                      <a:pt x="8" y="5258"/>
                    </a:cubicBezTo>
                    <a:cubicBezTo>
                      <a:pt x="12" y="5258"/>
                      <a:pt x="16" y="5262"/>
                      <a:pt x="16" y="5266"/>
                    </a:cubicBezTo>
                    <a:close/>
                    <a:moveTo>
                      <a:pt x="16" y="5458"/>
                    </a:moveTo>
                    <a:lnTo>
                      <a:pt x="16" y="5570"/>
                    </a:lnTo>
                    <a:cubicBezTo>
                      <a:pt x="16" y="5575"/>
                      <a:pt x="12" y="5578"/>
                      <a:pt x="8" y="5578"/>
                    </a:cubicBezTo>
                    <a:cubicBezTo>
                      <a:pt x="3" y="5578"/>
                      <a:pt x="0" y="5575"/>
                      <a:pt x="0" y="5570"/>
                    </a:cubicBezTo>
                    <a:lnTo>
                      <a:pt x="0" y="5458"/>
                    </a:lnTo>
                    <a:cubicBezTo>
                      <a:pt x="0" y="5454"/>
                      <a:pt x="3" y="5450"/>
                      <a:pt x="8" y="5450"/>
                    </a:cubicBezTo>
                    <a:cubicBezTo>
                      <a:pt x="12" y="5450"/>
                      <a:pt x="16" y="5454"/>
                      <a:pt x="16" y="5458"/>
                    </a:cubicBezTo>
                    <a:close/>
                    <a:moveTo>
                      <a:pt x="16" y="5650"/>
                    </a:moveTo>
                    <a:lnTo>
                      <a:pt x="16" y="5762"/>
                    </a:lnTo>
                    <a:cubicBezTo>
                      <a:pt x="16" y="5767"/>
                      <a:pt x="12" y="5770"/>
                      <a:pt x="8" y="5770"/>
                    </a:cubicBezTo>
                    <a:cubicBezTo>
                      <a:pt x="3" y="5770"/>
                      <a:pt x="0" y="5767"/>
                      <a:pt x="0" y="5762"/>
                    </a:cubicBezTo>
                    <a:lnTo>
                      <a:pt x="0" y="5650"/>
                    </a:lnTo>
                    <a:cubicBezTo>
                      <a:pt x="0" y="5646"/>
                      <a:pt x="3" y="5642"/>
                      <a:pt x="8" y="5642"/>
                    </a:cubicBezTo>
                    <a:cubicBezTo>
                      <a:pt x="12" y="5642"/>
                      <a:pt x="16" y="5646"/>
                      <a:pt x="16" y="5650"/>
                    </a:cubicBezTo>
                    <a:close/>
                    <a:moveTo>
                      <a:pt x="16" y="5842"/>
                    </a:moveTo>
                    <a:lnTo>
                      <a:pt x="16" y="5954"/>
                    </a:lnTo>
                    <a:cubicBezTo>
                      <a:pt x="16" y="5959"/>
                      <a:pt x="12" y="5962"/>
                      <a:pt x="8" y="5962"/>
                    </a:cubicBezTo>
                    <a:cubicBezTo>
                      <a:pt x="3" y="5962"/>
                      <a:pt x="0" y="5959"/>
                      <a:pt x="0" y="5954"/>
                    </a:cubicBezTo>
                    <a:lnTo>
                      <a:pt x="0" y="5842"/>
                    </a:lnTo>
                    <a:cubicBezTo>
                      <a:pt x="0" y="5838"/>
                      <a:pt x="3" y="5834"/>
                      <a:pt x="8" y="5834"/>
                    </a:cubicBezTo>
                    <a:cubicBezTo>
                      <a:pt x="12" y="5834"/>
                      <a:pt x="16" y="5838"/>
                      <a:pt x="16" y="5842"/>
                    </a:cubicBezTo>
                    <a:close/>
                    <a:moveTo>
                      <a:pt x="16" y="6034"/>
                    </a:moveTo>
                    <a:lnTo>
                      <a:pt x="16" y="6146"/>
                    </a:lnTo>
                    <a:cubicBezTo>
                      <a:pt x="16" y="6151"/>
                      <a:pt x="12" y="6154"/>
                      <a:pt x="8" y="6154"/>
                    </a:cubicBezTo>
                    <a:cubicBezTo>
                      <a:pt x="3" y="6154"/>
                      <a:pt x="0" y="6151"/>
                      <a:pt x="0" y="6146"/>
                    </a:cubicBezTo>
                    <a:lnTo>
                      <a:pt x="0" y="6034"/>
                    </a:lnTo>
                    <a:cubicBezTo>
                      <a:pt x="0" y="6030"/>
                      <a:pt x="3" y="6026"/>
                      <a:pt x="8" y="6026"/>
                    </a:cubicBezTo>
                    <a:cubicBezTo>
                      <a:pt x="12" y="6026"/>
                      <a:pt x="16" y="6030"/>
                      <a:pt x="16" y="6034"/>
                    </a:cubicBezTo>
                    <a:close/>
                    <a:moveTo>
                      <a:pt x="58" y="6168"/>
                    </a:moveTo>
                    <a:lnTo>
                      <a:pt x="170" y="6168"/>
                    </a:lnTo>
                    <a:cubicBezTo>
                      <a:pt x="174" y="6168"/>
                      <a:pt x="178" y="6171"/>
                      <a:pt x="178" y="6176"/>
                    </a:cubicBezTo>
                    <a:cubicBezTo>
                      <a:pt x="178" y="6180"/>
                      <a:pt x="174" y="6184"/>
                      <a:pt x="170" y="6184"/>
                    </a:cubicBezTo>
                    <a:lnTo>
                      <a:pt x="58" y="6184"/>
                    </a:lnTo>
                    <a:cubicBezTo>
                      <a:pt x="54" y="6184"/>
                      <a:pt x="50" y="6180"/>
                      <a:pt x="50" y="6176"/>
                    </a:cubicBezTo>
                    <a:cubicBezTo>
                      <a:pt x="50" y="6171"/>
                      <a:pt x="54" y="6168"/>
                      <a:pt x="58" y="6168"/>
                    </a:cubicBezTo>
                    <a:close/>
                    <a:moveTo>
                      <a:pt x="250" y="6168"/>
                    </a:moveTo>
                    <a:lnTo>
                      <a:pt x="362" y="6168"/>
                    </a:lnTo>
                    <a:cubicBezTo>
                      <a:pt x="366" y="6168"/>
                      <a:pt x="370" y="6171"/>
                      <a:pt x="370" y="6176"/>
                    </a:cubicBezTo>
                    <a:cubicBezTo>
                      <a:pt x="370" y="6180"/>
                      <a:pt x="366" y="6184"/>
                      <a:pt x="362" y="6184"/>
                    </a:cubicBezTo>
                    <a:lnTo>
                      <a:pt x="250" y="6184"/>
                    </a:lnTo>
                    <a:cubicBezTo>
                      <a:pt x="246" y="6184"/>
                      <a:pt x="242" y="6180"/>
                      <a:pt x="242" y="6176"/>
                    </a:cubicBezTo>
                    <a:cubicBezTo>
                      <a:pt x="242" y="6171"/>
                      <a:pt x="246" y="6168"/>
                      <a:pt x="250" y="6168"/>
                    </a:cubicBezTo>
                    <a:close/>
                    <a:moveTo>
                      <a:pt x="442" y="6168"/>
                    </a:moveTo>
                    <a:lnTo>
                      <a:pt x="554" y="6168"/>
                    </a:lnTo>
                    <a:cubicBezTo>
                      <a:pt x="558" y="6168"/>
                      <a:pt x="562" y="6171"/>
                      <a:pt x="562" y="6176"/>
                    </a:cubicBezTo>
                    <a:cubicBezTo>
                      <a:pt x="562" y="6180"/>
                      <a:pt x="558" y="6184"/>
                      <a:pt x="554" y="6184"/>
                    </a:cubicBezTo>
                    <a:lnTo>
                      <a:pt x="442" y="6184"/>
                    </a:lnTo>
                    <a:cubicBezTo>
                      <a:pt x="438" y="6184"/>
                      <a:pt x="434" y="6180"/>
                      <a:pt x="434" y="6176"/>
                    </a:cubicBezTo>
                    <a:cubicBezTo>
                      <a:pt x="434" y="6171"/>
                      <a:pt x="438" y="6168"/>
                      <a:pt x="442" y="6168"/>
                    </a:cubicBezTo>
                    <a:close/>
                    <a:moveTo>
                      <a:pt x="634" y="6168"/>
                    </a:moveTo>
                    <a:lnTo>
                      <a:pt x="746" y="6168"/>
                    </a:lnTo>
                    <a:cubicBezTo>
                      <a:pt x="750" y="6168"/>
                      <a:pt x="754" y="6171"/>
                      <a:pt x="754" y="6176"/>
                    </a:cubicBezTo>
                    <a:cubicBezTo>
                      <a:pt x="754" y="6180"/>
                      <a:pt x="750" y="6184"/>
                      <a:pt x="746" y="6184"/>
                    </a:cubicBezTo>
                    <a:lnTo>
                      <a:pt x="634" y="6184"/>
                    </a:lnTo>
                    <a:cubicBezTo>
                      <a:pt x="630" y="6184"/>
                      <a:pt x="626" y="6180"/>
                      <a:pt x="626" y="6176"/>
                    </a:cubicBezTo>
                    <a:cubicBezTo>
                      <a:pt x="626" y="6171"/>
                      <a:pt x="630" y="6168"/>
                      <a:pt x="634" y="6168"/>
                    </a:cubicBezTo>
                    <a:close/>
                    <a:moveTo>
                      <a:pt x="826" y="6168"/>
                    </a:moveTo>
                    <a:lnTo>
                      <a:pt x="938" y="6168"/>
                    </a:lnTo>
                    <a:cubicBezTo>
                      <a:pt x="942" y="6168"/>
                      <a:pt x="946" y="6171"/>
                      <a:pt x="946" y="6176"/>
                    </a:cubicBezTo>
                    <a:cubicBezTo>
                      <a:pt x="946" y="6180"/>
                      <a:pt x="942" y="6184"/>
                      <a:pt x="938" y="6184"/>
                    </a:cubicBezTo>
                    <a:lnTo>
                      <a:pt x="826" y="6184"/>
                    </a:lnTo>
                    <a:cubicBezTo>
                      <a:pt x="822" y="6184"/>
                      <a:pt x="818" y="6180"/>
                      <a:pt x="818" y="6176"/>
                    </a:cubicBezTo>
                    <a:cubicBezTo>
                      <a:pt x="818" y="6171"/>
                      <a:pt x="822" y="6168"/>
                      <a:pt x="826" y="6168"/>
                    </a:cubicBezTo>
                    <a:close/>
                    <a:moveTo>
                      <a:pt x="1018" y="6168"/>
                    </a:moveTo>
                    <a:lnTo>
                      <a:pt x="1130" y="6168"/>
                    </a:lnTo>
                    <a:cubicBezTo>
                      <a:pt x="1134" y="6168"/>
                      <a:pt x="1138" y="6171"/>
                      <a:pt x="1138" y="6176"/>
                    </a:cubicBezTo>
                    <a:cubicBezTo>
                      <a:pt x="1138" y="6180"/>
                      <a:pt x="1134" y="6184"/>
                      <a:pt x="1130" y="6184"/>
                    </a:cubicBezTo>
                    <a:lnTo>
                      <a:pt x="1018" y="6184"/>
                    </a:lnTo>
                    <a:cubicBezTo>
                      <a:pt x="1014" y="6184"/>
                      <a:pt x="1010" y="6180"/>
                      <a:pt x="1010" y="6176"/>
                    </a:cubicBezTo>
                    <a:cubicBezTo>
                      <a:pt x="1010" y="6171"/>
                      <a:pt x="1014" y="6168"/>
                      <a:pt x="1018" y="6168"/>
                    </a:cubicBezTo>
                    <a:close/>
                    <a:moveTo>
                      <a:pt x="1210" y="6168"/>
                    </a:moveTo>
                    <a:lnTo>
                      <a:pt x="1322" y="6168"/>
                    </a:lnTo>
                    <a:cubicBezTo>
                      <a:pt x="1326" y="6168"/>
                      <a:pt x="1330" y="6171"/>
                      <a:pt x="1330" y="6176"/>
                    </a:cubicBezTo>
                    <a:cubicBezTo>
                      <a:pt x="1330" y="6180"/>
                      <a:pt x="1326" y="6184"/>
                      <a:pt x="1322" y="6184"/>
                    </a:cubicBezTo>
                    <a:lnTo>
                      <a:pt x="1210" y="6184"/>
                    </a:lnTo>
                    <a:cubicBezTo>
                      <a:pt x="1206" y="6184"/>
                      <a:pt x="1202" y="6180"/>
                      <a:pt x="1202" y="6176"/>
                    </a:cubicBezTo>
                    <a:cubicBezTo>
                      <a:pt x="1202" y="6171"/>
                      <a:pt x="1206" y="6168"/>
                      <a:pt x="1210" y="6168"/>
                    </a:cubicBezTo>
                    <a:close/>
                    <a:moveTo>
                      <a:pt x="1402" y="6168"/>
                    </a:moveTo>
                    <a:lnTo>
                      <a:pt x="1514" y="6168"/>
                    </a:lnTo>
                    <a:cubicBezTo>
                      <a:pt x="1518" y="6168"/>
                      <a:pt x="1522" y="6171"/>
                      <a:pt x="1522" y="6176"/>
                    </a:cubicBezTo>
                    <a:cubicBezTo>
                      <a:pt x="1522" y="6180"/>
                      <a:pt x="1518" y="6184"/>
                      <a:pt x="1514" y="6184"/>
                    </a:cubicBezTo>
                    <a:lnTo>
                      <a:pt x="1402" y="6184"/>
                    </a:lnTo>
                    <a:cubicBezTo>
                      <a:pt x="1398" y="6184"/>
                      <a:pt x="1394" y="6180"/>
                      <a:pt x="1394" y="6176"/>
                    </a:cubicBezTo>
                    <a:cubicBezTo>
                      <a:pt x="1394" y="6171"/>
                      <a:pt x="1398" y="6168"/>
                      <a:pt x="1402" y="6168"/>
                    </a:cubicBezTo>
                    <a:close/>
                    <a:moveTo>
                      <a:pt x="1594" y="6168"/>
                    </a:moveTo>
                    <a:lnTo>
                      <a:pt x="1706" y="6168"/>
                    </a:lnTo>
                    <a:cubicBezTo>
                      <a:pt x="1710" y="6168"/>
                      <a:pt x="1714" y="6171"/>
                      <a:pt x="1714" y="6176"/>
                    </a:cubicBezTo>
                    <a:cubicBezTo>
                      <a:pt x="1714" y="6180"/>
                      <a:pt x="1710" y="6184"/>
                      <a:pt x="1706" y="6184"/>
                    </a:cubicBezTo>
                    <a:lnTo>
                      <a:pt x="1594" y="6184"/>
                    </a:lnTo>
                    <a:cubicBezTo>
                      <a:pt x="1590" y="6184"/>
                      <a:pt x="1586" y="6180"/>
                      <a:pt x="1586" y="6176"/>
                    </a:cubicBezTo>
                    <a:cubicBezTo>
                      <a:pt x="1586" y="6171"/>
                      <a:pt x="1590" y="6168"/>
                      <a:pt x="1594" y="6168"/>
                    </a:cubicBezTo>
                    <a:close/>
                    <a:moveTo>
                      <a:pt x="1786" y="6168"/>
                    </a:moveTo>
                    <a:lnTo>
                      <a:pt x="1822" y="6168"/>
                    </a:lnTo>
                    <a:lnTo>
                      <a:pt x="1814" y="6176"/>
                    </a:lnTo>
                    <a:lnTo>
                      <a:pt x="1814" y="6100"/>
                    </a:lnTo>
                    <a:cubicBezTo>
                      <a:pt x="1814" y="6095"/>
                      <a:pt x="1817" y="6092"/>
                      <a:pt x="1822" y="6092"/>
                    </a:cubicBezTo>
                    <a:cubicBezTo>
                      <a:pt x="1826" y="6092"/>
                      <a:pt x="1830" y="6095"/>
                      <a:pt x="1830" y="6100"/>
                    </a:cubicBezTo>
                    <a:lnTo>
                      <a:pt x="1830" y="6176"/>
                    </a:lnTo>
                    <a:cubicBezTo>
                      <a:pt x="1830" y="6180"/>
                      <a:pt x="1826" y="6184"/>
                      <a:pt x="1822" y="6184"/>
                    </a:cubicBezTo>
                    <a:lnTo>
                      <a:pt x="1786" y="6184"/>
                    </a:lnTo>
                    <a:cubicBezTo>
                      <a:pt x="1782" y="6184"/>
                      <a:pt x="1778" y="6180"/>
                      <a:pt x="1778" y="6176"/>
                    </a:cubicBezTo>
                    <a:cubicBezTo>
                      <a:pt x="1778" y="6171"/>
                      <a:pt x="1782" y="6168"/>
                      <a:pt x="1786" y="6168"/>
                    </a:cubicBezTo>
                    <a:close/>
                    <a:moveTo>
                      <a:pt x="1814" y="6020"/>
                    </a:moveTo>
                    <a:lnTo>
                      <a:pt x="1814" y="5908"/>
                    </a:lnTo>
                    <a:cubicBezTo>
                      <a:pt x="1814" y="5903"/>
                      <a:pt x="1817" y="5900"/>
                      <a:pt x="1822" y="5900"/>
                    </a:cubicBezTo>
                    <a:cubicBezTo>
                      <a:pt x="1826" y="5900"/>
                      <a:pt x="1830" y="5903"/>
                      <a:pt x="1830" y="5908"/>
                    </a:cubicBezTo>
                    <a:lnTo>
                      <a:pt x="1830" y="6020"/>
                    </a:lnTo>
                    <a:cubicBezTo>
                      <a:pt x="1830" y="6024"/>
                      <a:pt x="1826" y="6028"/>
                      <a:pt x="1822" y="6028"/>
                    </a:cubicBezTo>
                    <a:cubicBezTo>
                      <a:pt x="1817" y="6028"/>
                      <a:pt x="1814" y="6024"/>
                      <a:pt x="1814" y="6020"/>
                    </a:cubicBezTo>
                    <a:close/>
                    <a:moveTo>
                      <a:pt x="1814" y="5828"/>
                    </a:moveTo>
                    <a:lnTo>
                      <a:pt x="1814" y="5716"/>
                    </a:lnTo>
                    <a:cubicBezTo>
                      <a:pt x="1814" y="5711"/>
                      <a:pt x="1817" y="5708"/>
                      <a:pt x="1822" y="5708"/>
                    </a:cubicBezTo>
                    <a:cubicBezTo>
                      <a:pt x="1826" y="5708"/>
                      <a:pt x="1830" y="5711"/>
                      <a:pt x="1830" y="5716"/>
                    </a:cubicBezTo>
                    <a:lnTo>
                      <a:pt x="1830" y="5828"/>
                    </a:lnTo>
                    <a:cubicBezTo>
                      <a:pt x="1830" y="5832"/>
                      <a:pt x="1826" y="5836"/>
                      <a:pt x="1822" y="5836"/>
                    </a:cubicBezTo>
                    <a:cubicBezTo>
                      <a:pt x="1817" y="5836"/>
                      <a:pt x="1814" y="5832"/>
                      <a:pt x="1814" y="5828"/>
                    </a:cubicBezTo>
                    <a:close/>
                    <a:moveTo>
                      <a:pt x="1814" y="5636"/>
                    </a:moveTo>
                    <a:lnTo>
                      <a:pt x="1814" y="5524"/>
                    </a:lnTo>
                    <a:cubicBezTo>
                      <a:pt x="1814" y="5519"/>
                      <a:pt x="1817" y="5516"/>
                      <a:pt x="1822" y="5516"/>
                    </a:cubicBezTo>
                    <a:cubicBezTo>
                      <a:pt x="1826" y="5516"/>
                      <a:pt x="1830" y="5519"/>
                      <a:pt x="1830" y="5524"/>
                    </a:cubicBezTo>
                    <a:lnTo>
                      <a:pt x="1830" y="5636"/>
                    </a:lnTo>
                    <a:cubicBezTo>
                      <a:pt x="1830" y="5640"/>
                      <a:pt x="1826" y="5644"/>
                      <a:pt x="1822" y="5644"/>
                    </a:cubicBezTo>
                    <a:cubicBezTo>
                      <a:pt x="1817" y="5644"/>
                      <a:pt x="1814" y="5640"/>
                      <a:pt x="1814" y="5636"/>
                    </a:cubicBezTo>
                    <a:close/>
                    <a:moveTo>
                      <a:pt x="1814" y="5444"/>
                    </a:moveTo>
                    <a:lnTo>
                      <a:pt x="1814" y="5332"/>
                    </a:lnTo>
                    <a:cubicBezTo>
                      <a:pt x="1814" y="5327"/>
                      <a:pt x="1817" y="5324"/>
                      <a:pt x="1822" y="5324"/>
                    </a:cubicBezTo>
                    <a:cubicBezTo>
                      <a:pt x="1826" y="5324"/>
                      <a:pt x="1830" y="5327"/>
                      <a:pt x="1830" y="5332"/>
                    </a:cubicBezTo>
                    <a:lnTo>
                      <a:pt x="1830" y="5444"/>
                    </a:lnTo>
                    <a:cubicBezTo>
                      <a:pt x="1830" y="5448"/>
                      <a:pt x="1826" y="5452"/>
                      <a:pt x="1822" y="5452"/>
                    </a:cubicBezTo>
                    <a:cubicBezTo>
                      <a:pt x="1817" y="5452"/>
                      <a:pt x="1814" y="5448"/>
                      <a:pt x="1814" y="5444"/>
                    </a:cubicBezTo>
                    <a:close/>
                    <a:moveTo>
                      <a:pt x="1814" y="5252"/>
                    </a:moveTo>
                    <a:lnTo>
                      <a:pt x="1814" y="5140"/>
                    </a:lnTo>
                    <a:cubicBezTo>
                      <a:pt x="1814" y="5135"/>
                      <a:pt x="1817" y="5132"/>
                      <a:pt x="1822" y="5132"/>
                    </a:cubicBezTo>
                    <a:cubicBezTo>
                      <a:pt x="1826" y="5132"/>
                      <a:pt x="1830" y="5135"/>
                      <a:pt x="1830" y="5140"/>
                    </a:cubicBezTo>
                    <a:lnTo>
                      <a:pt x="1830" y="5252"/>
                    </a:lnTo>
                    <a:cubicBezTo>
                      <a:pt x="1830" y="5256"/>
                      <a:pt x="1826" y="5260"/>
                      <a:pt x="1822" y="5260"/>
                    </a:cubicBezTo>
                    <a:cubicBezTo>
                      <a:pt x="1817" y="5260"/>
                      <a:pt x="1814" y="5256"/>
                      <a:pt x="1814" y="5252"/>
                    </a:cubicBezTo>
                    <a:close/>
                    <a:moveTo>
                      <a:pt x="1814" y="5060"/>
                    </a:moveTo>
                    <a:lnTo>
                      <a:pt x="1814" y="4948"/>
                    </a:lnTo>
                    <a:cubicBezTo>
                      <a:pt x="1814" y="4943"/>
                      <a:pt x="1817" y="4940"/>
                      <a:pt x="1822" y="4940"/>
                    </a:cubicBezTo>
                    <a:cubicBezTo>
                      <a:pt x="1826" y="4940"/>
                      <a:pt x="1830" y="4943"/>
                      <a:pt x="1830" y="4948"/>
                    </a:cubicBezTo>
                    <a:lnTo>
                      <a:pt x="1830" y="5060"/>
                    </a:lnTo>
                    <a:cubicBezTo>
                      <a:pt x="1830" y="5064"/>
                      <a:pt x="1826" y="5068"/>
                      <a:pt x="1822" y="5068"/>
                    </a:cubicBezTo>
                    <a:cubicBezTo>
                      <a:pt x="1817" y="5068"/>
                      <a:pt x="1814" y="5064"/>
                      <a:pt x="1814" y="5060"/>
                    </a:cubicBezTo>
                    <a:close/>
                    <a:moveTo>
                      <a:pt x="1814" y="4868"/>
                    </a:moveTo>
                    <a:lnTo>
                      <a:pt x="1814" y="4756"/>
                    </a:lnTo>
                    <a:cubicBezTo>
                      <a:pt x="1814" y="4751"/>
                      <a:pt x="1817" y="4748"/>
                      <a:pt x="1822" y="4748"/>
                    </a:cubicBezTo>
                    <a:cubicBezTo>
                      <a:pt x="1826" y="4748"/>
                      <a:pt x="1830" y="4751"/>
                      <a:pt x="1830" y="4756"/>
                    </a:cubicBezTo>
                    <a:lnTo>
                      <a:pt x="1830" y="4868"/>
                    </a:lnTo>
                    <a:cubicBezTo>
                      <a:pt x="1830" y="4872"/>
                      <a:pt x="1826" y="4876"/>
                      <a:pt x="1822" y="4876"/>
                    </a:cubicBezTo>
                    <a:cubicBezTo>
                      <a:pt x="1817" y="4876"/>
                      <a:pt x="1814" y="4872"/>
                      <a:pt x="1814" y="4868"/>
                    </a:cubicBezTo>
                    <a:close/>
                    <a:moveTo>
                      <a:pt x="1814" y="4676"/>
                    </a:moveTo>
                    <a:lnTo>
                      <a:pt x="1814" y="4564"/>
                    </a:lnTo>
                    <a:cubicBezTo>
                      <a:pt x="1814" y="4559"/>
                      <a:pt x="1817" y="4556"/>
                      <a:pt x="1822" y="4556"/>
                    </a:cubicBezTo>
                    <a:cubicBezTo>
                      <a:pt x="1826" y="4556"/>
                      <a:pt x="1830" y="4559"/>
                      <a:pt x="1830" y="4564"/>
                    </a:cubicBezTo>
                    <a:lnTo>
                      <a:pt x="1830" y="4676"/>
                    </a:lnTo>
                    <a:cubicBezTo>
                      <a:pt x="1830" y="4680"/>
                      <a:pt x="1826" y="4684"/>
                      <a:pt x="1822" y="4684"/>
                    </a:cubicBezTo>
                    <a:cubicBezTo>
                      <a:pt x="1817" y="4684"/>
                      <a:pt x="1814" y="4680"/>
                      <a:pt x="1814" y="4676"/>
                    </a:cubicBezTo>
                    <a:close/>
                    <a:moveTo>
                      <a:pt x="1814" y="4484"/>
                    </a:moveTo>
                    <a:lnTo>
                      <a:pt x="1814" y="4372"/>
                    </a:lnTo>
                    <a:cubicBezTo>
                      <a:pt x="1814" y="4367"/>
                      <a:pt x="1817" y="4364"/>
                      <a:pt x="1822" y="4364"/>
                    </a:cubicBezTo>
                    <a:cubicBezTo>
                      <a:pt x="1826" y="4364"/>
                      <a:pt x="1830" y="4367"/>
                      <a:pt x="1830" y="4372"/>
                    </a:cubicBezTo>
                    <a:lnTo>
                      <a:pt x="1830" y="4484"/>
                    </a:lnTo>
                    <a:cubicBezTo>
                      <a:pt x="1830" y="4488"/>
                      <a:pt x="1826" y="4492"/>
                      <a:pt x="1822" y="4492"/>
                    </a:cubicBezTo>
                    <a:cubicBezTo>
                      <a:pt x="1817" y="4492"/>
                      <a:pt x="1814" y="4488"/>
                      <a:pt x="1814" y="4484"/>
                    </a:cubicBezTo>
                    <a:close/>
                    <a:moveTo>
                      <a:pt x="1814" y="4292"/>
                    </a:moveTo>
                    <a:lnTo>
                      <a:pt x="1814" y="4180"/>
                    </a:lnTo>
                    <a:cubicBezTo>
                      <a:pt x="1814" y="4175"/>
                      <a:pt x="1817" y="4172"/>
                      <a:pt x="1822" y="4172"/>
                    </a:cubicBezTo>
                    <a:cubicBezTo>
                      <a:pt x="1826" y="4172"/>
                      <a:pt x="1830" y="4175"/>
                      <a:pt x="1830" y="4180"/>
                    </a:cubicBezTo>
                    <a:lnTo>
                      <a:pt x="1830" y="4292"/>
                    </a:lnTo>
                    <a:cubicBezTo>
                      <a:pt x="1830" y="4296"/>
                      <a:pt x="1826" y="4300"/>
                      <a:pt x="1822" y="4300"/>
                    </a:cubicBezTo>
                    <a:cubicBezTo>
                      <a:pt x="1817" y="4300"/>
                      <a:pt x="1814" y="4296"/>
                      <a:pt x="1814" y="4292"/>
                    </a:cubicBezTo>
                    <a:close/>
                    <a:moveTo>
                      <a:pt x="1814" y="4100"/>
                    </a:moveTo>
                    <a:lnTo>
                      <a:pt x="1814" y="3988"/>
                    </a:lnTo>
                    <a:cubicBezTo>
                      <a:pt x="1814" y="3983"/>
                      <a:pt x="1817" y="3980"/>
                      <a:pt x="1822" y="3980"/>
                    </a:cubicBezTo>
                    <a:cubicBezTo>
                      <a:pt x="1826" y="3980"/>
                      <a:pt x="1830" y="3983"/>
                      <a:pt x="1830" y="3988"/>
                    </a:cubicBezTo>
                    <a:lnTo>
                      <a:pt x="1830" y="4100"/>
                    </a:lnTo>
                    <a:cubicBezTo>
                      <a:pt x="1830" y="4104"/>
                      <a:pt x="1826" y="4108"/>
                      <a:pt x="1822" y="4108"/>
                    </a:cubicBezTo>
                    <a:cubicBezTo>
                      <a:pt x="1817" y="4108"/>
                      <a:pt x="1814" y="4104"/>
                      <a:pt x="1814" y="4100"/>
                    </a:cubicBezTo>
                    <a:close/>
                    <a:moveTo>
                      <a:pt x="1814" y="3908"/>
                    </a:moveTo>
                    <a:lnTo>
                      <a:pt x="1814" y="3796"/>
                    </a:lnTo>
                    <a:cubicBezTo>
                      <a:pt x="1814" y="3791"/>
                      <a:pt x="1817" y="3788"/>
                      <a:pt x="1822" y="3788"/>
                    </a:cubicBezTo>
                    <a:cubicBezTo>
                      <a:pt x="1826" y="3788"/>
                      <a:pt x="1830" y="3791"/>
                      <a:pt x="1830" y="3796"/>
                    </a:cubicBezTo>
                    <a:lnTo>
                      <a:pt x="1830" y="3908"/>
                    </a:lnTo>
                    <a:cubicBezTo>
                      <a:pt x="1830" y="3912"/>
                      <a:pt x="1826" y="3916"/>
                      <a:pt x="1822" y="3916"/>
                    </a:cubicBezTo>
                    <a:cubicBezTo>
                      <a:pt x="1817" y="3916"/>
                      <a:pt x="1814" y="3912"/>
                      <a:pt x="1814" y="3908"/>
                    </a:cubicBezTo>
                    <a:close/>
                    <a:moveTo>
                      <a:pt x="1814" y="3716"/>
                    </a:moveTo>
                    <a:lnTo>
                      <a:pt x="1814" y="3604"/>
                    </a:lnTo>
                    <a:cubicBezTo>
                      <a:pt x="1814" y="3599"/>
                      <a:pt x="1817" y="3596"/>
                      <a:pt x="1822" y="3596"/>
                    </a:cubicBezTo>
                    <a:cubicBezTo>
                      <a:pt x="1826" y="3596"/>
                      <a:pt x="1830" y="3599"/>
                      <a:pt x="1830" y="3604"/>
                    </a:cubicBezTo>
                    <a:lnTo>
                      <a:pt x="1830" y="3716"/>
                    </a:lnTo>
                    <a:cubicBezTo>
                      <a:pt x="1830" y="3720"/>
                      <a:pt x="1826" y="3724"/>
                      <a:pt x="1822" y="3724"/>
                    </a:cubicBezTo>
                    <a:cubicBezTo>
                      <a:pt x="1817" y="3724"/>
                      <a:pt x="1814" y="3720"/>
                      <a:pt x="1814" y="3716"/>
                    </a:cubicBezTo>
                    <a:close/>
                    <a:moveTo>
                      <a:pt x="1814" y="3524"/>
                    </a:moveTo>
                    <a:lnTo>
                      <a:pt x="1814" y="3412"/>
                    </a:lnTo>
                    <a:cubicBezTo>
                      <a:pt x="1814" y="3407"/>
                      <a:pt x="1817" y="3404"/>
                      <a:pt x="1822" y="3404"/>
                    </a:cubicBezTo>
                    <a:cubicBezTo>
                      <a:pt x="1826" y="3404"/>
                      <a:pt x="1830" y="3407"/>
                      <a:pt x="1830" y="3412"/>
                    </a:cubicBezTo>
                    <a:lnTo>
                      <a:pt x="1830" y="3524"/>
                    </a:lnTo>
                    <a:cubicBezTo>
                      <a:pt x="1830" y="3528"/>
                      <a:pt x="1826" y="3532"/>
                      <a:pt x="1822" y="3532"/>
                    </a:cubicBezTo>
                    <a:cubicBezTo>
                      <a:pt x="1817" y="3532"/>
                      <a:pt x="1814" y="3528"/>
                      <a:pt x="1814" y="3524"/>
                    </a:cubicBezTo>
                    <a:close/>
                    <a:moveTo>
                      <a:pt x="1814" y="3332"/>
                    </a:moveTo>
                    <a:lnTo>
                      <a:pt x="1814" y="3220"/>
                    </a:lnTo>
                    <a:cubicBezTo>
                      <a:pt x="1814" y="3215"/>
                      <a:pt x="1817" y="3212"/>
                      <a:pt x="1822" y="3212"/>
                    </a:cubicBezTo>
                    <a:cubicBezTo>
                      <a:pt x="1826" y="3212"/>
                      <a:pt x="1830" y="3215"/>
                      <a:pt x="1830" y="3220"/>
                    </a:cubicBezTo>
                    <a:lnTo>
                      <a:pt x="1830" y="3332"/>
                    </a:lnTo>
                    <a:cubicBezTo>
                      <a:pt x="1830" y="3336"/>
                      <a:pt x="1826" y="3340"/>
                      <a:pt x="1822" y="3340"/>
                    </a:cubicBezTo>
                    <a:cubicBezTo>
                      <a:pt x="1817" y="3340"/>
                      <a:pt x="1814" y="3336"/>
                      <a:pt x="1814" y="3332"/>
                    </a:cubicBezTo>
                    <a:close/>
                    <a:moveTo>
                      <a:pt x="1814" y="3140"/>
                    </a:moveTo>
                    <a:lnTo>
                      <a:pt x="1814" y="3028"/>
                    </a:lnTo>
                    <a:cubicBezTo>
                      <a:pt x="1814" y="3023"/>
                      <a:pt x="1817" y="3020"/>
                      <a:pt x="1822" y="3020"/>
                    </a:cubicBezTo>
                    <a:cubicBezTo>
                      <a:pt x="1826" y="3020"/>
                      <a:pt x="1830" y="3023"/>
                      <a:pt x="1830" y="3028"/>
                    </a:cubicBezTo>
                    <a:lnTo>
                      <a:pt x="1830" y="3140"/>
                    </a:lnTo>
                    <a:cubicBezTo>
                      <a:pt x="1830" y="3144"/>
                      <a:pt x="1826" y="3148"/>
                      <a:pt x="1822" y="3148"/>
                    </a:cubicBezTo>
                    <a:cubicBezTo>
                      <a:pt x="1817" y="3148"/>
                      <a:pt x="1814" y="3144"/>
                      <a:pt x="1814" y="3140"/>
                    </a:cubicBezTo>
                    <a:close/>
                    <a:moveTo>
                      <a:pt x="1814" y="2948"/>
                    </a:moveTo>
                    <a:lnTo>
                      <a:pt x="1814" y="2836"/>
                    </a:lnTo>
                    <a:cubicBezTo>
                      <a:pt x="1814" y="2831"/>
                      <a:pt x="1817" y="2828"/>
                      <a:pt x="1822" y="2828"/>
                    </a:cubicBezTo>
                    <a:cubicBezTo>
                      <a:pt x="1826" y="2828"/>
                      <a:pt x="1830" y="2831"/>
                      <a:pt x="1830" y="2836"/>
                    </a:cubicBezTo>
                    <a:lnTo>
                      <a:pt x="1830" y="2948"/>
                    </a:lnTo>
                    <a:cubicBezTo>
                      <a:pt x="1830" y="2952"/>
                      <a:pt x="1826" y="2956"/>
                      <a:pt x="1822" y="2956"/>
                    </a:cubicBezTo>
                    <a:cubicBezTo>
                      <a:pt x="1817" y="2956"/>
                      <a:pt x="1814" y="2952"/>
                      <a:pt x="1814" y="2948"/>
                    </a:cubicBezTo>
                    <a:close/>
                    <a:moveTo>
                      <a:pt x="1814" y="2756"/>
                    </a:moveTo>
                    <a:lnTo>
                      <a:pt x="1814" y="2644"/>
                    </a:lnTo>
                    <a:cubicBezTo>
                      <a:pt x="1814" y="2639"/>
                      <a:pt x="1817" y="2636"/>
                      <a:pt x="1822" y="2636"/>
                    </a:cubicBezTo>
                    <a:cubicBezTo>
                      <a:pt x="1826" y="2636"/>
                      <a:pt x="1830" y="2639"/>
                      <a:pt x="1830" y="2644"/>
                    </a:cubicBezTo>
                    <a:lnTo>
                      <a:pt x="1830" y="2756"/>
                    </a:lnTo>
                    <a:cubicBezTo>
                      <a:pt x="1830" y="2760"/>
                      <a:pt x="1826" y="2764"/>
                      <a:pt x="1822" y="2764"/>
                    </a:cubicBezTo>
                    <a:cubicBezTo>
                      <a:pt x="1817" y="2764"/>
                      <a:pt x="1814" y="2760"/>
                      <a:pt x="1814" y="2756"/>
                    </a:cubicBezTo>
                    <a:close/>
                    <a:moveTo>
                      <a:pt x="1814" y="2564"/>
                    </a:moveTo>
                    <a:lnTo>
                      <a:pt x="1814" y="2452"/>
                    </a:lnTo>
                    <a:cubicBezTo>
                      <a:pt x="1814" y="2447"/>
                      <a:pt x="1817" y="2444"/>
                      <a:pt x="1822" y="2444"/>
                    </a:cubicBezTo>
                    <a:cubicBezTo>
                      <a:pt x="1826" y="2444"/>
                      <a:pt x="1830" y="2447"/>
                      <a:pt x="1830" y="2452"/>
                    </a:cubicBezTo>
                    <a:lnTo>
                      <a:pt x="1830" y="2564"/>
                    </a:lnTo>
                    <a:cubicBezTo>
                      <a:pt x="1830" y="2568"/>
                      <a:pt x="1826" y="2572"/>
                      <a:pt x="1822" y="2572"/>
                    </a:cubicBezTo>
                    <a:cubicBezTo>
                      <a:pt x="1817" y="2572"/>
                      <a:pt x="1814" y="2568"/>
                      <a:pt x="1814" y="2564"/>
                    </a:cubicBezTo>
                    <a:close/>
                    <a:moveTo>
                      <a:pt x="1814" y="2372"/>
                    </a:moveTo>
                    <a:lnTo>
                      <a:pt x="1814" y="2260"/>
                    </a:lnTo>
                    <a:cubicBezTo>
                      <a:pt x="1814" y="2255"/>
                      <a:pt x="1817" y="2252"/>
                      <a:pt x="1822" y="2252"/>
                    </a:cubicBezTo>
                    <a:cubicBezTo>
                      <a:pt x="1826" y="2252"/>
                      <a:pt x="1830" y="2255"/>
                      <a:pt x="1830" y="2260"/>
                    </a:cubicBezTo>
                    <a:lnTo>
                      <a:pt x="1830" y="2372"/>
                    </a:lnTo>
                    <a:cubicBezTo>
                      <a:pt x="1830" y="2376"/>
                      <a:pt x="1826" y="2380"/>
                      <a:pt x="1822" y="2380"/>
                    </a:cubicBezTo>
                    <a:cubicBezTo>
                      <a:pt x="1817" y="2380"/>
                      <a:pt x="1814" y="2376"/>
                      <a:pt x="1814" y="2372"/>
                    </a:cubicBezTo>
                    <a:close/>
                    <a:moveTo>
                      <a:pt x="1814" y="2180"/>
                    </a:moveTo>
                    <a:lnTo>
                      <a:pt x="1814" y="2068"/>
                    </a:lnTo>
                    <a:cubicBezTo>
                      <a:pt x="1814" y="2063"/>
                      <a:pt x="1817" y="2060"/>
                      <a:pt x="1822" y="2060"/>
                    </a:cubicBezTo>
                    <a:cubicBezTo>
                      <a:pt x="1826" y="2060"/>
                      <a:pt x="1830" y="2063"/>
                      <a:pt x="1830" y="2068"/>
                    </a:cubicBezTo>
                    <a:lnTo>
                      <a:pt x="1830" y="2180"/>
                    </a:lnTo>
                    <a:cubicBezTo>
                      <a:pt x="1830" y="2184"/>
                      <a:pt x="1826" y="2188"/>
                      <a:pt x="1822" y="2188"/>
                    </a:cubicBezTo>
                    <a:cubicBezTo>
                      <a:pt x="1817" y="2188"/>
                      <a:pt x="1814" y="2184"/>
                      <a:pt x="1814" y="2180"/>
                    </a:cubicBezTo>
                    <a:close/>
                    <a:moveTo>
                      <a:pt x="1814" y="1988"/>
                    </a:moveTo>
                    <a:lnTo>
                      <a:pt x="1814" y="1876"/>
                    </a:lnTo>
                    <a:cubicBezTo>
                      <a:pt x="1814" y="1871"/>
                      <a:pt x="1817" y="1868"/>
                      <a:pt x="1822" y="1868"/>
                    </a:cubicBezTo>
                    <a:cubicBezTo>
                      <a:pt x="1826" y="1868"/>
                      <a:pt x="1830" y="1871"/>
                      <a:pt x="1830" y="1876"/>
                    </a:cubicBezTo>
                    <a:lnTo>
                      <a:pt x="1830" y="1988"/>
                    </a:lnTo>
                    <a:cubicBezTo>
                      <a:pt x="1830" y="1992"/>
                      <a:pt x="1826" y="1996"/>
                      <a:pt x="1822" y="1996"/>
                    </a:cubicBezTo>
                    <a:cubicBezTo>
                      <a:pt x="1817" y="1996"/>
                      <a:pt x="1814" y="1992"/>
                      <a:pt x="1814" y="1988"/>
                    </a:cubicBezTo>
                    <a:close/>
                    <a:moveTo>
                      <a:pt x="1814" y="1796"/>
                    </a:moveTo>
                    <a:lnTo>
                      <a:pt x="1814" y="1684"/>
                    </a:lnTo>
                    <a:cubicBezTo>
                      <a:pt x="1814" y="1679"/>
                      <a:pt x="1817" y="1676"/>
                      <a:pt x="1822" y="1676"/>
                    </a:cubicBezTo>
                    <a:cubicBezTo>
                      <a:pt x="1826" y="1676"/>
                      <a:pt x="1830" y="1679"/>
                      <a:pt x="1830" y="1684"/>
                    </a:cubicBezTo>
                    <a:lnTo>
                      <a:pt x="1830" y="1796"/>
                    </a:lnTo>
                    <a:cubicBezTo>
                      <a:pt x="1830" y="1800"/>
                      <a:pt x="1826" y="1804"/>
                      <a:pt x="1822" y="1804"/>
                    </a:cubicBezTo>
                    <a:cubicBezTo>
                      <a:pt x="1817" y="1804"/>
                      <a:pt x="1814" y="1800"/>
                      <a:pt x="1814" y="1796"/>
                    </a:cubicBezTo>
                    <a:close/>
                    <a:moveTo>
                      <a:pt x="1814" y="1604"/>
                    </a:moveTo>
                    <a:lnTo>
                      <a:pt x="1814" y="1492"/>
                    </a:lnTo>
                    <a:cubicBezTo>
                      <a:pt x="1814" y="1487"/>
                      <a:pt x="1817" y="1484"/>
                      <a:pt x="1822" y="1484"/>
                    </a:cubicBezTo>
                    <a:cubicBezTo>
                      <a:pt x="1826" y="1484"/>
                      <a:pt x="1830" y="1487"/>
                      <a:pt x="1830" y="1492"/>
                    </a:cubicBezTo>
                    <a:lnTo>
                      <a:pt x="1830" y="1604"/>
                    </a:lnTo>
                    <a:cubicBezTo>
                      <a:pt x="1830" y="1608"/>
                      <a:pt x="1826" y="1612"/>
                      <a:pt x="1822" y="1612"/>
                    </a:cubicBezTo>
                    <a:cubicBezTo>
                      <a:pt x="1817" y="1612"/>
                      <a:pt x="1814" y="1608"/>
                      <a:pt x="1814" y="1604"/>
                    </a:cubicBezTo>
                    <a:close/>
                    <a:moveTo>
                      <a:pt x="1814" y="1412"/>
                    </a:moveTo>
                    <a:lnTo>
                      <a:pt x="1814" y="1300"/>
                    </a:lnTo>
                    <a:cubicBezTo>
                      <a:pt x="1814" y="1295"/>
                      <a:pt x="1817" y="1292"/>
                      <a:pt x="1822" y="1292"/>
                    </a:cubicBezTo>
                    <a:cubicBezTo>
                      <a:pt x="1826" y="1292"/>
                      <a:pt x="1830" y="1295"/>
                      <a:pt x="1830" y="1300"/>
                    </a:cubicBezTo>
                    <a:lnTo>
                      <a:pt x="1830" y="1412"/>
                    </a:lnTo>
                    <a:cubicBezTo>
                      <a:pt x="1830" y="1416"/>
                      <a:pt x="1826" y="1420"/>
                      <a:pt x="1822" y="1420"/>
                    </a:cubicBezTo>
                    <a:cubicBezTo>
                      <a:pt x="1817" y="1420"/>
                      <a:pt x="1814" y="1416"/>
                      <a:pt x="1814" y="1412"/>
                    </a:cubicBezTo>
                    <a:close/>
                    <a:moveTo>
                      <a:pt x="1814" y="1220"/>
                    </a:moveTo>
                    <a:lnTo>
                      <a:pt x="1814" y="1108"/>
                    </a:lnTo>
                    <a:cubicBezTo>
                      <a:pt x="1814" y="1103"/>
                      <a:pt x="1817" y="1100"/>
                      <a:pt x="1822" y="1100"/>
                    </a:cubicBezTo>
                    <a:cubicBezTo>
                      <a:pt x="1826" y="1100"/>
                      <a:pt x="1830" y="1103"/>
                      <a:pt x="1830" y="1108"/>
                    </a:cubicBezTo>
                    <a:lnTo>
                      <a:pt x="1830" y="1220"/>
                    </a:lnTo>
                    <a:cubicBezTo>
                      <a:pt x="1830" y="1224"/>
                      <a:pt x="1826" y="1228"/>
                      <a:pt x="1822" y="1228"/>
                    </a:cubicBezTo>
                    <a:cubicBezTo>
                      <a:pt x="1817" y="1228"/>
                      <a:pt x="1814" y="1224"/>
                      <a:pt x="1814" y="1220"/>
                    </a:cubicBezTo>
                    <a:close/>
                    <a:moveTo>
                      <a:pt x="1814" y="1028"/>
                    </a:moveTo>
                    <a:lnTo>
                      <a:pt x="1814" y="916"/>
                    </a:lnTo>
                    <a:cubicBezTo>
                      <a:pt x="1814" y="911"/>
                      <a:pt x="1817" y="908"/>
                      <a:pt x="1822" y="908"/>
                    </a:cubicBezTo>
                    <a:cubicBezTo>
                      <a:pt x="1826" y="908"/>
                      <a:pt x="1830" y="911"/>
                      <a:pt x="1830" y="916"/>
                    </a:cubicBezTo>
                    <a:lnTo>
                      <a:pt x="1830" y="1028"/>
                    </a:lnTo>
                    <a:cubicBezTo>
                      <a:pt x="1830" y="1032"/>
                      <a:pt x="1826" y="1036"/>
                      <a:pt x="1822" y="1036"/>
                    </a:cubicBezTo>
                    <a:cubicBezTo>
                      <a:pt x="1817" y="1036"/>
                      <a:pt x="1814" y="1032"/>
                      <a:pt x="1814" y="1028"/>
                    </a:cubicBezTo>
                    <a:close/>
                    <a:moveTo>
                      <a:pt x="1814" y="836"/>
                    </a:moveTo>
                    <a:lnTo>
                      <a:pt x="1814" y="724"/>
                    </a:lnTo>
                    <a:cubicBezTo>
                      <a:pt x="1814" y="719"/>
                      <a:pt x="1817" y="716"/>
                      <a:pt x="1822" y="716"/>
                    </a:cubicBezTo>
                    <a:cubicBezTo>
                      <a:pt x="1826" y="716"/>
                      <a:pt x="1830" y="719"/>
                      <a:pt x="1830" y="724"/>
                    </a:cubicBezTo>
                    <a:lnTo>
                      <a:pt x="1830" y="836"/>
                    </a:lnTo>
                    <a:cubicBezTo>
                      <a:pt x="1830" y="840"/>
                      <a:pt x="1826" y="844"/>
                      <a:pt x="1822" y="844"/>
                    </a:cubicBezTo>
                    <a:cubicBezTo>
                      <a:pt x="1817" y="844"/>
                      <a:pt x="1814" y="840"/>
                      <a:pt x="1814" y="836"/>
                    </a:cubicBezTo>
                    <a:close/>
                    <a:moveTo>
                      <a:pt x="1814" y="644"/>
                    </a:moveTo>
                    <a:lnTo>
                      <a:pt x="1814" y="532"/>
                    </a:lnTo>
                    <a:cubicBezTo>
                      <a:pt x="1814" y="527"/>
                      <a:pt x="1817" y="524"/>
                      <a:pt x="1822" y="524"/>
                    </a:cubicBezTo>
                    <a:cubicBezTo>
                      <a:pt x="1826" y="524"/>
                      <a:pt x="1830" y="527"/>
                      <a:pt x="1830" y="532"/>
                    </a:cubicBezTo>
                    <a:lnTo>
                      <a:pt x="1830" y="644"/>
                    </a:lnTo>
                    <a:cubicBezTo>
                      <a:pt x="1830" y="648"/>
                      <a:pt x="1826" y="652"/>
                      <a:pt x="1822" y="652"/>
                    </a:cubicBezTo>
                    <a:cubicBezTo>
                      <a:pt x="1817" y="652"/>
                      <a:pt x="1814" y="648"/>
                      <a:pt x="1814" y="644"/>
                    </a:cubicBezTo>
                    <a:close/>
                    <a:moveTo>
                      <a:pt x="1814" y="452"/>
                    </a:moveTo>
                    <a:lnTo>
                      <a:pt x="1814" y="340"/>
                    </a:lnTo>
                    <a:cubicBezTo>
                      <a:pt x="1814" y="335"/>
                      <a:pt x="1817" y="332"/>
                      <a:pt x="1822" y="332"/>
                    </a:cubicBezTo>
                    <a:cubicBezTo>
                      <a:pt x="1826" y="332"/>
                      <a:pt x="1830" y="335"/>
                      <a:pt x="1830" y="340"/>
                    </a:cubicBezTo>
                    <a:lnTo>
                      <a:pt x="1830" y="452"/>
                    </a:lnTo>
                    <a:cubicBezTo>
                      <a:pt x="1830" y="456"/>
                      <a:pt x="1826" y="460"/>
                      <a:pt x="1822" y="460"/>
                    </a:cubicBezTo>
                    <a:cubicBezTo>
                      <a:pt x="1817" y="460"/>
                      <a:pt x="1814" y="456"/>
                      <a:pt x="1814" y="452"/>
                    </a:cubicBezTo>
                    <a:close/>
                    <a:moveTo>
                      <a:pt x="1814" y="260"/>
                    </a:moveTo>
                    <a:lnTo>
                      <a:pt x="1814" y="148"/>
                    </a:lnTo>
                    <a:cubicBezTo>
                      <a:pt x="1814" y="143"/>
                      <a:pt x="1817" y="140"/>
                      <a:pt x="1822" y="140"/>
                    </a:cubicBezTo>
                    <a:cubicBezTo>
                      <a:pt x="1826" y="140"/>
                      <a:pt x="1830" y="143"/>
                      <a:pt x="1830" y="148"/>
                    </a:cubicBezTo>
                    <a:lnTo>
                      <a:pt x="1830" y="260"/>
                    </a:lnTo>
                    <a:cubicBezTo>
                      <a:pt x="1830" y="264"/>
                      <a:pt x="1826" y="268"/>
                      <a:pt x="1822" y="268"/>
                    </a:cubicBezTo>
                    <a:cubicBezTo>
                      <a:pt x="1817" y="268"/>
                      <a:pt x="1814" y="264"/>
                      <a:pt x="1814" y="260"/>
                    </a:cubicBezTo>
                    <a:close/>
                    <a:moveTo>
                      <a:pt x="1814" y="68"/>
                    </a:moveTo>
                    <a:lnTo>
                      <a:pt x="1814" y="8"/>
                    </a:lnTo>
                    <a:lnTo>
                      <a:pt x="1822" y="16"/>
                    </a:lnTo>
                    <a:lnTo>
                      <a:pt x="1770" y="16"/>
                    </a:lnTo>
                    <a:cubicBezTo>
                      <a:pt x="1765" y="16"/>
                      <a:pt x="1762" y="12"/>
                      <a:pt x="1762" y="8"/>
                    </a:cubicBezTo>
                    <a:cubicBezTo>
                      <a:pt x="1762" y="3"/>
                      <a:pt x="1765" y="0"/>
                      <a:pt x="1770" y="0"/>
                    </a:cubicBezTo>
                    <a:lnTo>
                      <a:pt x="1822" y="0"/>
                    </a:lnTo>
                    <a:cubicBezTo>
                      <a:pt x="1826" y="0"/>
                      <a:pt x="1830" y="3"/>
                      <a:pt x="1830" y="8"/>
                    </a:cubicBezTo>
                    <a:lnTo>
                      <a:pt x="1830" y="68"/>
                    </a:lnTo>
                    <a:cubicBezTo>
                      <a:pt x="1830" y="72"/>
                      <a:pt x="1826" y="76"/>
                      <a:pt x="1822" y="76"/>
                    </a:cubicBezTo>
                    <a:cubicBezTo>
                      <a:pt x="1817" y="76"/>
                      <a:pt x="1814" y="72"/>
                      <a:pt x="1814" y="68"/>
                    </a:cubicBezTo>
                    <a:close/>
                    <a:moveTo>
                      <a:pt x="1690" y="16"/>
                    </a:moveTo>
                    <a:lnTo>
                      <a:pt x="1578" y="16"/>
                    </a:lnTo>
                    <a:cubicBezTo>
                      <a:pt x="1573" y="16"/>
                      <a:pt x="1570" y="12"/>
                      <a:pt x="1570" y="8"/>
                    </a:cubicBezTo>
                    <a:cubicBezTo>
                      <a:pt x="1570" y="3"/>
                      <a:pt x="1573" y="0"/>
                      <a:pt x="1578" y="0"/>
                    </a:cubicBezTo>
                    <a:lnTo>
                      <a:pt x="1690" y="0"/>
                    </a:lnTo>
                    <a:cubicBezTo>
                      <a:pt x="1694" y="0"/>
                      <a:pt x="1698" y="3"/>
                      <a:pt x="1698" y="8"/>
                    </a:cubicBezTo>
                    <a:cubicBezTo>
                      <a:pt x="1698" y="12"/>
                      <a:pt x="1694" y="16"/>
                      <a:pt x="1690" y="16"/>
                    </a:cubicBezTo>
                    <a:close/>
                    <a:moveTo>
                      <a:pt x="1498" y="16"/>
                    </a:moveTo>
                    <a:lnTo>
                      <a:pt x="1386" y="16"/>
                    </a:lnTo>
                    <a:cubicBezTo>
                      <a:pt x="1381" y="16"/>
                      <a:pt x="1378" y="12"/>
                      <a:pt x="1378" y="8"/>
                    </a:cubicBezTo>
                    <a:cubicBezTo>
                      <a:pt x="1378" y="3"/>
                      <a:pt x="1381" y="0"/>
                      <a:pt x="1386" y="0"/>
                    </a:cubicBezTo>
                    <a:lnTo>
                      <a:pt x="1498" y="0"/>
                    </a:lnTo>
                    <a:cubicBezTo>
                      <a:pt x="1502" y="0"/>
                      <a:pt x="1506" y="3"/>
                      <a:pt x="1506" y="8"/>
                    </a:cubicBezTo>
                    <a:cubicBezTo>
                      <a:pt x="1506" y="12"/>
                      <a:pt x="1502" y="16"/>
                      <a:pt x="1498" y="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" name="Freeform 336">
                <a:extLst>
                  <a:ext uri="{FF2B5EF4-FFF2-40B4-BE49-F238E27FC236}">
                    <a16:creationId xmlns="" xmlns:a16="http://schemas.microsoft.com/office/drawing/2014/main" id="{3776B07D-BE55-4C37-99DF-F6D24665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1472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" name="Freeform 337">
                <a:extLst>
                  <a:ext uri="{FF2B5EF4-FFF2-40B4-BE49-F238E27FC236}">
                    <a16:creationId xmlns="" xmlns:a16="http://schemas.microsoft.com/office/drawing/2014/main" id="{4D264E48-DE37-4B1E-A46B-45D506753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1472"/>
                <a:ext cx="35" cy="27"/>
              </a:xfrm>
              <a:custGeom>
                <a:avLst/>
                <a:gdLst>
                  <a:gd name="T0" fmla="*/ 35 w 35"/>
                  <a:gd name="T1" fmla="*/ 27 h 27"/>
                  <a:gd name="T2" fmla="*/ 0 w 35"/>
                  <a:gd name="T3" fmla="*/ 13 h 27"/>
                  <a:gd name="T4" fmla="*/ 35 w 35"/>
                  <a:gd name="T5" fmla="*/ 0 h 27"/>
                  <a:gd name="T6" fmla="*/ 35 w 3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7">
                    <a:moveTo>
                      <a:pt x="35" y="27"/>
                    </a:moveTo>
                    <a:lnTo>
                      <a:pt x="0" y="13"/>
                    </a:lnTo>
                    <a:lnTo>
                      <a:pt x="35" y="0"/>
                    </a:lnTo>
                    <a:lnTo>
                      <a:pt x="35" y="2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" name="Rectangle 338">
                <a:extLst>
                  <a:ext uri="{FF2B5EF4-FFF2-40B4-BE49-F238E27FC236}">
                    <a16:creationId xmlns="" xmlns:a16="http://schemas.microsoft.com/office/drawing/2014/main" id="{F3F800CA-A044-47DD-A5E7-3B62D72A4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888"/>
                <a:ext cx="40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Control Engineers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36" name="Rectangle 339">
                <a:extLst>
                  <a:ext uri="{FF2B5EF4-FFF2-40B4-BE49-F238E27FC236}">
                    <a16:creationId xmlns="" xmlns:a16="http://schemas.microsoft.com/office/drawing/2014/main" id="{4A4B330C-FC5C-4D25-B8CD-55F5BD421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64" name="Picture 340">
                <a:extLst>
                  <a:ext uri="{FF2B5EF4-FFF2-40B4-BE49-F238E27FC236}">
                    <a16:creationId xmlns="" xmlns:a16="http://schemas.microsoft.com/office/drawing/2014/main" id="{F789406E-9BCE-4729-AF9A-C2AFF875C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" y="1505"/>
                <a:ext cx="4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7" name="Rectangle 341">
                <a:extLst>
                  <a:ext uri="{FF2B5EF4-FFF2-40B4-BE49-F238E27FC236}">
                    <a16:creationId xmlns="" xmlns:a16="http://schemas.microsoft.com/office/drawing/2014/main" id="{A85DE5F4-5605-40DD-8C06-D3ED31EF7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8" name="Rectangle 342">
                <a:extLst>
                  <a:ext uri="{FF2B5EF4-FFF2-40B4-BE49-F238E27FC236}">
                    <a16:creationId xmlns="" xmlns:a16="http://schemas.microsoft.com/office/drawing/2014/main" id="{DD357EDD-AABB-4A7A-9D88-37FDBAB7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150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" name="Freeform 343">
                <a:extLst>
                  <a:ext uri="{FF2B5EF4-FFF2-40B4-BE49-F238E27FC236}">
                    <a16:creationId xmlns="" xmlns:a16="http://schemas.microsoft.com/office/drawing/2014/main" id="{152EC158-38FF-4121-91DC-AB503AE784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4" y="1503"/>
                <a:ext cx="445" cy="169"/>
              </a:xfrm>
              <a:custGeom>
                <a:avLst/>
                <a:gdLst>
                  <a:gd name="T0" fmla="*/ 0 w 1467"/>
                  <a:gd name="T1" fmla="*/ 734 h 742"/>
                  <a:gd name="T2" fmla="*/ 0 w 1467"/>
                  <a:gd name="T3" fmla="*/ 653 h 742"/>
                  <a:gd name="T4" fmla="*/ 0 w 1467"/>
                  <a:gd name="T5" fmla="*/ 573 h 742"/>
                  <a:gd name="T6" fmla="*/ 0 w 1467"/>
                  <a:gd name="T7" fmla="*/ 493 h 742"/>
                  <a:gd name="T8" fmla="*/ 0 w 1467"/>
                  <a:gd name="T9" fmla="*/ 413 h 742"/>
                  <a:gd name="T10" fmla="*/ 0 w 1467"/>
                  <a:gd name="T11" fmla="*/ 333 h 742"/>
                  <a:gd name="T12" fmla="*/ 0 w 1467"/>
                  <a:gd name="T13" fmla="*/ 253 h 742"/>
                  <a:gd name="T14" fmla="*/ 0 w 1467"/>
                  <a:gd name="T15" fmla="*/ 173 h 742"/>
                  <a:gd name="T16" fmla="*/ 0 w 1467"/>
                  <a:gd name="T17" fmla="*/ 93 h 742"/>
                  <a:gd name="T18" fmla="*/ 0 w 1467"/>
                  <a:gd name="T19" fmla="*/ 13 h 742"/>
                  <a:gd name="T20" fmla="*/ 82 w 1467"/>
                  <a:gd name="T21" fmla="*/ 0 h 742"/>
                  <a:gd name="T22" fmla="*/ 162 w 1467"/>
                  <a:gd name="T23" fmla="*/ 0 h 742"/>
                  <a:gd name="T24" fmla="*/ 242 w 1467"/>
                  <a:gd name="T25" fmla="*/ 0 h 742"/>
                  <a:gd name="T26" fmla="*/ 322 w 1467"/>
                  <a:gd name="T27" fmla="*/ 0 h 742"/>
                  <a:gd name="T28" fmla="*/ 402 w 1467"/>
                  <a:gd name="T29" fmla="*/ 0 h 742"/>
                  <a:gd name="T30" fmla="*/ 482 w 1467"/>
                  <a:gd name="T31" fmla="*/ 0 h 742"/>
                  <a:gd name="T32" fmla="*/ 562 w 1467"/>
                  <a:gd name="T33" fmla="*/ 0 h 742"/>
                  <a:gd name="T34" fmla="*/ 642 w 1467"/>
                  <a:gd name="T35" fmla="*/ 0 h 742"/>
                  <a:gd name="T36" fmla="*/ 722 w 1467"/>
                  <a:gd name="T37" fmla="*/ 0 h 742"/>
                  <a:gd name="T38" fmla="*/ 802 w 1467"/>
                  <a:gd name="T39" fmla="*/ 0 h 742"/>
                  <a:gd name="T40" fmla="*/ 882 w 1467"/>
                  <a:gd name="T41" fmla="*/ 0 h 742"/>
                  <a:gd name="T42" fmla="*/ 962 w 1467"/>
                  <a:gd name="T43" fmla="*/ 0 h 742"/>
                  <a:gd name="T44" fmla="*/ 1042 w 1467"/>
                  <a:gd name="T45" fmla="*/ 0 h 742"/>
                  <a:gd name="T46" fmla="*/ 1122 w 1467"/>
                  <a:gd name="T47" fmla="*/ 0 h 742"/>
                  <a:gd name="T48" fmla="*/ 1202 w 1467"/>
                  <a:gd name="T49" fmla="*/ 0 h 742"/>
                  <a:gd name="T50" fmla="*/ 1282 w 1467"/>
                  <a:gd name="T51" fmla="*/ 0 h 742"/>
                  <a:gd name="T52" fmla="*/ 1362 w 1467"/>
                  <a:gd name="T53" fmla="*/ 0 h 742"/>
                  <a:gd name="T54" fmla="*/ 1442 w 1467"/>
                  <a:gd name="T55" fmla="*/ 0 h 742"/>
                  <a:gd name="T56" fmla="*/ 1467 w 1467"/>
                  <a:gd name="T57" fmla="*/ 71 h 742"/>
                  <a:gd name="T58" fmla="*/ 1467 w 1467"/>
                  <a:gd name="T59" fmla="*/ 151 h 742"/>
                  <a:gd name="T60" fmla="*/ 1467 w 1467"/>
                  <a:gd name="T61" fmla="*/ 231 h 742"/>
                  <a:gd name="T62" fmla="*/ 1467 w 1467"/>
                  <a:gd name="T63" fmla="*/ 311 h 742"/>
                  <a:gd name="T64" fmla="*/ 1467 w 1467"/>
                  <a:gd name="T65" fmla="*/ 391 h 742"/>
                  <a:gd name="T66" fmla="*/ 1467 w 1467"/>
                  <a:gd name="T67" fmla="*/ 471 h 742"/>
                  <a:gd name="T68" fmla="*/ 1467 w 1467"/>
                  <a:gd name="T69" fmla="*/ 551 h 742"/>
                  <a:gd name="T70" fmla="*/ 1467 w 1467"/>
                  <a:gd name="T71" fmla="*/ 631 h 742"/>
                  <a:gd name="T72" fmla="*/ 1467 w 1467"/>
                  <a:gd name="T73" fmla="*/ 711 h 742"/>
                  <a:gd name="T74" fmla="*/ 1401 w 1467"/>
                  <a:gd name="T75" fmla="*/ 742 h 742"/>
                  <a:gd name="T76" fmla="*/ 1321 w 1467"/>
                  <a:gd name="T77" fmla="*/ 742 h 742"/>
                  <a:gd name="T78" fmla="*/ 1241 w 1467"/>
                  <a:gd name="T79" fmla="*/ 742 h 742"/>
                  <a:gd name="T80" fmla="*/ 1161 w 1467"/>
                  <a:gd name="T81" fmla="*/ 742 h 742"/>
                  <a:gd name="T82" fmla="*/ 1081 w 1467"/>
                  <a:gd name="T83" fmla="*/ 742 h 742"/>
                  <a:gd name="T84" fmla="*/ 1001 w 1467"/>
                  <a:gd name="T85" fmla="*/ 742 h 742"/>
                  <a:gd name="T86" fmla="*/ 921 w 1467"/>
                  <a:gd name="T87" fmla="*/ 742 h 742"/>
                  <a:gd name="T88" fmla="*/ 841 w 1467"/>
                  <a:gd name="T89" fmla="*/ 742 h 742"/>
                  <a:gd name="T90" fmla="*/ 761 w 1467"/>
                  <a:gd name="T91" fmla="*/ 742 h 742"/>
                  <a:gd name="T92" fmla="*/ 681 w 1467"/>
                  <a:gd name="T93" fmla="*/ 742 h 742"/>
                  <a:gd name="T94" fmla="*/ 601 w 1467"/>
                  <a:gd name="T95" fmla="*/ 742 h 742"/>
                  <a:gd name="T96" fmla="*/ 521 w 1467"/>
                  <a:gd name="T97" fmla="*/ 742 h 742"/>
                  <a:gd name="T98" fmla="*/ 441 w 1467"/>
                  <a:gd name="T99" fmla="*/ 742 h 742"/>
                  <a:gd name="T100" fmla="*/ 361 w 1467"/>
                  <a:gd name="T101" fmla="*/ 742 h 742"/>
                  <a:gd name="T102" fmla="*/ 281 w 1467"/>
                  <a:gd name="T103" fmla="*/ 742 h 742"/>
                  <a:gd name="T104" fmla="*/ 201 w 1467"/>
                  <a:gd name="T105" fmla="*/ 742 h 742"/>
                  <a:gd name="T106" fmla="*/ 121 w 1467"/>
                  <a:gd name="T107" fmla="*/ 742 h 742"/>
                  <a:gd name="T108" fmla="*/ 41 w 1467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0" y="734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4"/>
                    </a:lnTo>
                    <a:cubicBezTo>
                      <a:pt x="16" y="738"/>
                      <a:pt x="12" y="742"/>
                      <a:pt x="8" y="742"/>
                    </a:cubicBezTo>
                    <a:cubicBezTo>
                      <a:pt x="3" y="742"/>
                      <a:pt x="0" y="738"/>
                      <a:pt x="0" y="734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4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4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4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4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4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4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4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4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4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4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4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4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4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4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4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4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4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4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2"/>
                    </a:moveTo>
                    <a:lnTo>
                      <a:pt x="1401" y="742"/>
                    </a:lnTo>
                    <a:cubicBezTo>
                      <a:pt x="1397" y="742"/>
                      <a:pt x="1393" y="738"/>
                      <a:pt x="1393" y="734"/>
                    </a:cubicBezTo>
                    <a:cubicBezTo>
                      <a:pt x="1393" y="729"/>
                      <a:pt x="1397" y="726"/>
                      <a:pt x="1401" y="726"/>
                    </a:cubicBezTo>
                    <a:lnTo>
                      <a:pt x="1401" y="726"/>
                    </a:lnTo>
                    <a:cubicBezTo>
                      <a:pt x="1405" y="726"/>
                      <a:pt x="1409" y="729"/>
                      <a:pt x="1409" y="734"/>
                    </a:cubicBezTo>
                    <a:cubicBezTo>
                      <a:pt x="1409" y="738"/>
                      <a:pt x="1405" y="742"/>
                      <a:pt x="1401" y="742"/>
                    </a:cubicBezTo>
                    <a:close/>
                    <a:moveTo>
                      <a:pt x="1321" y="742"/>
                    </a:moveTo>
                    <a:lnTo>
                      <a:pt x="1321" y="742"/>
                    </a:lnTo>
                    <a:cubicBezTo>
                      <a:pt x="1317" y="742"/>
                      <a:pt x="1313" y="738"/>
                      <a:pt x="1313" y="734"/>
                    </a:cubicBezTo>
                    <a:cubicBezTo>
                      <a:pt x="1313" y="729"/>
                      <a:pt x="1317" y="726"/>
                      <a:pt x="1321" y="726"/>
                    </a:cubicBezTo>
                    <a:lnTo>
                      <a:pt x="1321" y="726"/>
                    </a:lnTo>
                    <a:cubicBezTo>
                      <a:pt x="1325" y="726"/>
                      <a:pt x="1329" y="729"/>
                      <a:pt x="1329" y="734"/>
                    </a:cubicBezTo>
                    <a:cubicBezTo>
                      <a:pt x="1329" y="738"/>
                      <a:pt x="1325" y="742"/>
                      <a:pt x="1321" y="742"/>
                    </a:cubicBezTo>
                    <a:close/>
                    <a:moveTo>
                      <a:pt x="1241" y="742"/>
                    </a:moveTo>
                    <a:lnTo>
                      <a:pt x="1241" y="742"/>
                    </a:lnTo>
                    <a:cubicBezTo>
                      <a:pt x="1237" y="742"/>
                      <a:pt x="1233" y="738"/>
                      <a:pt x="1233" y="734"/>
                    </a:cubicBezTo>
                    <a:cubicBezTo>
                      <a:pt x="1233" y="729"/>
                      <a:pt x="1237" y="726"/>
                      <a:pt x="1241" y="726"/>
                    </a:cubicBezTo>
                    <a:lnTo>
                      <a:pt x="1241" y="726"/>
                    </a:lnTo>
                    <a:cubicBezTo>
                      <a:pt x="1245" y="726"/>
                      <a:pt x="1249" y="729"/>
                      <a:pt x="1249" y="734"/>
                    </a:cubicBezTo>
                    <a:cubicBezTo>
                      <a:pt x="1249" y="738"/>
                      <a:pt x="1245" y="742"/>
                      <a:pt x="1241" y="742"/>
                    </a:cubicBezTo>
                    <a:close/>
                    <a:moveTo>
                      <a:pt x="1161" y="742"/>
                    </a:moveTo>
                    <a:lnTo>
                      <a:pt x="1161" y="742"/>
                    </a:lnTo>
                    <a:cubicBezTo>
                      <a:pt x="1157" y="742"/>
                      <a:pt x="1153" y="738"/>
                      <a:pt x="1153" y="734"/>
                    </a:cubicBezTo>
                    <a:cubicBezTo>
                      <a:pt x="1153" y="729"/>
                      <a:pt x="1157" y="726"/>
                      <a:pt x="1161" y="726"/>
                    </a:cubicBezTo>
                    <a:lnTo>
                      <a:pt x="1161" y="726"/>
                    </a:lnTo>
                    <a:cubicBezTo>
                      <a:pt x="1165" y="726"/>
                      <a:pt x="1169" y="729"/>
                      <a:pt x="1169" y="734"/>
                    </a:cubicBezTo>
                    <a:cubicBezTo>
                      <a:pt x="1169" y="738"/>
                      <a:pt x="1165" y="742"/>
                      <a:pt x="1161" y="742"/>
                    </a:cubicBezTo>
                    <a:close/>
                    <a:moveTo>
                      <a:pt x="1081" y="742"/>
                    </a:moveTo>
                    <a:lnTo>
                      <a:pt x="1081" y="742"/>
                    </a:lnTo>
                    <a:cubicBezTo>
                      <a:pt x="1076" y="742"/>
                      <a:pt x="1073" y="738"/>
                      <a:pt x="1073" y="734"/>
                    </a:cubicBezTo>
                    <a:cubicBezTo>
                      <a:pt x="1073" y="729"/>
                      <a:pt x="1076" y="726"/>
                      <a:pt x="1081" y="726"/>
                    </a:cubicBezTo>
                    <a:lnTo>
                      <a:pt x="1081" y="726"/>
                    </a:lnTo>
                    <a:cubicBezTo>
                      <a:pt x="1085" y="726"/>
                      <a:pt x="1089" y="729"/>
                      <a:pt x="1089" y="734"/>
                    </a:cubicBezTo>
                    <a:cubicBezTo>
                      <a:pt x="1089" y="738"/>
                      <a:pt x="1085" y="742"/>
                      <a:pt x="1081" y="742"/>
                    </a:cubicBezTo>
                    <a:close/>
                    <a:moveTo>
                      <a:pt x="1001" y="742"/>
                    </a:moveTo>
                    <a:lnTo>
                      <a:pt x="1001" y="742"/>
                    </a:lnTo>
                    <a:cubicBezTo>
                      <a:pt x="996" y="742"/>
                      <a:pt x="993" y="738"/>
                      <a:pt x="993" y="734"/>
                    </a:cubicBezTo>
                    <a:cubicBezTo>
                      <a:pt x="993" y="729"/>
                      <a:pt x="996" y="726"/>
                      <a:pt x="1001" y="726"/>
                    </a:cubicBezTo>
                    <a:lnTo>
                      <a:pt x="1001" y="726"/>
                    </a:lnTo>
                    <a:cubicBezTo>
                      <a:pt x="1005" y="726"/>
                      <a:pt x="1009" y="729"/>
                      <a:pt x="1009" y="734"/>
                    </a:cubicBezTo>
                    <a:cubicBezTo>
                      <a:pt x="1009" y="738"/>
                      <a:pt x="1005" y="742"/>
                      <a:pt x="1001" y="742"/>
                    </a:cubicBezTo>
                    <a:close/>
                    <a:moveTo>
                      <a:pt x="921" y="742"/>
                    </a:moveTo>
                    <a:lnTo>
                      <a:pt x="921" y="742"/>
                    </a:lnTo>
                    <a:cubicBezTo>
                      <a:pt x="916" y="742"/>
                      <a:pt x="913" y="738"/>
                      <a:pt x="913" y="734"/>
                    </a:cubicBezTo>
                    <a:cubicBezTo>
                      <a:pt x="913" y="729"/>
                      <a:pt x="916" y="726"/>
                      <a:pt x="921" y="726"/>
                    </a:cubicBezTo>
                    <a:lnTo>
                      <a:pt x="921" y="726"/>
                    </a:lnTo>
                    <a:cubicBezTo>
                      <a:pt x="925" y="726"/>
                      <a:pt x="929" y="729"/>
                      <a:pt x="929" y="734"/>
                    </a:cubicBezTo>
                    <a:cubicBezTo>
                      <a:pt x="929" y="738"/>
                      <a:pt x="925" y="742"/>
                      <a:pt x="921" y="742"/>
                    </a:cubicBezTo>
                    <a:close/>
                    <a:moveTo>
                      <a:pt x="841" y="742"/>
                    </a:moveTo>
                    <a:lnTo>
                      <a:pt x="841" y="742"/>
                    </a:lnTo>
                    <a:cubicBezTo>
                      <a:pt x="836" y="742"/>
                      <a:pt x="833" y="738"/>
                      <a:pt x="833" y="734"/>
                    </a:cubicBezTo>
                    <a:cubicBezTo>
                      <a:pt x="833" y="729"/>
                      <a:pt x="836" y="726"/>
                      <a:pt x="841" y="726"/>
                    </a:cubicBezTo>
                    <a:lnTo>
                      <a:pt x="841" y="726"/>
                    </a:lnTo>
                    <a:cubicBezTo>
                      <a:pt x="845" y="726"/>
                      <a:pt x="849" y="729"/>
                      <a:pt x="849" y="734"/>
                    </a:cubicBezTo>
                    <a:cubicBezTo>
                      <a:pt x="849" y="738"/>
                      <a:pt x="845" y="742"/>
                      <a:pt x="841" y="742"/>
                    </a:cubicBezTo>
                    <a:close/>
                    <a:moveTo>
                      <a:pt x="761" y="742"/>
                    </a:moveTo>
                    <a:lnTo>
                      <a:pt x="761" y="742"/>
                    </a:lnTo>
                    <a:cubicBezTo>
                      <a:pt x="756" y="742"/>
                      <a:pt x="753" y="738"/>
                      <a:pt x="753" y="734"/>
                    </a:cubicBezTo>
                    <a:cubicBezTo>
                      <a:pt x="753" y="729"/>
                      <a:pt x="756" y="726"/>
                      <a:pt x="761" y="726"/>
                    </a:cubicBezTo>
                    <a:lnTo>
                      <a:pt x="761" y="726"/>
                    </a:lnTo>
                    <a:cubicBezTo>
                      <a:pt x="765" y="726"/>
                      <a:pt x="769" y="729"/>
                      <a:pt x="769" y="734"/>
                    </a:cubicBezTo>
                    <a:cubicBezTo>
                      <a:pt x="769" y="738"/>
                      <a:pt x="765" y="742"/>
                      <a:pt x="761" y="742"/>
                    </a:cubicBezTo>
                    <a:close/>
                    <a:moveTo>
                      <a:pt x="681" y="742"/>
                    </a:moveTo>
                    <a:lnTo>
                      <a:pt x="681" y="742"/>
                    </a:lnTo>
                    <a:cubicBezTo>
                      <a:pt x="676" y="742"/>
                      <a:pt x="673" y="738"/>
                      <a:pt x="673" y="734"/>
                    </a:cubicBezTo>
                    <a:cubicBezTo>
                      <a:pt x="673" y="729"/>
                      <a:pt x="676" y="726"/>
                      <a:pt x="681" y="726"/>
                    </a:cubicBezTo>
                    <a:lnTo>
                      <a:pt x="681" y="726"/>
                    </a:lnTo>
                    <a:cubicBezTo>
                      <a:pt x="685" y="726"/>
                      <a:pt x="689" y="729"/>
                      <a:pt x="689" y="734"/>
                    </a:cubicBezTo>
                    <a:cubicBezTo>
                      <a:pt x="689" y="738"/>
                      <a:pt x="685" y="742"/>
                      <a:pt x="681" y="742"/>
                    </a:cubicBezTo>
                    <a:close/>
                    <a:moveTo>
                      <a:pt x="601" y="742"/>
                    </a:moveTo>
                    <a:lnTo>
                      <a:pt x="601" y="742"/>
                    </a:lnTo>
                    <a:cubicBezTo>
                      <a:pt x="596" y="742"/>
                      <a:pt x="593" y="738"/>
                      <a:pt x="593" y="734"/>
                    </a:cubicBezTo>
                    <a:cubicBezTo>
                      <a:pt x="593" y="729"/>
                      <a:pt x="596" y="726"/>
                      <a:pt x="601" y="726"/>
                    </a:cubicBezTo>
                    <a:lnTo>
                      <a:pt x="601" y="726"/>
                    </a:lnTo>
                    <a:cubicBezTo>
                      <a:pt x="605" y="726"/>
                      <a:pt x="609" y="729"/>
                      <a:pt x="609" y="734"/>
                    </a:cubicBezTo>
                    <a:cubicBezTo>
                      <a:pt x="609" y="738"/>
                      <a:pt x="605" y="742"/>
                      <a:pt x="601" y="742"/>
                    </a:cubicBezTo>
                    <a:close/>
                    <a:moveTo>
                      <a:pt x="521" y="742"/>
                    </a:moveTo>
                    <a:lnTo>
                      <a:pt x="521" y="742"/>
                    </a:lnTo>
                    <a:cubicBezTo>
                      <a:pt x="516" y="742"/>
                      <a:pt x="513" y="738"/>
                      <a:pt x="513" y="734"/>
                    </a:cubicBezTo>
                    <a:cubicBezTo>
                      <a:pt x="513" y="729"/>
                      <a:pt x="516" y="726"/>
                      <a:pt x="521" y="726"/>
                    </a:cubicBezTo>
                    <a:lnTo>
                      <a:pt x="521" y="726"/>
                    </a:lnTo>
                    <a:cubicBezTo>
                      <a:pt x="525" y="726"/>
                      <a:pt x="529" y="729"/>
                      <a:pt x="529" y="734"/>
                    </a:cubicBezTo>
                    <a:cubicBezTo>
                      <a:pt x="529" y="738"/>
                      <a:pt x="525" y="742"/>
                      <a:pt x="521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6" y="742"/>
                      <a:pt x="433" y="738"/>
                      <a:pt x="433" y="734"/>
                    </a:cubicBezTo>
                    <a:cubicBezTo>
                      <a:pt x="433" y="729"/>
                      <a:pt x="436" y="726"/>
                      <a:pt x="441" y="726"/>
                    </a:cubicBezTo>
                    <a:lnTo>
                      <a:pt x="441" y="726"/>
                    </a:lnTo>
                    <a:cubicBezTo>
                      <a:pt x="445" y="726"/>
                      <a:pt x="449" y="729"/>
                      <a:pt x="449" y="734"/>
                    </a:cubicBezTo>
                    <a:cubicBezTo>
                      <a:pt x="449" y="738"/>
                      <a:pt x="445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6" y="742"/>
                      <a:pt x="353" y="738"/>
                      <a:pt x="353" y="734"/>
                    </a:cubicBezTo>
                    <a:cubicBezTo>
                      <a:pt x="353" y="729"/>
                      <a:pt x="356" y="726"/>
                      <a:pt x="361" y="726"/>
                    </a:cubicBezTo>
                    <a:lnTo>
                      <a:pt x="361" y="726"/>
                    </a:lnTo>
                    <a:cubicBezTo>
                      <a:pt x="365" y="726"/>
                      <a:pt x="369" y="729"/>
                      <a:pt x="369" y="734"/>
                    </a:cubicBezTo>
                    <a:cubicBezTo>
                      <a:pt x="369" y="738"/>
                      <a:pt x="365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6" y="742"/>
                      <a:pt x="273" y="738"/>
                      <a:pt x="273" y="734"/>
                    </a:cubicBezTo>
                    <a:cubicBezTo>
                      <a:pt x="273" y="729"/>
                      <a:pt x="276" y="726"/>
                      <a:pt x="281" y="726"/>
                    </a:cubicBezTo>
                    <a:lnTo>
                      <a:pt x="281" y="726"/>
                    </a:lnTo>
                    <a:cubicBezTo>
                      <a:pt x="285" y="726"/>
                      <a:pt x="289" y="729"/>
                      <a:pt x="289" y="734"/>
                    </a:cubicBezTo>
                    <a:cubicBezTo>
                      <a:pt x="289" y="738"/>
                      <a:pt x="285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6" y="742"/>
                      <a:pt x="193" y="738"/>
                      <a:pt x="193" y="734"/>
                    </a:cubicBezTo>
                    <a:cubicBezTo>
                      <a:pt x="193" y="729"/>
                      <a:pt x="196" y="726"/>
                      <a:pt x="201" y="726"/>
                    </a:cubicBezTo>
                    <a:lnTo>
                      <a:pt x="201" y="726"/>
                    </a:lnTo>
                    <a:cubicBezTo>
                      <a:pt x="205" y="726"/>
                      <a:pt x="209" y="729"/>
                      <a:pt x="209" y="734"/>
                    </a:cubicBezTo>
                    <a:cubicBezTo>
                      <a:pt x="209" y="738"/>
                      <a:pt x="205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6" y="742"/>
                      <a:pt x="113" y="738"/>
                      <a:pt x="113" y="734"/>
                    </a:cubicBezTo>
                    <a:cubicBezTo>
                      <a:pt x="113" y="729"/>
                      <a:pt x="116" y="726"/>
                      <a:pt x="121" y="726"/>
                    </a:cubicBezTo>
                    <a:lnTo>
                      <a:pt x="121" y="726"/>
                    </a:lnTo>
                    <a:cubicBezTo>
                      <a:pt x="125" y="726"/>
                      <a:pt x="129" y="729"/>
                      <a:pt x="129" y="734"/>
                    </a:cubicBezTo>
                    <a:cubicBezTo>
                      <a:pt x="129" y="738"/>
                      <a:pt x="125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6" y="742"/>
                      <a:pt x="33" y="738"/>
                      <a:pt x="33" y="734"/>
                    </a:cubicBezTo>
                    <a:cubicBezTo>
                      <a:pt x="33" y="729"/>
                      <a:pt x="36" y="726"/>
                      <a:pt x="41" y="726"/>
                    </a:cubicBezTo>
                    <a:lnTo>
                      <a:pt x="41" y="726"/>
                    </a:lnTo>
                    <a:cubicBezTo>
                      <a:pt x="45" y="726"/>
                      <a:pt x="49" y="729"/>
                      <a:pt x="49" y="734"/>
                    </a:cubicBezTo>
                    <a:cubicBezTo>
                      <a:pt x="49" y="738"/>
                      <a:pt x="45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0" name="Rectangle 344">
                <a:extLst>
                  <a:ext uri="{FF2B5EF4-FFF2-40B4-BE49-F238E27FC236}">
                    <a16:creationId xmlns="" xmlns:a16="http://schemas.microsoft.com/office/drawing/2014/main" id="{976789B9-689D-4C06-BE3F-2B9A8A0D5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150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" name="Rectangle 345">
                <a:extLst>
                  <a:ext uri="{FF2B5EF4-FFF2-40B4-BE49-F238E27FC236}">
                    <a16:creationId xmlns="" xmlns:a16="http://schemas.microsoft.com/office/drawing/2014/main" id="{347B00D0-A049-4D23-B5E8-A41A06178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492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" name="Rectangle 346">
                <a:extLst>
                  <a:ext uri="{FF2B5EF4-FFF2-40B4-BE49-F238E27FC236}">
                    <a16:creationId xmlns="" xmlns:a16="http://schemas.microsoft.com/office/drawing/2014/main" id="{2F5F72E4-3952-400B-82FE-19699282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495"/>
                <a:ext cx="451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3" name="Rectangle 347">
                <a:extLst>
                  <a:ext uri="{FF2B5EF4-FFF2-40B4-BE49-F238E27FC236}">
                    <a16:creationId xmlns="" xmlns:a16="http://schemas.microsoft.com/office/drawing/2014/main" id="{AB707B27-26DC-473F-9ABB-09EBF033F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03"/>
                <a:ext cx="451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4" name="Rectangle 348">
                <a:extLst>
                  <a:ext uri="{FF2B5EF4-FFF2-40B4-BE49-F238E27FC236}">
                    <a16:creationId xmlns="" xmlns:a16="http://schemas.microsoft.com/office/drawing/2014/main" id="{C51FE399-D309-42B3-AA14-6203CD85B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10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5" name="Rectangle 349">
                <a:extLst>
                  <a:ext uri="{FF2B5EF4-FFF2-40B4-BE49-F238E27FC236}">
                    <a16:creationId xmlns="" xmlns:a16="http://schemas.microsoft.com/office/drawing/2014/main" id="{2F70E1A3-BAA0-413A-8D64-D37CF59DE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21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6" name="Rectangle 350">
                <a:extLst>
                  <a:ext uri="{FF2B5EF4-FFF2-40B4-BE49-F238E27FC236}">
                    <a16:creationId xmlns="" xmlns:a16="http://schemas.microsoft.com/office/drawing/2014/main" id="{7FE87A15-212A-4BE5-922E-9172FFC87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32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7" name="Rectangle 351">
                <a:extLst>
                  <a:ext uri="{FF2B5EF4-FFF2-40B4-BE49-F238E27FC236}">
                    <a16:creationId xmlns="" xmlns:a16="http://schemas.microsoft.com/office/drawing/2014/main" id="{A972A5E6-F2CE-4623-8535-8A9CED51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43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" name="Rectangle 352">
                <a:extLst>
                  <a:ext uri="{FF2B5EF4-FFF2-40B4-BE49-F238E27FC236}">
                    <a16:creationId xmlns="" xmlns:a16="http://schemas.microsoft.com/office/drawing/2014/main" id="{E2D8298A-82BE-4207-B6CB-5092C4534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54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" name="Rectangle 353">
                <a:extLst>
                  <a:ext uri="{FF2B5EF4-FFF2-40B4-BE49-F238E27FC236}">
                    <a16:creationId xmlns="" xmlns:a16="http://schemas.microsoft.com/office/drawing/2014/main" id="{D861EDEA-C608-475E-B8AF-29CD33FAC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65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" name="Rectangle 354">
                <a:extLst>
                  <a:ext uri="{FF2B5EF4-FFF2-40B4-BE49-F238E27FC236}">
                    <a16:creationId xmlns="" xmlns:a16="http://schemas.microsoft.com/office/drawing/2014/main" id="{9779DF2D-D5BA-427B-A570-1198484FE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8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1" name="Rectangle 355">
                <a:extLst>
                  <a:ext uri="{FF2B5EF4-FFF2-40B4-BE49-F238E27FC236}">
                    <a16:creationId xmlns="" xmlns:a16="http://schemas.microsoft.com/office/drawing/2014/main" id="{761F99CD-A983-47A9-B65A-1D48F34C4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598"/>
                <a:ext cx="451" cy="1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2" name="Rectangle 356">
                <a:extLst>
                  <a:ext uri="{FF2B5EF4-FFF2-40B4-BE49-F238E27FC236}">
                    <a16:creationId xmlns="" xmlns:a16="http://schemas.microsoft.com/office/drawing/2014/main" id="{929EC044-F64C-4F28-ACB9-EA54462A0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608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3" name="Rectangle 357">
                <a:extLst>
                  <a:ext uri="{FF2B5EF4-FFF2-40B4-BE49-F238E27FC236}">
                    <a16:creationId xmlns="" xmlns:a16="http://schemas.microsoft.com/office/drawing/2014/main" id="{76817BBE-6D68-44B5-96EA-40CA77CA6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619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4" name="Rectangle 358">
                <a:extLst>
                  <a:ext uri="{FF2B5EF4-FFF2-40B4-BE49-F238E27FC236}">
                    <a16:creationId xmlns="" xmlns:a16="http://schemas.microsoft.com/office/drawing/2014/main" id="{AAA514BD-2C8D-4224-914B-D13C90C25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630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5" name="Rectangle 359">
                <a:extLst>
                  <a:ext uri="{FF2B5EF4-FFF2-40B4-BE49-F238E27FC236}">
                    <a16:creationId xmlns="" xmlns:a16="http://schemas.microsoft.com/office/drawing/2014/main" id="{3731568C-CE68-4633-8713-6C5A1B6C9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641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6" name="Rectangle 360">
                <a:extLst>
                  <a:ext uri="{FF2B5EF4-FFF2-40B4-BE49-F238E27FC236}">
                    <a16:creationId xmlns="" xmlns:a16="http://schemas.microsoft.com/office/drawing/2014/main" id="{FD6DAB37-F631-41F1-96EE-300AAAFA0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652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7" name="Rectangle 361">
                <a:extLst>
                  <a:ext uri="{FF2B5EF4-FFF2-40B4-BE49-F238E27FC236}">
                    <a16:creationId xmlns="" xmlns:a16="http://schemas.microsoft.com/office/drawing/2014/main" id="{D4B93998-228A-4035-BE90-FCAE8D96F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1663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8" name="Freeform 362">
                <a:extLst>
                  <a:ext uri="{FF2B5EF4-FFF2-40B4-BE49-F238E27FC236}">
                    <a16:creationId xmlns="" xmlns:a16="http://schemas.microsoft.com/office/drawing/2014/main" id="{3812CF28-DFEC-419A-8A3E-1C65C05F27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5" y="149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3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3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3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3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3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3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3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3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3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3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3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3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3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3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3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3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3"/>
                      <a:pt x="1052" y="16"/>
                      <a:pt x="1048" y="16"/>
                    </a:cubicBezTo>
                    <a:lnTo>
                      <a:pt x="1047" y="16"/>
                    </a:lnTo>
                    <a:cubicBezTo>
                      <a:pt x="1043" y="16"/>
                      <a:pt x="1039" y="13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3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3"/>
                      <a:pt x="1120" y="8"/>
                    </a:cubicBezTo>
                    <a:cubicBezTo>
                      <a:pt x="1120" y="4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3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3"/>
                      <a:pt x="1200" y="8"/>
                    </a:cubicBezTo>
                    <a:cubicBezTo>
                      <a:pt x="1200" y="4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3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3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3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3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3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3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4" y="85"/>
                      <a:pt x="1459" y="85"/>
                    </a:cubicBezTo>
                    <a:cubicBezTo>
                      <a:pt x="1455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5" y="69"/>
                      <a:pt x="1459" y="69"/>
                    </a:cubicBezTo>
                    <a:cubicBezTo>
                      <a:pt x="1464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4" y="165"/>
                      <a:pt x="1459" y="165"/>
                    </a:cubicBezTo>
                    <a:cubicBezTo>
                      <a:pt x="1455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5" y="149"/>
                      <a:pt x="1459" y="149"/>
                    </a:cubicBezTo>
                    <a:cubicBezTo>
                      <a:pt x="1464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4" y="245"/>
                      <a:pt x="1459" y="245"/>
                    </a:cubicBezTo>
                    <a:cubicBezTo>
                      <a:pt x="1455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5" y="229"/>
                      <a:pt x="1459" y="229"/>
                    </a:cubicBezTo>
                    <a:cubicBezTo>
                      <a:pt x="1464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4" y="325"/>
                      <a:pt x="1459" y="325"/>
                    </a:cubicBezTo>
                    <a:cubicBezTo>
                      <a:pt x="1455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5" y="309"/>
                      <a:pt x="1459" y="309"/>
                    </a:cubicBezTo>
                    <a:cubicBezTo>
                      <a:pt x="1464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5" y="389"/>
                      <a:pt x="1459" y="389"/>
                    </a:cubicBezTo>
                    <a:cubicBezTo>
                      <a:pt x="1464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9" name="Rectangle 363">
                <a:extLst>
                  <a:ext uri="{FF2B5EF4-FFF2-40B4-BE49-F238E27FC236}">
                    <a16:creationId xmlns="" xmlns:a16="http://schemas.microsoft.com/office/drawing/2014/main" id="{32D36992-CC2A-4E99-973C-CA0AE856D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510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60" name="Rectangle 364">
                <a:extLst>
                  <a:ext uri="{FF2B5EF4-FFF2-40B4-BE49-F238E27FC236}">
                    <a16:creationId xmlns="" xmlns:a16="http://schemas.microsoft.com/office/drawing/2014/main" id="{EC379E13-99F6-4BE1-B9A8-C75DF4A2D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1554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61" name="Rectangle 365">
                <a:extLst>
                  <a:ext uri="{FF2B5EF4-FFF2-40B4-BE49-F238E27FC236}">
                    <a16:creationId xmlns="" xmlns:a16="http://schemas.microsoft.com/office/drawing/2014/main" id="{0573F464-BF73-4143-B589-CF68D6A35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16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62" name="Rectangle 366">
                <a:extLst>
                  <a:ext uri="{FF2B5EF4-FFF2-40B4-BE49-F238E27FC236}">
                    <a16:creationId xmlns="" xmlns:a16="http://schemas.microsoft.com/office/drawing/2014/main" id="{E730C6F1-3C04-406F-AC92-6B1FB6165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1602"/>
                <a:ext cx="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63" name="Rectangle 367">
                <a:extLst>
                  <a:ext uri="{FF2B5EF4-FFF2-40B4-BE49-F238E27FC236}">
                    <a16:creationId xmlns="" xmlns:a16="http://schemas.microsoft.com/office/drawing/2014/main" id="{FDE2DA8C-13B5-4591-85D4-39596F856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16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65" name="Rectangle 368">
                <a:extLst>
                  <a:ext uri="{FF2B5EF4-FFF2-40B4-BE49-F238E27FC236}">
                    <a16:creationId xmlns="" xmlns:a16="http://schemas.microsoft.com/office/drawing/2014/main" id="{966DEA48-B36C-4E8E-863D-C15CB52F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93" name="Picture 369">
                <a:extLst>
                  <a:ext uri="{FF2B5EF4-FFF2-40B4-BE49-F238E27FC236}">
                    <a16:creationId xmlns="" xmlns:a16="http://schemas.microsoft.com/office/drawing/2014/main" id="{50427521-6A63-435F-8944-43CC2610F5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0" y="169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66" name="Rectangle 370">
                <a:extLst>
                  <a:ext uri="{FF2B5EF4-FFF2-40B4-BE49-F238E27FC236}">
                    <a16:creationId xmlns="" xmlns:a16="http://schemas.microsoft.com/office/drawing/2014/main" id="{EE9CFEA0-21EB-4446-8766-B9D885862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7" name="Rectangle 371">
                <a:extLst>
                  <a:ext uri="{FF2B5EF4-FFF2-40B4-BE49-F238E27FC236}">
                    <a16:creationId xmlns="" xmlns:a16="http://schemas.microsoft.com/office/drawing/2014/main" id="{2E11EE7A-B8FC-45F4-B8D3-8EAC72E80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1696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8" name="Freeform 372">
                <a:extLst>
                  <a:ext uri="{FF2B5EF4-FFF2-40B4-BE49-F238E27FC236}">
                    <a16:creationId xmlns="" xmlns:a16="http://schemas.microsoft.com/office/drawing/2014/main" id="{85586632-5F19-4B16-8545-752EC1F28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1697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7"/>
                      <a:pt x="12" y="261"/>
                      <a:pt x="8" y="261"/>
                    </a:cubicBezTo>
                    <a:cubicBezTo>
                      <a:pt x="3" y="261"/>
                      <a:pt x="0" y="257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7"/>
                      <a:pt x="12" y="181"/>
                      <a:pt x="8" y="181"/>
                    </a:cubicBezTo>
                    <a:cubicBezTo>
                      <a:pt x="3" y="181"/>
                      <a:pt x="0" y="177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7"/>
                      <a:pt x="12" y="101"/>
                      <a:pt x="8" y="101"/>
                    </a:cubicBezTo>
                    <a:cubicBezTo>
                      <a:pt x="3" y="101"/>
                      <a:pt x="0" y="97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7"/>
                      <a:pt x="12" y="21"/>
                      <a:pt x="8" y="21"/>
                    </a:cubicBezTo>
                    <a:cubicBezTo>
                      <a:pt x="3" y="21"/>
                      <a:pt x="0" y="17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5"/>
                      <a:pt x="1463" y="79"/>
                      <a:pt x="1459" y="79"/>
                    </a:cubicBezTo>
                    <a:cubicBezTo>
                      <a:pt x="1455" y="79"/>
                      <a:pt x="1451" y="75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5"/>
                      <a:pt x="1463" y="159"/>
                      <a:pt x="1459" y="159"/>
                    </a:cubicBezTo>
                    <a:cubicBezTo>
                      <a:pt x="1455" y="159"/>
                      <a:pt x="1451" y="155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5"/>
                      <a:pt x="1463" y="239"/>
                      <a:pt x="1459" y="239"/>
                    </a:cubicBezTo>
                    <a:cubicBezTo>
                      <a:pt x="1455" y="239"/>
                      <a:pt x="1451" y="235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5"/>
                      <a:pt x="1463" y="319"/>
                      <a:pt x="1459" y="319"/>
                    </a:cubicBezTo>
                    <a:cubicBezTo>
                      <a:pt x="1455" y="319"/>
                      <a:pt x="1451" y="315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5"/>
                      <a:pt x="1463" y="399"/>
                      <a:pt x="1459" y="399"/>
                    </a:cubicBezTo>
                    <a:cubicBezTo>
                      <a:pt x="1455" y="399"/>
                      <a:pt x="1451" y="395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5"/>
                      <a:pt x="1463" y="479"/>
                      <a:pt x="1459" y="479"/>
                    </a:cubicBezTo>
                    <a:cubicBezTo>
                      <a:pt x="1455" y="479"/>
                      <a:pt x="1451" y="475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5"/>
                      <a:pt x="1463" y="559"/>
                      <a:pt x="1459" y="559"/>
                    </a:cubicBezTo>
                    <a:cubicBezTo>
                      <a:pt x="1455" y="559"/>
                      <a:pt x="1451" y="555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5"/>
                      <a:pt x="1463" y="639"/>
                      <a:pt x="1459" y="639"/>
                    </a:cubicBezTo>
                    <a:cubicBezTo>
                      <a:pt x="1455" y="639"/>
                      <a:pt x="1451" y="635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6" y="725"/>
                      <a:pt x="1409" y="729"/>
                      <a:pt x="1409" y="733"/>
                    </a:cubicBezTo>
                    <a:cubicBezTo>
                      <a:pt x="1409" y="738"/>
                      <a:pt x="1406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7" y="741"/>
                      <a:pt x="993" y="738"/>
                      <a:pt x="993" y="733"/>
                    </a:cubicBezTo>
                    <a:cubicBezTo>
                      <a:pt x="993" y="729"/>
                      <a:pt x="997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7" y="741"/>
                      <a:pt x="913" y="738"/>
                      <a:pt x="913" y="733"/>
                    </a:cubicBezTo>
                    <a:cubicBezTo>
                      <a:pt x="913" y="729"/>
                      <a:pt x="917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7" y="741"/>
                      <a:pt x="833" y="738"/>
                      <a:pt x="833" y="733"/>
                    </a:cubicBezTo>
                    <a:cubicBezTo>
                      <a:pt x="833" y="729"/>
                      <a:pt x="837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7" y="741"/>
                      <a:pt x="753" y="738"/>
                      <a:pt x="753" y="733"/>
                    </a:cubicBezTo>
                    <a:cubicBezTo>
                      <a:pt x="753" y="729"/>
                      <a:pt x="757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7" y="741"/>
                      <a:pt x="673" y="738"/>
                      <a:pt x="673" y="733"/>
                    </a:cubicBezTo>
                    <a:cubicBezTo>
                      <a:pt x="673" y="729"/>
                      <a:pt x="677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9" name="Rectangle 373">
                <a:extLst>
                  <a:ext uri="{FF2B5EF4-FFF2-40B4-BE49-F238E27FC236}">
                    <a16:creationId xmlns="" xmlns:a16="http://schemas.microsoft.com/office/drawing/2014/main" id="{E3E9FD1B-12B7-4BD5-920F-B29D77C2E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1696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0" name="Rectangle 374">
                <a:extLst>
                  <a:ext uri="{FF2B5EF4-FFF2-40B4-BE49-F238E27FC236}">
                    <a16:creationId xmlns="" xmlns:a16="http://schemas.microsoft.com/office/drawing/2014/main" id="{D35BBAB8-4F28-4874-B909-DB088789C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685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1" name="Rectangle 375">
                <a:extLst>
                  <a:ext uri="{FF2B5EF4-FFF2-40B4-BE49-F238E27FC236}">
                    <a16:creationId xmlns="" xmlns:a16="http://schemas.microsoft.com/office/drawing/2014/main" id="{0F71DA8E-2EC6-4ADC-BE0B-D0AF97B3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689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2" name="Rectangle 376">
                <a:extLst>
                  <a:ext uri="{FF2B5EF4-FFF2-40B4-BE49-F238E27FC236}">
                    <a16:creationId xmlns="" xmlns:a16="http://schemas.microsoft.com/office/drawing/2014/main" id="{FCFD1CBE-E481-46F0-A5AB-A68FB463D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696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3" name="Rectangle 377">
                <a:extLst>
                  <a:ext uri="{FF2B5EF4-FFF2-40B4-BE49-F238E27FC236}">
                    <a16:creationId xmlns="" xmlns:a16="http://schemas.microsoft.com/office/drawing/2014/main" id="{6A92E74C-C40F-49A0-8422-703B72BE5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07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4" name="Rectangle 378">
                <a:extLst>
                  <a:ext uri="{FF2B5EF4-FFF2-40B4-BE49-F238E27FC236}">
                    <a16:creationId xmlns="" xmlns:a16="http://schemas.microsoft.com/office/drawing/2014/main" id="{A92C6CE9-E5E8-4EF9-BE40-16EA02568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18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5" name="Rectangle 379">
                <a:extLst>
                  <a:ext uri="{FF2B5EF4-FFF2-40B4-BE49-F238E27FC236}">
                    <a16:creationId xmlns="" xmlns:a16="http://schemas.microsoft.com/office/drawing/2014/main" id="{B3F73C5D-BA65-4AEE-ABE2-AE981AB90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29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6" name="Rectangle 380">
                <a:extLst>
                  <a:ext uri="{FF2B5EF4-FFF2-40B4-BE49-F238E27FC236}">
                    <a16:creationId xmlns="" xmlns:a16="http://schemas.microsoft.com/office/drawing/2014/main" id="{98B94826-A7C0-4147-A395-63AFCB6B4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40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7" name="Rectangle 381">
                <a:extLst>
                  <a:ext uri="{FF2B5EF4-FFF2-40B4-BE49-F238E27FC236}">
                    <a16:creationId xmlns="" xmlns:a16="http://schemas.microsoft.com/office/drawing/2014/main" id="{97F7E4D2-4576-4311-BCF7-CB749D4F9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51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8" name="Rectangle 382">
                <a:extLst>
                  <a:ext uri="{FF2B5EF4-FFF2-40B4-BE49-F238E27FC236}">
                    <a16:creationId xmlns="" xmlns:a16="http://schemas.microsoft.com/office/drawing/2014/main" id="{83441188-64CA-4245-BDB7-03ADC1A6C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62"/>
                <a:ext cx="451" cy="18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9" name="Rectangle 383">
                <a:extLst>
                  <a:ext uri="{FF2B5EF4-FFF2-40B4-BE49-F238E27FC236}">
                    <a16:creationId xmlns="" xmlns:a16="http://schemas.microsoft.com/office/drawing/2014/main" id="{001C4BC3-7A70-4E3D-9801-9D79F729F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80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0" name="Rectangle 384">
                <a:extLst>
                  <a:ext uri="{FF2B5EF4-FFF2-40B4-BE49-F238E27FC236}">
                    <a16:creationId xmlns="" xmlns:a16="http://schemas.microsoft.com/office/drawing/2014/main" id="{8EF0DB8D-FF13-493D-B424-5AE46E878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791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1" name="Rectangle 385">
                <a:extLst>
                  <a:ext uri="{FF2B5EF4-FFF2-40B4-BE49-F238E27FC236}">
                    <a16:creationId xmlns="" xmlns:a16="http://schemas.microsoft.com/office/drawing/2014/main" id="{F995C4B9-D406-4A1C-9749-A92B9FAD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02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2" name="Rectangle 386">
                <a:extLst>
                  <a:ext uri="{FF2B5EF4-FFF2-40B4-BE49-F238E27FC236}">
                    <a16:creationId xmlns="" xmlns:a16="http://schemas.microsoft.com/office/drawing/2014/main" id="{F30AF098-E35F-406C-AFB1-165F9E2C5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13"/>
                <a:ext cx="451" cy="1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3" name="Rectangle 387">
                <a:extLst>
                  <a:ext uri="{FF2B5EF4-FFF2-40B4-BE49-F238E27FC236}">
                    <a16:creationId xmlns="" xmlns:a16="http://schemas.microsoft.com/office/drawing/2014/main" id="{000B079A-2E4D-438D-BF43-F95CFCD1D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23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4" name="Rectangle 388">
                <a:extLst>
                  <a:ext uri="{FF2B5EF4-FFF2-40B4-BE49-F238E27FC236}">
                    <a16:creationId xmlns="" xmlns:a16="http://schemas.microsoft.com/office/drawing/2014/main" id="{EC835187-CBE7-4BAB-AAC9-324B53623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34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5" name="Rectangle 389">
                <a:extLst>
                  <a:ext uri="{FF2B5EF4-FFF2-40B4-BE49-F238E27FC236}">
                    <a16:creationId xmlns="" xmlns:a16="http://schemas.microsoft.com/office/drawing/2014/main" id="{B9AFAC0D-FBAB-49C0-A0B8-BEC48BF65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45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6" name="Rectangle 390">
                <a:extLst>
                  <a:ext uri="{FF2B5EF4-FFF2-40B4-BE49-F238E27FC236}">
                    <a16:creationId xmlns="" xmlns:a16="http://schemas.microsoft.com/office/drawing/2014/main" id="{4B71169A-5219-4476-B04C-7CE28FB21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56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7" name="Freeform 391">
                <a:extLst>
                  <a:ext uri="{FF2B5EF4-FFF2-40B4-BE49-F238E27FC236}">
                    <a16:creationId xmlns="" xmlns:a16="http://schemas.microsoft.com/office/drawing/2014/main" id="{93AE15C8-DD0C-46DD-9835-81CBC44C12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1690"/>
                <a:ext cx="445" cy="169"/>
              </a:xfrm>
              <a:custGeom>
                <a:avLst/>
                <a:gdLst>
                  <a:gd name="T0" fmla="*/ 1443 w 1467"/>
                  <a:gd name="T1" fmla="*/ 741 h 741"/>
                  <a:gd name="T2" fmla="*/ 1363 w 1467"/>
                  <a:gd name="T3" fmla="*/ 741 h 741"/>
                  <a:gd name="T4" fmla="*/ 1283 w 1467"/>
                  <a:gd name="T5" fmla="*/ 741 h 741"/>
                  <a:gd name="T6" fmla="*/ 1203 w 1467"/>
                  <a:gd name="T7" fmla="*/ 741 h 741"/>
                  <a:gd name="T8" fmla="*/ 1123 w 1467"/>
                  <a:gd name="T9" fmla="*/ 741 h 741"/>
                  <a:gd name="T10" fmla="*/ 1043 w 1467"/>
                  <a:gd name="T11" fmla="*/ 741 h 741"/>
                  <a:gd name="T12" fmla="*/ 963 w 1467"/>
                  <a:gd name="T13" fmla="*/ 741 h 741"/>
                  <a:gd name="T14" fmla="*/ 883 w 1467"/>
                  <a:gd name="T15" fmla="*/ 741 h 741"/>
                  <a:gd name="T16" fmla="*/ 803 w 1467"/>
                  <a:gd name="T17" fmla="*/ 741 h 741"/>
                  <a:gd name="T18" fmla="*/ 723 w 1467"/>
                  <a:gd name="T19" fmla="*/ 741 h 741"/>
                  <a:gd name="T20" fmla="*/ 643 w 1467"/>
                  <a:gd name="T21" fmla="*/ 741 h 741"/>
                  <a:gd name="T22" fmla="*/ 563 w 1467"/>
                  <a:gd name="T23" fmla="*/ 741 h 741"/>
                  <a:gd name="T24" fmla="*/ 483 w 1467"/>
                  <a:gd name="T25" fmla="*/ 741 h 741"/>
                  <a:gd name="T26" fmla="*/ 403 w 1467"/>
                  <a:gd name="T27" fmla="*/ 741 h 741"/>
                  <a:gd name="T28" fmla="*/ 323 w 1467"/>
                  <a:gd name="T29" fmla="*/ 741 h 741"/>
                  <a:gd name="T30" fmla="*/ 243 w 1467"/>
                  <a:gd name="T31" fmla="*/ 741 h 741"/>
                  <a:gd name="T32" fmla="*/ 163 w 1467"/>
                  <a:gd name="T33" fmla="*/ 741 h 741"/>
                  <a:gd name="T34" fmla="*/ 83 w 1467"/>
                  <a:gd name="T35" fmla="*/ 741 h 741"/>
                  <a:gd name="T36" fmla="*/ 0 w 1467"/>
                  <a:gd name="T37" fmla="*/ 728 h 741"/>
                  <a:gd name="T38" fmla="*/ 0 w 1467"/>
                  <a:gd name="T39" fmla="*/ 648 h 741"/>
                  <a:gd name="T40" fmla="*/ 0 w 1467"/>
                  <a:gd name="T41" fmla="*/ 568 h 741"/>
                  <a:gd name="T42" fmla="*/ 0 w 1467"/>
                  <a:gd name="T43" fmla="*/ 488 h 741"/>
                  <a:gd name="T44" fmla="*/ 0 w 1467"/>
                  <a:gd name="T45" fmla="*/ 408 h 741"/>
                  <a:gd name="T46" fmla="*/ 0 w 1467"/>
                  <a:gd name="T47" fmla="*/ 328 h 741"/>
                  <a:gd name="T48" fmla="*/ 0 w 1467"/>
                  <a:gd name="T49" fmla="*/ 248 h 741"/>
                  <a:gd name="T50" fmla="*/ 0 w 1467"/>
                  <a:gd name="T51" fmla="*/ 168 h 741"/>
                  <a:gd name="T52" fmla="*/ 0 w 1467"/>
                  <a:gd name="T53" fmla="*/ 88 h 741"/>
                  <a:gd name="T54" fmla="*/ 0 w 1467"/>
                  <a:gd name="T55" fmla="*/ 8 h 741"/>
                  <a:gd name="T56" fmla="*/ 87 w 1467"/>
                  <a:gd name="T57" fmla="*/ 0 h 741"/>
                  <a:gd name="T58" fmla="*/ 167 w 1467"/>
                  <a:gd name="T59" fmla="*/ 0 h 741"/>
                  <a:gd name="T60" fmla="*/ 247 w 1467"/>
                  <a:gd name="T61" fmla="*/ 0 h 741"/>
                  <a:gd name="T62" fmla="*/ 327 w 1467"/>
                  <a:gd name="T63" fmla="*/ 0 h 741"/>
                  <a:gd name="T64" fmla="*/ 407 w 1467"/>
                  <a:gd name="T65" fmla="*/ 0 h 741"/>
                  <a:gd name="T66" fmla="*/ 487 w 1467"/>
                  <a:gd name="T67" fmla="*/ 0 h 741"/>
                  <a:gd name="T68" fmla="*/ 567 w 1467"/>
                  <a:gd name="T69" fmla="*/ 0 h 741"/>
                  <a:gd name="T70" fmla="*/ 648 w 1467"/>
                  <a:gd name="T71" fmla="*/ 0 h 741"/>
                  <a:gd name="T72" fmla="*/ 728 w 1467"/>
                  <a:gd name="T73" fmla="*/ 0 h 741"/>
                  <a:gd name="T74" fmla="*/ 808 w 1467"/>
                  <a:gd name="T75" fmla="*/ 0 h 741"/>
                  <a:gd name="T76" fmla="*/ 888 w 1467"/>
                  <a:gd name="T77" fmla="*/ 0 h 741"/>
                  <a:gd name="T78" fmla="*/ 968 w 1467"/>
                  <a:gd name="T79" fmla="*/ 0 h 741"/>
                  <a:gd name="T80" fmla="*/ 1048 w 1467"/>
                  <a:gd name="T81" fmla="*/ 0 h 741"/>
                  <a:gd name="T82" fmla="*/ 1128 w 1467"/>
                  <a:gd name="T83" fmla="*/ 0 h 741"/>
                  <a:gd name="T84" fmla="*/ 1208 w 1467"/>
                  <a:gd name="T85" fmla="*/ 0 h 741"/>
                  <a:gd name="T86" fmla="*/ 1288 w 1467"/>
                  <a:gd name="T87" fmla="*/ 0 h 741"/>
                  <a:gd name="T88" fmla="*/ 1368 w 1467"/>
                  <a:gd name="T89" fmla="*/ 0 h 741"/>
                  <a:gd name="T90" fmla="*/ 1448 w 1467"/>
                  <a:gd name="T91" fmla="*/ 0 h 741"/>
                  <a:gd name="T92" fmla="*/ 1467 w 1467"/>
                  <a:gd name="T93" fmla="*/ 76 h 741"/>
                  <a:gd name="T94" fmla="*/ 1467 w 1467"/>
                  <a:gd name="T95" fmla="*/ 156 h 741"/>
                  <a:gd name="T96" fmla="*/ 1467 w 1467"/>
                  <a:gd name="T97" fmla="*/ 236 h 741"/>
                  <a:gd name="T98" fmla="*/ 1467 w 1467"/>
                  <a:gd name="T99" fmla="*/ 316 h 741"/>
                  <a:gd name="T100" fmla="*/ 1467 w 1467"/>
                  <a:gd name="T101" fmla="*/ 396 h 741"/>
                  <a:gd name="T102" fmla="*/ 1467 w 1467"/>
                  <a:gd name="T103" fmla="*/ 476 h 741"/>
                  <a:gd name="T104" fmla="*/ 1467 w 1467"/>
                  <a:gd name="T105" fmla="*/ 556 h 741"/>
                  <a:gd name="T106" fmla="*/ 1467 w 1467"/>
                  <a:gd name="T107" fmla="*/ 636 h 741"/>
                  <a:gd name="T108" fmla="*/ 1467 w 1467"/>
                  <a:gd name="T109" fmla="*/ 716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1443" y="741"/>
                    </a:moveTo>
                    <a:lnTo>
                      <a:pt x="1443" y="741"/>
                    </a:lnTo>
                    <a:cubicBezTo>
                      <a:pt x="1439" y="741"/>
                      <a:pt x="1435" y="738"/>
                      <a:pt x="1435" y="733"/>
                    </a:cubicBezTo>
                    <a:cubicBezTo>
                      <a:pt x="1435" y="729"/>
                      <a:pt x="1439" y="725"/>
                      <a:pt x="1443" y="725"/>
                    </a:cubicBezTo>
                    <a:lnTo>
                      <a:pt x="1443" y="725"/>
                    </a:lnTo>
                    <a:cubicBezTo>
                      <a:pt x="1448" y="725"/>
                      <a:pt x="1451" y="729"/>
                      <a:pt x="1451" y="733"/>
                    </a:cubicBezTo>
                    <a:cubicBezTo>
                      <a:pt x="1451" y="738"/>
                      <a:pt x="1448" y="741"/>
                      <a:pt x="1443" y="741"/>
                    </a:cubicBezTo>
                    <a:close/>
                    <a:moveTo>
                      <a:pt x="1363" y="741"/>
                    </a:moveTo>
                    <a:lnTo>
                      <a:pt x="1363" y="741"/>
                    </a:lnTo>
                    <a:cubicBezTo>
                      <a:pt x="1359" y="741"/>
                      <a:pt x="1355" y="738"/>
                      <a:pt x="1355" y="733"/>
                    </a:cubicBezTo>
                    <a:cubicBezTo>
                      <a:pt x="1355" y="729"/>
                      <a:pt x="1359" y="725"/>
                      <a:pt x="1363" y="725"/>
                    </a:cubicBezTo>
                    <a:lnTo>
                      <a:pt x="1363" y="725"/>
                    </a:lnTo>
                    <a:cubicBezTo>
                      <a:pt x="1368" y="725"/>
                      <a:pt x="1371" y="729"/>
                      <a:pt x="1371" y="733"/>
                    </a:cubicBezTo>
                    <a:cubicBezTo>
                      <a:pt x="1371" y="738"/>
                      <a:pt x="1368" y="741"/>
                      <a:pt x="1363" y="741"/>
                    </a:cubicBezTo>
                    <a:close/>
                    <a:moveTo>
                      <a:pt x="1283" y="741"/>
                    </a:moveTo>
                    <a:lnTo>
                      <a:pt x="1283" y="741"/>
                    </a:lnTo>
                    <a:cubicBezTo>
                      <a:pt x="1279" y="741"/>
                      <a:pt x="1275" y="738"/>
                      <a:pt x="1275" y="733"/>
                    </a:cubicBezTo>
                    <a:cubicBezTo>
                      <a:pt x="1275" y="729"/>
                      <a:pt x="1279" y="725"/>
                      <a:pt x="1283" y="725"/>
                    </a:cubicBezTo>
                    <a:lnTo>
                      <a:pt x="1283" y="725"/>
                    </a:lnTo>
                    <a:cubicBezTo>
                      <a:pt x="1288" y="725"/>
                      <a:pt x="1291" y="729"/>
                      <a:pt x="1291" y="733"/>
                    </a:cubicBezTo>
                    <a:cubicBezTo>
                      <a:pt x="1291" y="738"/>
                      <a:pt x="1288" y="741"/>
                      <a:pt x="1283" y="741"/>
                    </a:cubicBezTo>
                    <a:close/>
                    <a:moveTo>
                      <a:pt x="1203" y="741"/>
                    </a:moveTo>
                    <a:lnTo>
                      <a:pt x="1203" y="741"/>
                    </a:lnTo>
                    <a:cubicBezTo>
                      <a:pt x="1199" y="741"/>
                      <a:pt x="1195" y="738"/>
                      <a:pt x="1195" y="733"/>
                    </a:cubicBezTo>
                    <a:cubicBezTo>
                      <a:pt x="1195" y="729"/>
                      <a:pt x="1199" y="725"/>
                      <a:pt x="1203" y="725"/>
                    </a:cubicBezTo>
                    <a:lnTo>
                      <a:pt x="1203" y="725"/>
                    </a:lnTo>
                    <a:cubicBezTo>
                      <a:pt x="1208" y="725"/>
                      <a:pt x="1211" y="729"/>
                      <a:pt x="1211" y="733"/>
                    </a:cubicBezTo>
                    <a:cubicBezTo>
                      <a:pt x="1211" y="738"/>
                      <a:pt x="1208" y="741"/>
                      <a:pt x="1203" y="741"/>
                    </a:cubicBezTo>
                    <a:close/>
                    <a:moveTo>
                      <a:pt x="1123" y="741"/>
                    </a:moveTo>
                    <a:lnTo>
                      <a:pt x="1123" y="741"/>
                    </a:lnTo>
                    <a:cubicBezTo>
                      <a:pt x="1119" y="741"/>
                      <a:pt x="1115" y="738"/>
                      <a:pt x="1115" y="733"/>
                    </a:cubicBezTo>
                    <a:cubicBezTo>
                      <a:pt x="1115" y="729"/>
                      <a:pt x="1119" y="725"/>
                      <a:pt x="1123" y="725"/>
                    </a:cubicBezTo>
                    <a:lnTo>
                      <a:pt x="1123" y="725"/>
                    </a:lnTo>
                    <a:cubicBezTo>
                      <a:pt x="1128" y="725"/>
                      <a:pt x="1131" y="729"/>
                      <a:pt x="1131" y="733"/>
                    </a:cubicBezTo>
                    <a:cubicBezTo>
                      <a:pt x="1131" y="738"/>
                      <a:pt x="1128" y="741"/>
                      <a:pt x="1123" y="741"/>
                    </a:cubicBezTo>
                    <a:close/>
                    <a:moveTo>
                      <a:pt x="1043" y="741"/>
                    </a:moveTo>
                    <a:lnTo>
                      <a:pt x="1043" y="741"/>
                    </a:lnTo>
                    <a:cubicBezTo>
                      <a:pt x="1039" y="741"/>
                      <a:pt x="1035" y="738"/>
                      <a:pt x="1035" y="733"/>
                    </a:cubicBezTo>
                    <a:cubicBezTo>
                      <a:pt x="1035" y="729"/>
                      <a:pt x="1039" y="725"/>
                      <a:pt x="1043" y="725"/>
                    </a:cubicBezTo>
                    <a:lnTo>
                      <a:pt x="1043" y="725"/>
                    </a:lnTo>
                    <a:cubicBezTo>
                      <a:pt x="1048" y="725"/>
                      <a:pt x="1051" y="729"/>
                      <a:pt x="1051" y="733"/>
                    </a:cubicBezTo>
                    <a:cubicBezTo>
                      <a:pt x="1051" y="738"/>
                      <a:pt x="1048" y="741"/>
                      <a:pt x="1043" y="741"/>
                    </a:cubicBezTo>
                    <a:close/>
                    <a:moveTo>
                      <a:pt x="963" y="741"/>
                    </a:moveTo>
                    <a:lnTo>
                      <a:pt x="963" y="741"/>
                    </a:lnTo>
                    <a:cubicBezTo>
                      <a:pt x="959" y="741"/>
                      <a:pt x="955" y="738"/>
                      <a:pt x="955" y="733"/>
                    </a:cubicBezTo>
                    <a:cubicBezTo>
                      <a:pt x="955" y="729"/>
                      <a:pt x="959" y="725"/>
                      <a:pt x="963" y="725"/>
                    </a:cubicBezTo>
                    <a:lnTo>
                      <a:pt x="963" y="725"/>
                    </a:lnTo>
                    <a:cubicBezTo>
                      <a:pt x="968" y="725"/>
                      <a:pt x="971" y="729"/>
                      <a:pt x="971" y="733"/>
                    </a:cubicBezTo>
                    <a:cubicBezTo>
                      <a:pt x="971" y="738"/>
                      <a:pt x="968" y="741"/>
                      <a:pt x="963" y="741"/>
                    </a:cubicBezTo>
                    <a:close/>
                    <a:moveTo>
                      <a:pt x="883" y="741"/>
                    </a:moveTo>
                    <a:lnTo>
                      <a:pt x="883" y="741"/>
                    </a:lnTo>
                    <a:cubicBezTo>
                      <a:pt x="879" y="741"/>
                      <a:pt x="875" y="738"/>
                      <a:pt x="875" y="733"/>
                    </a:cubicBezTo>
                    <a:cubicBezTo>
                      <a:pt x="875" y="729"/>
                      <a:pt x="879" y="725"/>
                      <a:pt x="883" y="725"/>
                    </a:cubicBezTo>
                    <a:lnTo>
                      <a:pt x="883" y="725"/>
                    </a:lnTo>
                    <a:cubicBezTo>
                      <a:pt x="888" y="725"/>
                      <a:pt x="891" y="729"/>
                      <a:pt x="891" y="733"/>
                    </a:cubicBezTo>
                    <a:cubicBezTo>
                      <a:pt x="891" y="738"/>
                      <a:pt x="888" y="741"/>
                      <a:pt x="883" y="741"/>
                    </a:cubicBezTo>
                    <a:close/>
                    <a:moveTo>
                      <a:pt x="803" y="741"/>
                    </a:moveTo>
                    <a:lnTo>
                      <a:pt x="803" y="741"/>
                    </a:lnTo>
                    <a:cubicBezTo>
                      <a:pt x="799" y="741"/>
                      <a:pt x="795" y="738"/>
                      <a:pt x="795" y="733"/>
                    </a:cubicBezTo>
                    <a:cubicBezTo>
                      <a:pt x="795" y="729"/>
                      <a:pt x="799" y="725"/>
                      <a:pt x="803" y="725"/>
                    </a:cubicBezTo>
                    <a:lnTo>
                      <a:pt x="803" y="725"/>
                    </a:lnTo>
                    <a:cubicBezTo>
                      <a:pt x="808" y="725"/>
                      <a:pt x="811" y="729"/>
                      <a:pt x="811" y="733"/>
                    </a:cubicBezTo>
                    <a:cubicBezTo>
                      <a:pt x="811" y="738"/>
                      <a:pt x="808" y="741"/>
                      <a:pt x="803" y="741"/>
                    </a:cubicBezTo>
                    <a:close/>
                    <a:moveTo>
                      <a:pt x="723" y="741"/>
                    </a:moveTo>
                    <a:lnTo>
                      <a:pt x="723" y="741"/>
                    </a:lnTo>
                    <a:cubicBezTo>
                      <a:pt x="719" y="741"/>
                      <a:pt x="715" y="738"/>
                      <a:pt x="715" y="733"/>
                    </a:cubicBezTo>
                    <a:cubicBezTo>
                      <a:pt x="715" y="729"/>
                      <a:pt x="719" y="725"/>
                      <a:pt x="723" y="725"/>
                    </a:cubicBezTo>
                    <a:lnTo>
                      <a:pt x="723" y="725"/>
                    </a:lnTo>
                    <a:cubicBezTo>
                      <a:pt x="728" y="725"/>
                      <a:pt x="731" y="729"/>
                      <a:pt x="731" y="733"/>
                    </a:cubicBezTo>
                    <a:cubicBezTo>
                      <a:pt x="731" y="738"/>
                      <a:pt x="728" y="741"/>
                      <a:pt x="723" y="741"/>
                    </a:cubicBezTo>
                    <a:close/>
                    <a:moveTo>
                      <a:pt x="643" y="741"/>
                    </a:moveTo>
                    <a:lnTo>
                      <a:pt x="643" y="741"/>
                    </a:lnTo>
                    <a:cubicBezTo>
                      <a:pt x="639" y="741"/>
                      <a:pt x="635" y="738"/>
                      <a:pt x="635" y="733"/>
                    </a:cubicBezTo>
                    <a:cubicBezTo>
                      <a:pt x="635" y="729"/>
                      <a:pt x="639" y="725"/>
                      <a:pt x="643" y="725"/>
                    </a:cubicBezTo>
                    <a:lnTo>
                      <a:pt x="643" y="725"/>
                    </a:lnTo>
                    <a:cubicBezTo>
                      <a:pt x="648" y="725"/>
                      <a:pt x="651" y="729"/>
                      <a:pt x="651" y="733"/>
                    </a:cubicBezTo>
                    <a:cubicBezTo>
                      <a:pt x="651" y="738"/>
                      <a:pt x="648" y="741"/>
                      <a:pt x="643" y="741"/>
                    </a:cubicBezTo>
                    <a:close/>
                    <a:moveTo>
                      <a:pt x="563" y="741"/>
                    </a:moveTo>
                    <a:lnTo>
                      <a:pt x="563" y="741"/>
                    </a:lnTo>
                    <a:cubicBezTo>
                      <a:pt x="559" y="741"/>
                      <a:pt x="555" y="738"/>
                      <a:pt x="555" y="733"/>
                    </a:cubicBezTo>
                    <a:cubicBezTo>
                      <a:pt x="555" y="729"/>
                      <a:pt x="559" y="725"/>
                      <a:pt x="563" y="725"/>
                    </a:cubicBezTo>
                    <a:lnTo>
                      <a:pt x="563" y="725"/>
                    </a:lnTo>
                    <a:cubicBezTo>
                      <a:pt x="568" y="725"/>
                      <a:pt x="571" y="729"/>
                      <a:pt x="571" y="733"/>
                    </a:cubicBezTo>
                    <a:cubicBezTo>
                      <a:pt x="571" y="738"/>
                      <a:pt x="568" y="741"/>
                      <a:pt x="563" y="741"/>
                    </a:cubicBezTo>
                    <a:close/>
                    <a:moveTo>
                      <a:pt x="483" y="741"/>
                    </a:moveTo>
                    <a:lnTo>
                      <a:pt x="483" y="741"/>
                    </a:lnTo>
                    <a:cubicBezTo>
                      <a:pt x="479" y="741"/>
                      <a:pt x="475" y="738"/>
                      <a:pt x="475" y="733"/>
                    </a:cubicBezTo>
                    <a:cubicBezTo>
                      <a:pt x="475" y="729"/>
                      <a:pt x="479" y="725"/>
                      <a:pt x="483" y="725"/>
                    </a:cubicBezTo>
                    <a:lnTo>
                      <a:pt x="483" y="725"/>
                    </a:lnTo>
                    <a:cubicBezTo>
                      <a:pt x="488" y="725"/>
                      <a:pt x="491" y="729"/>
                      <a:pt x="491" y="733"/>
                    </a:cubicBezTo>
                    <a:cubicBezTo>
                      <a:pt x="491" y="738"/>
                      <a:pt x="488" y="741"/>
                      <a:pt x="483" y="741"/>
                    </a:cubicBezTo>
                    <a:close/>
                    <a:moveTo>
                      <a:pt x="403" y="741"/>
                    </a:moveTo>
                    <a:lnTo>
                      <a:pt x="403" y="741"/>
                    </a:lnTo>
                    <a:cubicBezTo>
                      <a:pt x="399" y="741"/>
                      <a:pt x="395" y="738"/>
                      <a:pt x="395" y="733"/>
                    </a:cubicBezTo>
                    <a:cubicBezTo>
                      <a:pt x="395" y="729"/>
                      <a:pt x="399" y="725"/>
                      <a:pt x="403" y="725"/>
                    </a:cubicBezTo>
                    <a:lnTo>
                      <a:pt x="403" y="725"/>
                    </a:lnTo>
                    <a:cubicBezTo>
                      <a:pt x="407" y="725"/>
                      <a:pt x="411" y="729"/>
                      <a:pt x="411" y="733"/>
                    </a:cubicBezTo>
                    <a:cubicBezTo>
                      <a:pt x="411" y="738"/>
                      <a:pt x="407" y="741"/>
                      <a:pt x="403" y="741"/>
                    </a:cubicBezTo>
                    <a:close/>
                    <a:moveTo>
                      <a:pt x="323" y="741"/>
                    </a:moveTo>
                    <a:lnTo>
                      <a:pt x="323" y="741"/>
                    </a:lnTo>
                    <a:cubicBezTo>
                      <a:pt x="319" y="741"/>
                      <a:pt x="315" y="738"/>
                      <a:pt x="315" y="733"/>
                    </a:cubicBezTo>
                    <a:cubicBezTo>
                      <a:pt x="315" y="729"/>
                      <a:pt x="319" y="725"/>
                      <a:pt x="323" y="725"/>
                    </a:cubicBezTo>
                    <a:lnTo>
                      <a:pt x="323" y="725"/>
                    </a:lnTo>
                    <a:cubicBezTo>
                      <a:pt x="327" y="725"/>
                      <a:pt x="331" y="729"/>
                      <a:pt x="331" y="733"/>
                    </a:cubicBezTo>
                    <a:cubicBezTo>
                      <a:pt x="331" y="738"/>
                      <a:pt x="327" y="741"/>
                      <a:pt x="323" y="741"/>
                    </a:cubicBezTo>
                    <a:close/>
                    <a:moveTo>
                      <a:pt x="243" y="741"/>
                    </a:moveTo>
                    <a:lnTo>
                      <a:pt x="243" y="741"/>
                    </a:lnTo>
                    <a:cubicBezTo>
                      <a:pt x="239" y="741"/>
                      <a:pt x="235" y="738"/>
                      <a:pt x="235" y="733"/>
                    </a:cubicBezTo>
                    <a:cubicBezTo>
                      <a:pt x="235" y="729"/>
                      <a:pt x="239" y="725"/>
                      <a:pt x="243" y="725"/>
                    </a:cubicBezTo>
                    <a:lnTo>
                      <a:pt x="243" y="725"/>
                    </a:lnTo>
                    <a:cubicBezTo>
                      <a:pt x="247" y="725"/>
                      <a:pt x="251" y="729"/>
                      <a:pt x="251" y="733"/>
                    </a:cubicBezTo>
                    <a:cubicBezTo>
                      <a:pt x="251" y="738"/>
                      <a:pt x="247" y="741"/>
                      <a:pt x="243" y="741"/>
                    </a:cubicBezTo>
                    <a:close/>
                    <a:moveTo>
                      <a:pt x="163" y="741"/>
                    </a:moveTo>
                    <a:lnTo>
                      <a:pt x="163" y="741"/>
                    </a:lnTo>
                    <a:cubicBezTo>
                      <a:pt x="159" y="741"/>
                      <a:pt x="155" y="738"/>
                      <a:pt x="155" y="733"/>
                    </a:cubicBezTo>
                    <a:cubicBezTo>
                      <a:pt x="155" y="729"/>
                      <a:pt x="159" y="725"/>
                      <a:pt x="163" y="725"/>
                    </a:cubicBezTo>
                    <a:lnTo>
                      <a:pt x="163" y="725"/>
                    </a:lnTo>
                    <a:cubicBezTo>
                      <a:pt x="167" y="725"/>
                      <a:pt x="171" y="729"/>
                      <a:pt x="171" y="733"/>
                    </a:cubicBezTo>
                    <a:cubicBezTo>
                      <a:pt x="171" y="738"/>
                      <a:pt x="167" y="741"/>
                      <a:pt x="163" y="741"/>
                    </a:cubicBezTo>
                    <a:close/>
                    <a:moveTo>
                      <a:pt x="83" y="741"/>
                    </a:moveTo>
                    <a:lnTo>
                      <a:pt x="83" y="741"/>
                    </a:lnTo>
                    <a:cubicBezTo>
                      <a:pt x="79" y="741"/>
                      <a:pt x="75" y="738"/>
                      <a:pt x="75" y="733"/>
                    </a:cubicBezTo>
                    <a:cubicBezTo>
                      <a:pt x="75" y="729"/>
                      <a:pt x="79" y="725"/>
                      <a:pt x="83" y="725"/>
                    </a:cubicBezTo>
                    <a:lnTo>
                      <a:pt x="83" y="725"/>
                    </a:lnTo>
                    <a:cubicBezTo>
                      <a:pt x="87" y="725"/>
                      <a:pt x="91" y="729"/>
                      <a:pt x="91" y="733"/>
                    </a:cubicBezTo>
                    <a:cubicBezTo>
                      <a:pt x="91" y="738"/>
                      <a:pt x="87" y="741"/>
                      <a:pt x="83" y="741"/>
                    </a:cubicBezTo>
                    <a:close/>
                    <a:moveTo>
                      <a:pt x="0" y="728"/>
                    </a:moveTo>
                    <a:lnTo>
                      <a:pt x="0" y="728"/>
                    </a:lnTo>
                    <a:cubicBezTo>
                      <a:pt x="0" y="724"/>
                      <a:pt x="4" y="720"/>
                      <a:pt x="8" y="720"/>
                    </a:cubicBezTo>
                    <a:cubicBezTo>
                      <a:pt x="12" y="720"/>
                      <a:pt x="16" y="724"/>
                      <a:pt x="16" y="728"/>
                    </a:cubicBezTo>
                    <a:lnTo>
                      <a:pt x="16" y="728"/>
                    </a:lnTo>
                    <a:cubicBezTo>
                      <a:pt x="16" y="733"/>
                      <a:pt x="12" y="736"/>
                      <a:pt x="8" y="736"/>
                    </a:cubicBezTo>
                    <a:cubicBezTo>
                      <a:pt x="4" y="736"/>
                      <a:pt x="0" y="733"/>
                      <a:pt x="0" y="728"/>
                    </a:cubicBezTo>
                    <a:close/>
                    <a:moveTo>
                      <a:pt x="0" y="648"/>
                    </a:moveTo>
                    <a:lnTo>
                      <a:pt x="0" y="648"/>
                    </a:lnTo>
                    <a:cubicBezTo>
                      <a:pt x="0" y="644"/>
                      <a:pt x="4" y="640"/>
                      <a:pt x="8" y="640"/>
                    </a:cubicBezTo>
                    <a:cubicBezTo>
                      <a:pt x="12" y="640"/>
                      <a:pt x="16" y="644"/>
                      <a:pt x="16" y="648"/>
                    </a:cubicBezTo>
                    <a:lnTo>
                      <a:pt x="16" y="648"/>
                    </a:lnTo>
                    <a:cubicBezTo>
                      <a:pt x="16" y="653"/>
                      <a:pt x="12" y="656"/>
                      <a:pt x="8" y="656"/>
                    </a:cubicBezTo>
                    <a:cubicBezTo>
                      <a:pt x="4" y="656"/>
                      <a:pt x="0" y="653"/>
                      <a:pt x="0" y="648"/>
                    </a:cubicBezTo>
                    <a:close/>
                    <a:moveTo>
                      <a:pt x="0" y="568"/>
                    </a:moveTo>
                    <a:lnTo>
                      <a:pt x="0" y="568"/>
                    </a:lnTo>
                    <a:cubicBezTo>
                      <a:pt x="0" y="564"/>
                      <a:pt x="4" y="560"/>
                      <a:pt x="8" y="560"/>
                    </a:cubicBezTo>
                    <a:cubicBezTo>
                      <a:pt x="12" y="560"/>
                      <a:pt x="16" y="564"/>
                      <a:pt x="16" y="568"/>
                    </a:cubicBezTo>
                    <a:lnTo>
                      <a:pt x="16" y="568"/>
                    </a:lnTo>
                    <a:cubicBezTo>
                      <a:pt x="16" y="573"/>
                      <a:pt x="12" y="576"/>
                      <a:pt x="8" y="576"/>
                    </a:cubicBezTo>
                    <a:cubicBezTo>
                      <a:pt x="4" y="576"/>
                      <a:pt x="0" y="573"/>
                      <a:pt x="0" y="568"/>
                    </a:cubicBezTo>
                    <a:close/>
                    <a:moveTo>
                      <a:pt x="0" y="488"/>
                    </a:moveTo>
                    <a:lnTo>
                      <a:pt x="0" y="488"/>
                    </a:lnTo>
                    <a:cubicBezTo>
                      <a:pt x="0" y="484"/>
                      <a:pt x="4" y="480"/>
                      <a:pt x="8" y="480"/>
                    </a:cubicBezTo>
                    <a:cubicBezTo>
                      <a:pt x="12" y="480"/>
                      <a:pt x="16" y="484"/>
                      <a:pt x="16" y="488"/>
                    </a:cubicBezTo>
                    <a:lnTo>
                      <a:pt x="16" y="488"/>
                    </a:lnTo>
                    <a:cubicBezTo>
                      <a:pt x="16" y="493"/>
                      <a:pt x="12" y="496"/>
                      <a:pt x="8" y="496"/>
                    </a:cubicBezTo>
                    <a:cubicBezTo>
                      <a:pt x="4" y="496"/>
                      <a:pt x="0" y="493"/>
                      <a:pt x="0" y="488"/>
                    </a:cubicBezTo>
                    <a:close/>
                    <a:moveTo>
                      <a:pt x="0" y="408"/>
                    </a:moveTo>
                    <a:lnTo>
                      <a:pt x="0" y="408"/>
                    </a:lnTo>
                    <a:cubicBezTo>
                      <a:pt x="0" y="404"/>
                      <a:pt x="4" y="400"/>
                      <a:pt x="8" y="400"/>
                    </a:cubicBezTo>
                    <a:cubicBezTo>
                      <a:pt x="12" y="400"/>
                      <a:pt x="16" y="404"/>
                      <a:pt x="16" y="408"/>
                    </a:cubicBezTo>
                    <a:lnTo>
                      <a:pt x="16" y="408"/>
                    </a:lnTo>
                    <a:cubicBezTo>
                      <a:pt x="16" y="413"/>
                      <a:pt x="12" y="416"/>
                      <a:pt x="8" y="416"/>
                    </a:cubicBezTo>
                    <a:cubicBezTo>
                      <a:pt x="4" y="416"/>
                      <a:pt x="0" y="413"/>
                      <a:pt x="0" y="408"/>
                    </a:cubicBezTo>
                    <a:close/>
                    <a:moveTo>
                      <a:pt x="0" y="328"/>
                    </a:moveTo>
                    <a:lnTo>
                      <a:pt x="0" y="328"/>
                    </a:lnTo>
                    <a:cubicBezTo>
                      <a:pt x="0" y="324"/>
                      <a:pt x="4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8"/>
                    </a:lnTo>
                    <a:cubicBezTo>
                      <a:pt x="16" y="333"/>
                      <a:pt x="12" y="336"/>
                      <a:pt x="8" y="336"/>
                    </a:cubicBezTo>
                    <a:cubicBezTo>
                      <a:pt x="4" y="336"/>
                      <a:pt x="0" y="333"/>
                      <a:pt x="0" y="328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4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4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4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4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4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4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3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3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3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3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3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8" y="0"/>
                    </a:lnTo>
                    <a:cubicBezTo>
                      <a:pt x="572" y="0"/>
                      <a:pt x="576" y="3"/>
                      <a:pt x="576" y="8"/>
                    </a:cubicBezTo>
                    <a:cubicBezTo>
                      <a:pt x="576" y="12"/>
                      <a:pt x="572" y="16"/>
                      <a:pt x="568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3"/>
                      <a:pt x="656" y="8"/>
                    </a:cubicBezTo>
                    <a:cubicBezTo>
                      <a:pt x="656" y="12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2"/>
                      <a:pt x="640" y="8"/>
                    </a:cubicBezTo>
                    <a:cubicBezTo>
                      <a:pt x="640" y="3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3"/>
                      <a:pt x="736" y="8"/>
                    </a:cubicBezTo>
                    <a:cubicBezTo>
                      <a:pt x="736" y="12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2"/>
                      <a:pt x="720" y="8"/>
                    </a:cubicBezTo>
                    <a:cubicBezTo>
                      <a:pt x="720" y="3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3"/>
                      <a:pt x="816" y="8"/>
                    </a:cubicBezTo>
                    <a:cubicBezTo>
                      <a:pt x="816" y="12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3" y="16"/>
                      <a:pt x="800" y="12"/>
                      <a:pt x="800" y="8"/>
                    </a:cubicBezTo>
                    <a:cubicBezTo>
                      <a:pt x="800" y="3"/>
                      <a:pt x="803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3"/>
                      <a:pt x="896" y="8"/>
                    </a:cubicBezTo>
                    <a:cubicBezTo>
                      <a:pt x="896" y="12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2"/>
                      <a:pt x="880" y="8"/>
                    </a:cubicBezTo>
                    <a:cubicBezTo>
                      <a:pt x="880" y="3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3"/>
                      <a:pt x="976" y="8"/>
                    </a:cubicBezTo>
                    <a:cubicBezTo>
                      <a:pt x="976" y="12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2"/>
                      <a:pt x="960" y="8"/>
                    </a:cubicBezTo>
                    <a:cubicBezTo>
                      <a:pt x="960" y="3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3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2"/>
                      <a:pt x="1040" y="8"/>
                    </a:cubicBezTo>
                    <a:cubicBezTo>
                      <a:pt x="1040" y="3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3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3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3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3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3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3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3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3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3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3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8" name="Rectangle 392">
                <a:extLst>
                  <a:ext uri="{FF2B5EF4-FFF2-40B4-BE49-F238E27FC236}">
                    <a16:creationId xmlns="" xmlns:a16="http://schemas.microsoft.com/office/drawing/2014/main" id="{10E32CA2-345C-469B-8C96-8DDCB1206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1704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89" name="Rectangle 393">
                <a:extLst>
                  <a:ext uri="{FF2B5EF4-FFF2-40B4-BE49-F238E27FC236}">
                    <a16:creationId xmlns="" xmlns:a16="http://schemas.microsoft.com/office/drawing/2014/main" id="{DE33CFA2-04BE-4781-AA88-8FE35E3E9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1751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90" name="Rectangle 394">
                <a:extLst>
                  <a:ext uri="{FF2B5EF4-FFF2-40B4-BE49-F238E27FC236}">
                    <a16:creationId xmlns="" xmlns:a16="http://schemas.microsoft.com/office/drawing/2014/main" id="{15810B26-D03F-49E9-9570-DCEB73A57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179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91" name="Rectangle 395">
                <a:extLst>
                  <a:ext uri="{FF2B5EF4-FFF2-40B4-BE49-F238E27FC236}">
                    <a16:creationId xmlns="" xmlns:a16="http://schemas.microsoft.com/office/drawing/2014/main" id="{5B7B3E8A-0417-4FA7-82C0-4316BFFF3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1798"/>
                <a:ext cx="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92" name="Rectangle 396">
                <a:extLst>
                  <a:ext uri="{FF2B5EF4-FFF2-40B4-BE49-F238E27FC236}">
                    <a16:creationId xmlns="" xmlns:a16="http://schemas.microsoft.com/office/drawing/2014/main" id="{F18E85C7-F20F-4C9A-8AAA-465959427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179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394" name="Rectangle 397">
                <a:extLst>
                  <a:ext uri="{FF2B5EF4-FFF2-40B4-BE49-F238E27FC236}">
                    <a16:creationId xmlns="" xmlns:a16="http://schemas.microsoft.com/office/drawing/2014/main" id="{502F622E-1487-468A-8D22-55C0777CB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22" name="Picture 398">
                <a:extLst>
                  <a:ext uri="{FF2B5EF4-FFF2-40B4-BE49-F238E27FC236}">
                    <a16:creationId xmlns="" xmlns:a16="http://schemas.microsoft.com/office/drawing/2014/main" id="{CB816CAF-7B07-4623-A676-A06A2091A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0" y="1905"/>
                <a:ext cx="44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5" name="Rectangle 399">
                <a:extLst>
                  <a:ext uri="{FF2B5EF4-FFF2-40B4-BE49-F238E27FC236}">
                    <a16:creationId xmlns="" xmlns:a16="http://schemas.microsoft.com/office/drawing/2014/main" id="{DF1B0A4C-072F-4940-BEA0-7AC0FD3B2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6" name="Rectangle 400">
                <a:extLst>
                  <a:ext uri="{FF2B5EF4-FFF2-40B4-BE49-F238E27FC236}">
                    <a16:creationId xmlns="" xmlns:a16="http://schemas.microsoft.com/office/drawing/2014/main" id="{45F8FD10-F96F-4F1C-8E18-3C721EEB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1904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7" name="Freeform 401">
                <a:extLst>
                  <a:ext uri="{FF2B5EF4-FFF2-40B4-BE49-F238E27FC236}">
                    <a16:creationId xmlns="" xmlns:a16="http://schemas.microsoft.com/office/drawing/2014/main" id="{04142679-23BB-453E-BB4D-2B933407ED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1904"/>
                <a:ext cx="445" cy="168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5"/>
                      <a:pt x="1463" y="79"/>
                      <a:pt x="1459" y="79"/>
                    </a:cubicBezTo>
                    <a:cubicBezTo>
                      <a:pt x="1455" y="79"/>
                      <a:pt x="1451" y="75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5"/>
                      <a:pt x="1463" y="159"/>
                      <a:pt x="1459" y="159"/>
                    </a:cubicBezTo>
                    <a:cubicBezTo>
                      <a:pt x="1455" y="159"/>
                      <a:pt x="1451" y="155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5"/>
                      <a:pt x="1463" y="239"/>
                      <a:pt x="1459" y="239"/>
                    </a:cubicBezTo>
                    <a:cubicBezTo>
                      <a:pt x="1455" y="239"/>
                      <a:pt x="1451" y="235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6" y="725"/>
                      <a:pt x="1409" y="729"/>
                      <a:pt x="1409" y="733"/>
                    </a:cubicBezTo>
                    <a:cubicBezTo>
                      <a:pt x="1409" y="738"/>
                      <a:pt x="1406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7" y="741"/>
                      <a:pt x="993" y="738"/>
                      <a:pt x="993" y="733"/>
                    </a:cubicBezTo>
                    <a:cubicBezTo>
                      <a:pt x="993" y="729"/>
                      <a:pt x="997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7" y="741"/>
                      <a:pt x="913" y="738"/>
                      <a:pt x="913" y="733"/>
                    </a:cubicBezTo>
                    <a:cubicBezTo>
                      <a:pt x="913" y="729"/>
                      <a:pt x="917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7" y="741"/>
                      <a:pt x="833" y="738"/>
                      <a:pt x="833" y="733"/>
                    </a:cubicBezTo>
                    <a:cubicBezTo>
                      <a:pt x="833" y="729"/>
                      <a:pt x="837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7" y="741"/>
                      <a:pt x="753" y="738"/>
                      <a:pt x="753" y="733"/>
                    </a:cubicBezTo>
                    <a:cubicBezTo>
                      <a:pt x="753" y="729"/>
                      <a:pt x="757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7" y="741"/>
                      <a:pt x="673" y="738"/>
                      <a:pt x="673" y="733"/>
                    </a:cubicBezTo>
                    <a:cubicBezTo>
                      <a:pt x="673" y="729"/>
                      <a:pt x="677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8" name="Rectangle 402">
                <a:extLst>
                  <a:ext uri="{FF2B5EF4-FFF2-40B4-BE49-F238E27FC236}">
                    <a16:creationId xmlns="" xmlns:a16="http://schemas.microsoft.com/office/drawing/2014/main" id="{DB926581-DC01-41FB-95AE-3AC8D5D64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1904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9" name="Rectangle 403">
                <a:extLst>
                  <a:ext uri="{FF2B5EF4-FFF2-40B4-BE49-F238E27FC236}">
                    <a16:creationId xmlns="" xmlns:a16="http://schemas.microsoft.com/office/drawing/2014/main" id="{3795A2EB-93C8-4704-935B-4AD309E42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93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0" name="Rectangle 404">
                <a:extLst>
                  <a:ext uri="{FF2B5EF4-FFF2-40B4-BE49-F238E27FC236}">
                    <a16:creationId xmlns="" xmlns:a16="http://schemas.microsoft.com/office/drawing/2014/main" id="{0A075E9B-5F28-46D6-A23A-DE998DA40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896"/>
                <a:ext cx="451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1" name="Rectangle 405">
                <a:extLst>
                  <a:ext uri="{FF2B5EF4-FFF2-40B4-BE49-F238E27FC236}">
                    <a16:creationId xmlns="" xmlns:a16="http://schemas.microsoft.com/office/drawing/2014/main" id="{52D864B5-1B17-4883-8401-C976490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04"/>
                <a:ext cx="451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607">
              <a:extLst>
                <a:ext uri="{FF2B5EF4-FFF2-40B4-BE49-F238E27FC236}">
                  <a16:creationId xmlns="" xmlns:a16="http://schemas.microsoft.com/office/drawing/2014/main" id="{ED01D2E4-DE38-4F70-A29B-E907254327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0" y="1472"/>
              <a:ext cx="1325" cy="1430"/>
              <a:chOff x="4020" y="1472"/>
              <a:chExt cx="1325" cy="1430"/>
            </a:xfrm>
          </p:grpSpPr>
          <p:sp>
            <p:nvSpPr>
              <p:cNvPr id="1802" name="Rectangle 407">
                <a:extLst>
                  <a:ext uri="{FF2B5EF4-FFF2-40B4-BE49-F238E27FC236}">
                    <a16:creationId xmlns="" xmlns:a16="http://schemas.microsoft.com/office/drawing/2014/main" id="{EC9E3CEF-16A0-4BAE-8C57-1259298E3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11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4" name="Rectangle 408">
                <a:extLst>
                  <a:ext uri="{FF2B5EF4-FFF2-40B4-BE49-F238E27FC236}">
                    <a16:creationId xmlns="" xmlns:a16="http://schemas.microsoft.com/office/drawing/2014/main" id="{3BE5194A-C840-4CEA-BB18-BC580411E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22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5" name="Rectangle 409">
                <a:extLst>
                  <a:ext uri="{FF2B5EF4-FFF2-40B4-BE49-F238E27FC236}">
                    <a16:creationId xmlns="" xmlns:a16="http://schemas.microsoft.com/office/drawing/2014/main" id="{214FC021-ACEB-4D47-83A6-5838406F5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33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6" name="Rectangle 410">
                <a:extLst>
                  <a:ext uri="{FF2B5EF4-FFF2-40B4-BE49-F238E27FC236}">
                    <a16:creationId xmlns="" xmlns:a16="http://schemas.microsoft.com/office/drawing/2014/main" id="{DB5B73CF-CBE3-4B34-A5D7-674D5F74B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44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7" name="Rectangle 411">
                <a:extLst>
                  <a:ext uri="{FF2B5EF4-FFF2-40B4-BE49-F238E27FC236}">
                    <a16:creationId xmlns="" xmlns:a16="http://schemas.microsoft.com/office/drawing/2014/main" id="{41FA5074-4677-4DBB-93A9-244DF376A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55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8" name="Rectangle 412">
                <a:extLst>
                  <a:ext uri="{FF2B5EF4-FFF2-40B4-BE49-F238E27FC236}">
                    <a16:creationId xmlns="" xmlns:a16="http://schemas.microsoft.com/office/drawing/2014/main" id="{66F4DBA7-14A5-4087-AD35-70F0C9FB5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66"/>
                <a:ext cx="451" cy="2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9" name="Rectangle 413">
                <a:extLst>
                  <a:ext uri="{FF2B5EF4-FFF2-40B4-BE49-F238E27FC236}">
                    <a16:creationId xmlns="" xmlns:a16="http://schemas.microsoft.com/office/drawing/2014/main" id="{57325B61-D5C9-44EF-8A66-254AC5A5C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8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0" name="Rectangle 414">
                <a:extLst>
                  <a:ext uri="{FF2B5EF4-FFF2-40B4-BE49-F238E27FC236}">
                    <a16:creationId xmlns="" xmlns:a16="http://schemas.microsoft.com/office/drawing/2014/main" id="{94A248EB-B79A-48E9-9BB3-BDA279EFB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1998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1" name="Rectangle 415">
                <a:extLst>
                  <a:ext uri="{FF2B5EF4-FFF2-40B4-BE49-F238E27FC236}">
                    <a16:creationId xmlns="" xmlns:a16="http://schemas.microsoft.com/office/drawing/2014/main" id="{C2C9B72D-C7AC-4026-A5CB-DAEE118BC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009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2" name="Rectangle 416">
                <a:extLst>
                  <a:ext uri="{FF2B5EF4-FFF2-40B4-BE49-F238E27FC236}">
                    <a16:creationId xmlns="" xmlns:a16="http://schemas.microsoft.com/office/drawing/2014/main" id="{66228135-A6CA-4DA6-86AD-2962764DA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020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3" name="Rectangle 417">
                <a:extLst>
                  <a:ext uri="{FF2B5EF4-FFF2-40B4-BE49-F238E27FC236}">
                    <a16:creationId xmlns="" xmlns:a16="http://schemas.microsoft.com/office/drawing/2014/main" id="{D411057F-7358-4E8C-B645-F0116BC7F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031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4" name="Rectangle 418">
                <a:extLst>
                  <a:ext uri="{FF2B5EF4-FFF2-40B4-BE49-F238E27FC236}">
                    <a16:creationId xmlns="" xmlns:a16="http://schemas.microsoft.com/office/drawing/2014/main" id="{42847A02-FFEC-476F-B14D-A48F95441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042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5" name="Rectangle 419">
                <a:extLst>
                  <a:ext uri="{FF2B5EF4-FFF2-40B4-BE49-F238E27FC236}">
                    <a16:creationId xmlns="" xmlns:a16="http://schemas.microsoft.com/office/drawing/2014/main" id="{428B7437-A90A-4BE3-A9FC-25608A54A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053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6" name="Rectangle 420">
                <a:extLst>
                  <a:ext uri="{FF2B5EF4-FFF2-40B4-BE49-F238E27FC236}">
                    <a16:creationId xmlns="" xmlns:a16="http://schemas.microsoft.com/office/drawing/2014/main" id="{CF02D40C-6B55-4468-8419-7810E102A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064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7" name="Freeform 421">
                <a:extLst>
                  <a:ext uri="{FF2B5EF4-FFF2-40B4-BE49-F238E27FC236}">
                    <a16:creationId xmlns="" xmlns:a16="http://schemas.microsoft.com/office/drawing/2014/main" id="{D4315AA5-E235-4B57-9204-41F2E72904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1897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8 h 742"/>
                  <a:gd name="T50" fmla="*/ 0 w 1467"/>
                  <a:gd name="T51" fmla="*/ 168 h 742"/>
                  <a:gd name="T52" fmla="*/ 0 w 1467"/>
                  <a:gd name="T53" fmla="*/ 88 h 742"/>
                  <a:gd name="T54" fmla="*/ 0 w 1467"/>
                  <a:gd name="T55" fmla="*/ 8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8 w 1467"/>
                  <a:gd name="T71" fmla="*/ 0 h 742"/>
                  <a:gd name="T72" fmla="*/ 728 w 1467"/>
                  <a:gd name="T73" fmla="*/ 0 h 742"/>
                  <a:gd name="T74" fmla="*/ 808 w 1467"/>
                  <a:gd name="T75" fmla="*/ 0 h 742"/>
                  <a:gd name="T76" fmla="*/ 888 w 1467"/>
                  <a:gd name="T77" fmla="*/ 0 h 742"/>
                  <a:gd name="T78" fmla="*/ 968 w 1467"/>
                  <a:gd name="T79" fmla="*/ 0 h 742"/>
                  <a:gd name="T80" fmla="*/ 1048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8" y="726"/>
                      <a:pt x="811" y="729"/>
                      <a:pt x="811" y="734"/>
                    </a:cubicBezTo>
                    <a:cubicBezTo>
                      <a:pt x="811" y="738"/>
                      <a:pt x="808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8" y="726"/>
                      <a:pt x="731" y="729"/>
                      <a:pt x="731" y="734"/>
                    </a:cubicBezTo>
                    <a:cubicBezTo>
                      <a:pt x="731" y="738"/>
                      <a:pt x="728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8" y="726"/>
                      <a:pt x="651" y="729"/>
                      <a:pt x="651" y="734"/>
                    </a:cubicBezTo>
                    <a:cubicBezTo>
                      <a:pt x="651" y="738"/>
                      <a:pt x="648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8" y="726"/>
                      <a:pt x="571" y="729"/>
                      <a:pt x="571" y="734"/>
                    </a:cubicBezTo>
                    <a:cubicBezTo>
                      <a:pt x="571" y="738"/>
                      <a:pt x="568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8" y="726"/>
                      <a:pt x="491" y="729"/>
                      <a:pt x="491" y="734"/>
                    </a:cubicBezTo>
                    <a:cubicBezTo>
                      <a:pt x="491" y="738"/>
                      <a:pt x="488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4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4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4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4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4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4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4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4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4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4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8"/>
                    </a:lnTo>
                    <a:cubicBezTo>
                      <a:pt x="0" y="324"/>
                      <a:pt x="4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4" y="337"/>
                      <a:pt x="0" y="333"/>
                      <a:pt x="0" y="329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4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4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4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4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4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4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3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3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3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3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3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8" y="0"/>
                    </a:lnTo>
                    <a:cubicBezTo>
                      <a:pt x="572" y="0"/>
                      <a:pt x="576" y="3"/>
                      <a:pt x="576" y="8"/>
                    </a:cubicBezTo>
                    <a:cubicBezTo>
                      <a:pt x="576" y="12"/>
                      <a:pt x="572" y="16"/>
                      <a:pt x="568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3"/>
                      <a:pt x="656" y="8"/>
                    </a:cubicBezTo>
                    <a:cubicBezTo>
                      <a:pt x="656" y="12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2"/>
                      <a:pt x="640" y="8"/>
                    </a:cubicBezTo>
                    <a:cubicBezTo>
                      <a:pt x="640" y="3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3"/>
                      <a:pt x="736" y="8"/>
                    </a:cubicBezTo>
                    <a:cubicBezTo>
                      <a:pt x="736" y="12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2"/>
                      <a:pt x="720" y="8"/>
                    </a:cubicBezTo>
                    <a:cubicBezTo>
                      <a:pt x="720" y="3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3"/>
                      <a:pt x="816" y="8"/>
                    </a:cubicBezTo>
                    <a:cubicBezTo>
                      <a:pt x="816" y="12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3" y="16"/>
                      <a:pt x="800" y="12"/>
                      <a:pt x="800" y="8"/>
                    </a:cubicBezTo>
                    <a:cubicBezTo>
                      <a:pt x="800" y="3"/>
                      <a:pt x="803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3"/>
                      <a:pt x="896" y="8"/>
                    </a:cubicBezTo>
                    <a:cubicBezTo>
                      <a:pt x="896" y="12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2"/>
                      <a:pt x="880" y="8"/>
                    </a:cubicBezTo>
                    <a:cubicBezTo>
                      <a:pt x="880" y="3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3"/>
                      <a:pt x="976" y="8"/>
                    </a:cubicBezTo>
                    <a:cubicBezTo>
                      <a:pt x="976" y="12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2"/>
                      <a:pt x="960" y="8"/>
                    </a:cubicBezTo>
                    <a:cubicBezTo>
                      <a:pt x="960" y="3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3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2"/>
                      <a:pt x="1040" y="8"/>
                    </a:cubicBezTo>
                    <a:cubicBezTo>
                      <a:pt x="1040" y="3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3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3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3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3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3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3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3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3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3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3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8" name="Rectangle 422">
                <a:extLst>
                  <a:ext uri="{FF2B5EF4-FFF2-40B4-BE49-F238E27FC236}">
                    <a16:creationId xmlns="" xmlns:a16="http://schemas.microsoft.com/office/drawing/2014/main" id="{72E1569F-651D-41CB-9DD3-D6EAE586F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1911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19" name="Rectangle 423">
                <a:extLst>
                  <a:ext uri="{FF2B5EF4-FFF2-40B4-BE49-F238E27FC236}">
                    <a16:creationId xmlns="" xmlns:a16="http://schemas.microsoft.com/office/drawing/2014/main" id="{4B583E91-AF0E-4EE7-940E-6BAAB08D1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1955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20" name="Rectangle 424">
                <a:extLst>
                  <a:ext uri="{FF2B5EF4-FFF2-40B4-BE49-F238E27FC236}">
                    <a16:creationId xmlns="" xmlns:a16="http://schemas.microsoft.com/office/drawing/2014/main" id="{A59A6220-1EC3-4474-888F-CC01D4139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20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21" name="Rectangle 425">
                <a:extLst>
                  <a:ext uri="{FF2B5EF4-FFF2-40B4-BE49-F238E27FC236}">
                    <a16:creationId xmlns="" xmlns:a16="http://schemas.microsoft.com/office/drawing/2014/main" id="{589139E7-7322-4E25-96F8-4D198FA12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002"/>
                <a:ext cx="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22" name="Rectangle 426">
                <a:extLst>
                  <a:ext uri="{FF2B5EF4-FFF2-40B4-BE49-F238E27FC236}">
                    <a16:creationId xmlns="" xmlns:a16="http://schemas.microsoft.com/office/drawing/2014/main" id="{9D125C12-DAD7-4A73-ADF2-C5BE3A235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0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23" name="Rectangle 427">
                <a:extLst>
                  <a:ext uri="{FF2B5EF4-FFF2-40B4-BE49-F238E27FC236}">
                    <a16:creationId xmlns="" xmlns:a16="http://schemas.microsoft.com/office/drawing/2014/main" id="{1C8B0305-E29E-43CC-8398-2DDC5B134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52" name="Picture 428">
                <a:extLst>
                  <a:ext uri="{FF2B5EF4-FFF2-40B4-BE49-F238E27FC236}">
                    <a16:creationId xmlns="" xmlns:a16="http://schemas.microsoft.com/office/drawing/2014/main" id="{F2995463-9E73-412F-AF55-476ABBCF0A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" y="2112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0" name="Rectangle 429">
                <a:extLst>
                  <a:ext uri="{FF2B5EF4-FFF2-40B4-BE49-F238E27FC236}">
                    <a16:creationId xmlns="" xmlns:a16="http://schemas.microsoft.com/office/drawing/2014/main" id="{CF8AF386-8585-45FA-A7BF-C29FBCFCA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1" name="Rectangle 430">
                <a:extLst>
                  <a:ext uri="{FF2B5EF4-FFF2-40B4-BE49-F238E27FC236}">
                    <a16:creationId xmlns="" xmlns:a16="http://schemas.microsoft.com/office/drawing/2014/main" id="{310DF715-58A2-41F6-8266-093561345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108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2" name="Freeform 431">
                <a:extLst>
                  <a:ext uri="{FF2B5EF4-FFF2-40B4-BE49-F238E27FC236}">
                    <a16:creationId xmlns="" xmlns:a16="http://schemas.microsoft.com/office/drawing/2014/main" id="{2D52BA22-F1F0-4BB9-9380-C23393132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2110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5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5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5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5" y="725"/>
                      <a:pt x="1409" y="729"/>
                      <a:pt x="1409" y="733"/>
                    </a:cubicBezTo>
                    <a:cubicBezTo>
                      <a:pt x="1409" y="738"/>
                      <a:pt x="1405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7" y="741"/>
                      <a:pt x="993" y="738"/>
                      <a:pt x="993" y="733"/>
                    </a:cubicBezTo>
                    <a:cubicBezTo>
                      <a:pt x="993" y="729"/>
                      <a:pt x="997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7" y="741"/>
                      <a:pt x="913" y="738"/>
                      <a:pt x="913" y="733"/>
                    </a:cubicBezTo>
                    <a:cubicBezTo>
                      <a:pt x="913" y="729"/>
                      <a:pt x="917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6" y="741"/>
                      <a:pt x="833" y="738"/>
                      <a:pt x="833" y="733"/>
                    </a:cubicBezTo>
                    <a:cubicBezTo>
                      <a:pt x="833" y="729"/>
                      <a:pt x="836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6" y="741"/>
                      <a:pt x="753" y="738"/>
                      <a:pt x="753" y="733"/>
                    </a:cubicBezTo>
                    <a:cubicBezTo>
                      <a:pt x="753" y="729"/>
                      <a:pt x="756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6" y="741"/>
                      <a:pt x="673" y="738"/>
                      <a:pt x="673" y="733"/>
                    </a:cubicBezTo>
                    <a:cubicBezTo>
                      <a:pt x="673" y="729"/>
                      <a:pt x="676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3" name="Rectangle 432">
                <a:extLst>
                  <a:ext uri="{FF2B5EF4-FFF2-40B4-BE49-F238E27FC236}">
                    <a16:creationId xmlns="" xmlns:a16="http://schemas.microsoft.com/office/drawing/2014/main" id="{81298016-C8A3-4754-9CFD-57DF551F5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108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4" name="Rectangle 433">
                <a:extLst>
                  <a:ext uri="{FF2B5EF4-FFF2-40B4-BE49-F238E27FC236}">
                    <a16:creationId xmlns="" xmlns:a16="http://schemas.microsoft.com/office/drawing/2014/main" id="{DDF7288C-D042-47BA-8DFC-241FAAB49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00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5" name="Rectangle 434">
                <a:extLst>
                  <a:ext uri="{FF2B5EF4-FFF2-40B4-BE49-F238E27FC236}">
                    <a16:creationId xmlns="" xmlns:a16="http://schemas.microsoft.com/office/drawing/2014/main" id="{FF824410-6466-4601-9CDA-A6E02307B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04"/>
                <a:ext cx="451" cy="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6" name="Rectangle 435">
                <a:extLst>
                  <a:ext uri="{FF2B5EF4-FFF2-40B4-BE49-F238E27FC236}">
                    <a16:creationId xmlns="" xmlns:a16="http://schemas.microsoft.com/office/drawing/2014/main" id="{319CF292-9FA3-48BB-89BC-0D99F839A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08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7" name="Rectangle 436">
                <a:extLst>
                  <a:ext uri="{FF2B5EF4-FFF2-40B4-BE49-F238E27FC236}">
                    <a16:creationId xmlns="" xmlns:a16="http://schemas.microsoft.com/office/drawing/2014/main" id="{14B56B07-9041-4E0B-AFC9-A8D62372A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19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" name="Rectangle 437">
                <a:extLst>
                  <a:ext uri="{FF2B5EF4-FFF2-40B4-BE49-F238E27FC236}">
                    <a16:creationId xmlns="" xmlns:a16="http://schemas.microsoft.com/office/drawing/2014/main" id="{BB7FE0B3-7C24-4867-A6FC-E01E8B117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30"/>
                <a:ext cx="451" cy="10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9" name="Rectangle 438">
                <a:extLst>
                  <a:ext uri="{FF2B5EF4-FFF2-40B4-BE49-F238E27FC236}">
                    <a16:creationId xmlns="" xmlns:a16="http://schemas.microsoft.com/office/drawing/2014/main" id="{3B028D24-13A1-4828-A894-FDA9C2884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40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0" name="Rectangle 439">
                <a:extLst>
                  <a:ext uri="{FF2B5EF4-FFF2-40B4-BE49-F238E27FC236}">
                    <a16:creationId xmlns="" xmlns:a16="http://schemas.microsoft.com/office/drawing/2014/main" id="{31063BF5-97D4-475A-B4E7-91A9FC23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51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1" name="Rectangle 440">
                <a:extLst>
                  <a:ext uri="{FF2B5EF4-FFF2-40B4-BE49-F238E27FC236}">
                    <a16:creationId xmlns="" xmlns:a16="http://schemas.microsoft.com/office/drawing/2014/main" id="{54D59CDE-69F5-4DC8-85C4-E8FAD9DAF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62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3" name="Rectangle 441">
                <a:extLst>
                  <a:ext uri="{FF2B5EF4-FFF2-40B4-BE49-F238E27FC236}">
                    <a16:creationId xmlns="" xmlns:a16="http://schemas.microsoft.com/office/drawing/2014/main" id="{269FB7B8-A986-42D6-B40C-B4FB7A7EC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73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4" name="Rectangle 442">
                <a:extLst>
                  <a:ext uri="{FF2B5EF4-FFF2-40B4-BE49-F238E27FC236}">
                    <a16:creationId xmlns="" xmlns:a16="http://schemas.microsoft.com/office/drawing/2014/main" id="{92E19DB3-3DF7-4B93-BDB1-D0F729236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195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5" name="Rectangle 443">
                <a:extLst>
                  <a:ext uri="{FF2B5EF4-FFF2-40B4-BE49-F238E27FC236}">
                    <a16:creationId xmlns="" xmlns:a16="http://schemas.microsoft.com/office/drawing/2014/main" id="{EEF8DE45-136F-4A71-B9AA-2AD0A5083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06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6" name="Rectangle 444">
                <a:extLst>
                  <a:ext uri="{FF2B5EF4-FFF2-40B4-BE49-F238E27FC236}">
                    <a16:creationId xmlns="" xmlns:a16="http://schemas.microsoft.com/office/drawing/2014/main" id="{AFDF777E-4DE2-4C4D-9DCF-B76B9BFD2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17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7" name="Rectangle 445">
                <a:extLst>
                  <a:ext uri="{FF2B5EF4-FFF2-40B4-BE49-F238E27FC236}">
                    <a16:creationId xmlns="" xmlns:a16="http://schemas.microsoft.com/office/drawing/2014/main" id="{3B285AA7-3088-44CD-84FF-162C329F6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28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8" name="Rectangle 446">
                <a:extLst>
                  <a:ext uri="{FF2B5EF4-FFF2-40B4-BE49-F238E27FC236}">
                    <a16:creationId xmlns="" xmlns:a16="http://schemas.microsoft.com/office/drawing/2014/main" id="{6AEC08DD-4110-4EEA-9EB2-AC73AAD50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39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9" name="Rectangle 447">
                <a:extLst>
                  <a:ext uri="{FF2B5EF4-FFF2-40B4-BE49-F238E27FC236}">
                    <a16:creationId xmlns="" xmlns:a16="http://schemas.microsoft.com/office/drawing/2014/main" id="{570A0209-C4BA-4BB4-B3AE-75C872FD9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50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0" name="Rectangle 448">
                <a:extLst>
                  <a:ext uri="{FF2B5EF4-FFF2-40B4-BE49-F238E27FC236}">
                    <a16:creationId xmlns="" xmlns:a16="http://schemas.microsoft.com/office/drawing/2014/main" id="{BB612DA5-4753-4AD3-94AD-8F353FC4F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61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1" name="Rectangle 449">
                <a:extLst>
                  <a:ext uri="{FF2B5EF4-FFF2-40B4-BE49-F238E27FC236}">
                    <a16:creationId xmlns="" xmlns:a16="http://schemas.microsoft.com/office/drawing/2014/main" id="{1EB35F3F-CF84-4BD9-8091-EA652F893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72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2" name="Freeform 450">
                <a:extLst>
                  <a:ext uri="{FF2B5EF4-FFF2-40B4-BE49-F238E27FC236}">
                    <a16:creationId xmlns="" xmlns:a16="http://schemas.microsoft.com/office/drawing/2014/main" id="{27B4565C-C4F0-43A0-9FB4-CF45ABD11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6" y="2103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8 w 1467"/>
                  <a:gd name="T77" fmla="*/ 0 h 742"/>
                  <a:gd name="T78" fmla="*/ 968 w 1467"/>
                  <a:gd name="T79" fmla="*/ 0 h 742"/>
                  <a:gd name="T80" fmla="*/ 1048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8" y="726"/>
                      <a:pt x="811" y="729"/>
                      <a:pt x="811" y="734"/>
                    </a:cubicBezTo>
                    <a:cubicBezTo>
                      <a:pt x="811" y="738"/>
                      <a:pt x="808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8" y="726"/>
                      <a:pt x="731" y="729"/>
                      <a:pt x="731" y="734"/>
                    </a:cubicBezTo>
                    <a:cubicBezTo>
                      <a:pt x="731" y="738"/>
                      <a:pt x="728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8" y="0"/>
                    </a:lnTo>
                    <a:cubicBezTo>
                      <a:pt x="812" y="0"/>
                      <a:pt x="816" y="4"/>
                      <a:pt x="816" y="8"/>
                    </a:cubicBezTo>
                    <a:cubicBezTo>
                      <a:pt x="816" y="12"/>
                      <a:pt x="812" y="16"/>
                      <a:pt x="808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4"/>
                      <a:pt x="896" y="8"/>
                    </a:cubicBezTo>
                    <a:cubicBezTo>
                      <a:pt x="896" y="12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2"/>
                      <a:pt x="880" y="8"/>
                    </a:cubicBezTo>
                    <a:cubicBezTo>
                      <a:pt x="880" y="4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4"/>
                      <a:pt x="976" y="8"/>
                    </a:cubicBezTo>
                    <a:cubicBezTo>
                      <a:pt x="976" y="12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2"/>
                      <a:pt x="960" y="8"/>
                    </a:cubicBezTo>
                    <a:cubicBezTo>
                      <a:pt x="960" y="4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2"/>
                      <a:pt x="1040" y="8"/>
                    </a:cubicBezTo>
                    <a:cubicBezTo>
                      <a:pt x="1040" y="4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4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4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3" name="Rectangle 451">
                <a:extLst>
                  <a:ext uri="{FF2B5EF4-FFF2-40B4-BE49-F238E27FC236}">
                    <a16:creationId xmlns="" xmlns:a16="http://schemas.microsoft.com/office/drawing/2014/main" id="{154F8E80-F3A6-4141-9ABF-25F6BDC88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2115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64" name="Rectangle 452">
                <a:extLst>
                  <a:ext uri="{FF2B5EF4-FFF2-40B4-BE49-F238E27FC236}">
                    <a16:creationId xmlns="" xmlns:a16="http://schemas.microsoft.com/office/drawing/2014/main" id="{EE227997-F11E-4609-9116-E0A79F99C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2163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65" name="Rectangle 453">
                <a:extLst>
                  <a:ext uri="{FF2B5EF4-FFF2-40B4-BE49-F238E27FC236}">
                    <a16:creationId xmlns="" xmlns:a16="http://schemas.microsoft.com/office/drawing/2014/main" id="{FC96E98D-121D-4F52-BD94-436248446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2210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66" name="Rectangle 454">
                <a:extLst>
                  <a:ext uri="{FF2B5EF4-FFF2-40B4-BE49-F238E27FC236}">
                    <a16:creationId xmlns="" xmlns:a16="http://schemas.microsoft.com/office/drawing/2014/main" id="{0FBF27D8-1B0B-400C-96A5-E39309749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2210"/>
                <a:ext cx="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67" name="Rectangle 455">
                <a:extLst>
                  <a:ext uri="{FF2B5EF4-FFF2-40B4-BE49-F238E27FC236}">
                    <a16:creationId xmlns="" xmlns:a16="http://schemas.microsoft.com/office/drawing/2014/main" id="{81E25B31-5B21-44D5-BC06-0F778E64D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210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68" name="Rectangle 456">
                <a:extLst>
                  <a:ext uri="{FF2B5EF4-FFF2-40B4-BE49-F238E27FC236}">
                    <a16:creationId xmlns="" xmlns:a16="http://schemas.microsoft.com/office/drawing/2014/main" id="{2650E904-C27F-4CF6-9586-F1F1B838C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81" name="Picture 457">
                <a:extLst>
                  <a:ext uri="{FF2B5EF4-FFF2-40B4-BE49-F238E27FC236}">
                    <a16:creationId xmlns="" xmlns:a16="http://schemas.microsoft.com/office/drawing/2014/main" id="{EDE8B270-B001-41B4-A37C-0693321B2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" y="231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9" name="Rectangle 458">
                <a:extLst>
                  <a:ext uri="{FF2B5EF4-FFF2-40B4-BE49-F238E27FC236}">
                    <a16:creationId xmlns="" xmlns:a16="http://schemas.microsoft.com/office/drawing/2014/main" id="{99A3182F-5514-410C-88F7-58B157CF7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0" name="Rectangle 459">
                <a:extLst>
                  <a:ext uri="{FF2B5EF4-FFF2-40B4-BE49-F238E27FC236}">
                    <a16:creationId xmlns="" xmlns:a16="http://schemas.microsoft.com/office/drawing/2014/main" id="{FF24AA45-4537-46B3-B741-362928CD1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315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1" name="Freeform 460">
                <a:extLst>
                  <a:ext uri="{FF2B5EF4-FFF2-40B4-BE49-F238E27FC236}">
                    <a16:creationId xmlns="" xmlns:a16="http://schemas.microsoft.com/office/drawing/2014/main" id="{043D3DE6-6279-4BD1-A3D4-A55716481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6" y="2317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5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5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5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5" y="725"/>
                      <a:pt x="1409" y="729"/>
                      <a:pt x="1409" y="733"/>
                    </a:cubicBezTo>
                    <a:cubicBezTo>
                      <a:pt x="1409" y="738"/>
                      <a:pt x="1405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7" y="741"/>
                      <a:pt x="993" y="738"/>
                      <a:pt x="993" y="733"/>
                    </a:cubicBezTo>
                    <a:cubicBezTo>
                      <a:pt x="993" y="729"/>
                      <a:pt x="997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7" y="741"/>
                      <a:pt x="913" y="738"/>
                      <a:pt x="913" y="733"/>
                    </a:cubicBezTo>
                    <a:cubicBezTo>
                      <a:pt x="913" y="729"/>
                      <a:pt x="917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6" y="741"/>
                      <a:pt x="833" y="738"/>
                      <a:pt x="833" y="733"/>
                    </a:cubicBezTo>
                    <a:cubicBezTo>
                      <a:pt x="833" y="729"/>
                      <a:pt x="836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6" y="741"/>
                      <a:pt x="753" y="738"/>
                      <a:pt x="753" y="733"/>
                    </a:cubicBezTo>
                    <a:cubicBezTo>
                      <a:pt x="753" y="729"/>
                      <a:pt x="756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6" y="741"/>
                      <a:pt x="673" y="738"/>
                      <a:pt x="673" y="733"/>
                    </a:cubicBezTo>
                    <a:cubicBezTo>
                      <a:pt x="673" y="729"/>
                      <a:pt x="676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2" name="Rectangle 461">
                <a:extLst>
                  <a:ext uri="{FF2B5EF4-FFF2-40B4-BE49-F238E27FC236}">
                    <a16:creationId xmlns="" xmlns:a16="http://schemas.microsoft.com/office/drawing/2014/main" id="{D063284C-303D-4D5B-996E-638F86B14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315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3" name="Rectangle 462">
                <a:extLst>
                  <a:ext uri="{FF2B5EF4-FFF2-40B4-BE49-F238E27FC236}">
                    <a16:creationId xmlns="" xmlns:a16="http://schemas.microsoft.com/office/drawing/2014/main" id="{FE4610F6-000E-415E-A248-E9495B8C5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04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4" name="Rectangle 463">
                <a:extLst>
                  <a:ext uri="{FF2B5EF4-FFF2-40B4-BE49-F238E27FC236}">
                    <a16:creationId xmlns="" xmlns:a16="http://schemas.microsoft.com/office/drawing/2014/main" id="{6D14C174-FF6A-40C7-A3A5-0B94E2B2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08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5" name="Rectangle 464">
                <a:extLst>
                  <a:ext uri="{FF2B5EF4-FFF2-40B4-BE49-F238E27FC236}">
                    <a16:creationId xmlns="" xmlns:a16="http://schemas.microsoft.com/office/drawing/2014/main" id="{AE53A52F-FECD-4037-AD14-149EC61FF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15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6" name="Rectangle 465">
                <a:extLst>
                  <a:ext uri="{FF2B5EF4-FFF2-40B4-BE49-F238E27FC236}">
                    <a16:creationId xmlns="" xmlns:a16="http://schemas.microsoft.com/office/drawing/2014/main" id="{A6F2C7C0-9D0C-4737-873A-991FF34FB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26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7" name="Rectangle 466">
                <a:extLst>
                  <a:ext uri="{FF2B5EF4-FFF2-40B4-BE49-F238E27FC236}">
                    <a16:creationId xmlns="" xmlns:a16="http://schemas.microsoft.com/office/drawing/2014/main" id="{D6132FC1-6E3D-4173-9479-EAA38EBCA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37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8" name="Rectangle 467">
                <a:extLst>
                  <a:ext uri="{FF2B5EF4-FFF2-40B4-BE49-F238E27FC236}">
                    <a16:creationId xmlns="" xmlns:a16="http://schemas.microsoft.com/office/drawing/2014/main" id="{E2BE6527-35C3-4767-8709-3E33D953B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48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9" name="Rectangle 468">
                <a:extLst>
                  <a:ext uri="{FF2B5EF4-FFF2-40B4-BE49-F238E27FC236}">
                    <a16:creationId xmlns="" xmlns:a16="http://schemas.microsoft.com/office/drawing/2014/main" id="{27A0938A-AB51-441C-8394-6F7EB6CD5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59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0" name="Rectangle 469">
                <a:extLst>
                  <a:ext uri="{FF2B5EF4-FFF2-40B4-BE49-F238E27FC236}">
                    <a16:creationId xmlns="" xmlns:a16="http://schemas.microsoft.com/office/drawing/2014/main" id="{40A6ED37-1513-4577-9C78-7495874F7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70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2" name="Rectangle 470">
                <a:extLst>
                  <a:ext uri="{FF2B5EF4-FFF2-40B4-BE49-F238E27FC236}">
                    <a16:creationId xmlns="" xmlns:a16="http://schemas.microsoft.com/office/drawing/2014/main" id="{E9098FDD-3FCE-43B1-8383-125A46883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381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3" name="Rectangle 471">
                <a:extLst>
                  <a:ext uri="{FF2B5EF4-FFF2-40B4-BE49-F238E27FC236}">
                    <a16:creationId xmlns="" xmlns:a16="http://schemas.microsoft.com/office/drawing/2014/main" id="{5E620B9A-B068-4A2A-9DFC-EE85F0197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03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4" name="Rectangle 472">
                <a:extLst>
                  <a:ext uri="{FF2B5EF4-FFF2-40B4-BE49-F238E27FC236}">
                    <a16:creationId xmlns="" xmlns:a16="http://schemas.microsoft.com/office/drawing/2014/main" id="{4F2A1DE7-6C5F-4AD4-9A10-0C0C470DD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14"/>
                <a:ext cx="451" cy="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5" name="Rectangle 473">
                <a:extLst>
                  <a:ext uri="{FF2B5EF4-FFF2-40B4-BE49-F238E27FC236}">
                    <a16:creationId xmlns="" xmlns:a16="http://schemas.microsoft.com/office/drawing/2014/main" id="{54EE537B-32F0-4D55-98BD-D2D472BFC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21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6" name="Rectangle 474">
                <a:extLst>
                  <a:ext uri="{FF2B5EF4-FFF2-40B4-BE49-F238E27FC236}">
                    <a16:creationId xmlns="" xmlns:a16="http://schemas.microsoft.com/office/drawing/2014/main" id="{02656521-BAA3-47B6-9769-B56B768E3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32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7" name="Rectangle 475">
                <a:extLst>
                  <a:ext uri="{FF2B5EF4-FFF2-40B4-BE49-F238E27FC236}">
                    <a16:creationId xmlns="" xmlns:a16="http://schemas.microsoft.com/office/drawing/2014/main" id="{67C363B1-2A8B-4116-805E-78450C047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43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8" name="Rectangle 476">
                <a:extLst>
                  <a:ext uri="{FF2B5EF4-FFF2-40B4-BE49-F238E27FC236}">
                    <a16:creationId xmlns="" xmlns:a16="http://schemas.microsoft.com/office/drawing/2014/main" id="{363043A1-C16F-42A1-9163-5D176F7A3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54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9" name="Rectangle 477">
                <a:extLst>
                  <a:ext uri="{FF2B5EF4-FFF2-40B4-BE49-F238E27FC236}">
                    <a16:creationId xmlns="" xmlns:a16="http://schemas.microsoft.com/office/drawing/2014/main" id="{46296E2D-47A4-4371-97A6-F5E77F3EA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65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0" name="Rectangle 478">
                <a:extLst>
                  <a:ext uri="{FF2B5EF4-FFF2-40B4-BE49-F238E27FC236}">
                    <a16:creationId xmlns="" xmlns:a16="http://schemas.microsoft.com/office/drawing/2014/main" id="{C35EC28E-A740-4173-BE9C-0E1F8F991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476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1" name="Freeform 479">
                <a:extLst>
                  <a:ext uri="{FF2B5EF4-FFF2-40B4-BE49-F238E27FC236}">
                    <a16:creationId xmlns="" xmlns:a16="http://schemas.microsoft.com/office/drawing/2014/main" id="{DEEBD4EC-5CA8-416F-B233-1CFA1FF98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6" y="2310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8 w 1467"/>
                  <a:gd name="T77" fmla="*/ 0 h 742"/>
                  <a:gd name="T78" fmla="*/ 968 w 1467"/>
                  <a:gd name="T79" fmla="*/ 0 h 742"/>
                  <a:gd name="T80" fmla="*/ 1048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8" y="726"/>
                      <a:pt x="811" y="729"/>
                      <a:pt x="811" y="734"/>
                    </a:cubicBezTo>
                    <a:cubicBezTo>
                      <a:pt x="811" y="738"/>
                      <a:pt x="808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8" y="726"/>
                      <a:pt x="731" y="729"/>
                      <a:pt x="731" y="734"/>
                    </a:cubicBezTo>
                    <a:cubicBezTo>
                      <a:pt x="731" y="738"/>
                      <a:pt x="728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8" y="0"/>
                    </a:lnTo>
                    <a:cubicBezTo>
                      <a:pt x="812" y="0"/>
                      <a:pt x="816" y="4"/>
                      <a:pt x="816" y="8"/>
                    </a:cubicBezTo>
                    <a:cubicBezTo>
                      <a:pt x="816" y="12"/>
                      <a:pt x="812" y="16"/>
                      <a:pt x="808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4"/>
                      <a:pt x="896" y="8"/>
                    </a:cubicBezTo>
                    <a:cubicBezTo>
                      <a:pt x="896" y="12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2"/>
                      <a:pt x="880" y="8"/>
                    </a:cubicBezTo>
                    <a:cubicBezTo>
                      <a:pt x="880" y="4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4"/>
                      <a:pt x="976" y="8"/>
                    </a:cubicBezTo>
                    <a:cubicBezTo>
                      <a:pt x="976" y="12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2"/>
                      <a:pt x="960" y="8"/>
                    </a:cubicBezTo>
                    <a:cubicBezTo>
                      <a:pt x="960" y="4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2"/>
                      <a:pt x="1040" y="8"/>
                    </a:cubicBezTo>
                    <a:cubicBezTo>
                      <a:pt x="1040" y="4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4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4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2" name="Rectangle 480">
                <a:extLst>
                  <a:ext uri="{FF2B5EF4-FFF2-40B4-BE49-F238E27FC236}">
                    <a16:creationId xmlns="" xmlns:a16="http://schemas.microsoft.com/office/drawing/2014/main" id="{5CDDB801-29BE-4621-B064-1545DFB1E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2323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93" name="Rectangle 481">
                <a:extLst>
                  <a:ext uri="{FF2B5EF4-FFF2-40B4-BE49-F238E27FC236}">
                    <a16:creationId xmlns="" xmlns:a16="http://schemas.microsoft.com/office/drawing/2014/main" id="{FD3B875B-B171-46D5-8E7C-6F0F41976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2371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94" name="Rectangle 482">
                <a:extLst>
                  <a:ext uri="{FF2B5EF4-FFF2-40B4-BE49-F238E27FC236}">
                    <a16:creationId xmlns="" xmlns:a16="http://schemas.microsoft.com/office/drawing/2014/main" id="{546DBD77-4D34-4536-AF95-CF95D226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241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95" name="Rectangle 483">
                <a:extLst>
                  <a:ext uri="{FF2B5EF4-FFF2-40B4-BE49-F238E27FC236}">
                    <a16:creationId xmlns="" xmlns:a16="http://schemas.microsoft.com/office/drawing/2014/main" id="{077CF78C-5BAD-4C8B-B0B6-B747253E7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2418"/>
                <a:ext cx="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96" name="Rectangle 484">
                <a:extLst>
                  <a:ext uri="{FF2B5EF4-FFF2-40B4-BE49-F238E27FC236}">
                    <a16:creationId xmlns="" xmlns:a16="http://schemas.microsoft.com/office/drawing/2014/main" id="{CE6B6BB1-9882-4A80-8F2B-38CC8C51E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41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497" name="Rectangle 485">
                <a:extLst>
                  <a:ext uri="{FF2B5EF4-FFF2-40B4-BE49-F238E27FC236}">
                    <a16:creationId xmlns="" xmlns:a16="http://schemas.microsoft.com/office/drawing/2014/main" id="{92EC8636-953B-4459-8F1B-43CB5E4A2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10" name="Picture 486">
                <a:extLst>
                  <a:ext uri="{FF2B5EF4-FFF2-40B4-BE49-F238E27FC236}">
                    <a16:creationId xmlns="" xmlns:a16="http://schemas.microsoft.com/office/drawing/2014/main" id="{9D473E02-EB05-4345-B5AA-0ECE1F40C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0" y="2525"/>
                <a:ext cx="44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8" name="Rectangle 487">
                <a:extLst>
                  <a:ext uri="{FF2B5EF4-FFF2-40B4-BE49-F238E27FC236}">
                    <a16:creationId xmlns="" xmlns:a16="http://schemas.microsoft.com/office/drawing/2014/main" id="{ED9AD442-6C57-4872-84BA-62D4DA3B9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9" name="Rectangle 488">
                <a:extLst>
                  <a:ext uri="{FF2B5EF4-FFF2-40B4-BE49-F238E27FC236}">
                    <a16:creationId xmlns="" xmlns:a16="http://schemas.microsoft.com/office/drawing/2014/main" id="{C70E2704-E957-4C2E-9DB4-1BAD6B678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52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0" name="Freeform 489">
                <a:extLst>
                  <a:ext uri="{FF2B5EF4-FFF2-40B4-BE49-F238E27FC236}">
                    <a16:creationId xmlns="" xmlns:a16="http://schemas.microsoft.com/office/drawing/2014/main" id="{F2CE7C12-6E07-474A-A65B-B12EE39B41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2523"/>
                <a:ext cx="445" cy="169"/>
              </a:xfrm>
              <a:custGeom>
                <a:avLst/>
                <a:gdLst>
                  <a:gd name="T0" fmla="*/ 0 w 1467"/>
                  <a:gd name="T1" fmla="*/ 734 h 742"/>
                  <a:gd name="T2" fmla="*/ 0 w 1467"/>
                  <a:gd name="T3" fmla="*/ 654 h 742"/>
                  <a:gd name="T4" fmla="*/ 0 w 1467"/>
                  <a:gd name="T5" fmla="*/ 573 h 742"/>
                  <a:gd name="T6" fmla="*/ 0 w 1467"/>
                  <a:gd name="T7" fmla="*/ 493 h 742"/>
                  <a:gd name="T8" fmla="*/ 0 w 1467"/>
                  <a:gd name="T9" fmla="*/ 413 h 742"/>
                  <a:gd name="T10" fmla="*/ 0 w 1467"/>
                  <a:gd name="T11" fmla="*/ 333 h 742"/>
                  <a:gd name="T12" fmla="*/ 0 w 1467"/>
                  <a:gd name="T13" fmla="*/ 253 h 742"/>
                  <a:gd name="T14" fmla="*/ 0 w 1467"/>
                  <a:gd name="T15" fmla="*/ 173 h 742"/>
                  <a:gd name="T16" fmla="*/ 0 w 1467"/>
                  <a:gd name="T17" fmla="*/ 93 h 742"/>
                  <a:gd name="T18" fmla="*/ 0 w 1467"/>
                  <a:gd name="T19" fmla="*/ 13 h 742"/>
                  <a:gd name="T20" fmla="*/ 82 w 1467"/>
                  <a:gd name="T21" fmla="*/ 0 h 742"/>
                  <a:gd name="T22" fmla="*/ 162 w 1467"/>
                  <a:gd name="T23" fmla="*/ 0 h 742"/>
                  <a:gd name="T24" fmla="*/ 242 w 1467"/>
                  <a:gd name="T25" fmla="*/ 0 h 742"/>
                  <a:gd name="T26" fmla="*/ 322 w 1467"/>
                  <a:gd name="T27" fmla="*/ 0 h 742"/>
                  <a:gd name="T28" fmla="*/ 402 w 1467"/>
                  <a:gd name="T29" fmla="*/ 0 h 742"/>
                  <a:gd name="T30" fmla="*/ 482 w 1467"/>
                  <a:gd name="T31" fmla="*/ 0 h 742"/>
                  <a:gd name="T32" fmla="*/ 562 w 1467"/>
                  <a:gd name="T33" fmla="*/ 0 h 742"/>
                  <a:gd name="T34" fmla="*/ 642 w 1467"/>
                  <a:gd name="T35" fmla="*/ 0 h 742"/>
                  <a:gd name="T36" fmla="*/ 722 w 1467"/>
                  <a:gd name="T37" fmla="*/ 0 h 742"/>
                  <a:gd name="T38" fmla="*/ 802 w 1467"/>
                  <a:gd name="T39" fmla="*/ 0 h 742"/>
                  <a:gd name="T40" fmla="*/ 882 w 1467"/>
                  <a:gd name="T41" fmla="*/ 0 h 742"/>
                  <a:gd name="T42" fmla="*/ 962 w 1467"/>
                  <a:gd name="T43" fmla="*/ 0 h 742"/>
                  <a:gd name="T44" fmla="*/ 1042 w 1467"/>
                  <a:gd name="T45" fmla="*/ 0 h 742"/>
                  <a:gd name="T46" fmla="*/ 1122 w 1467"/>
                  <a:gd name="T47" fmla="*/ 0 h 742"/>
                  <a:gd name="T48" fmla="*/ 1202 w 1467"/>
                  <a:gd name="T49" fmla="*/ 0 h 742"/>
                  <a:gd name="T50" fmla="*/ 1282 w 1467"/>
                  <a:gd name="T51" fmla="*/ 0 h 742"/>
                  <a:gd name="T52" fmla="*/ 1362 w 1467"/>
                  <a:gd name="T53" fmla="*/ 0 h 742"/>
                  <a:gd name="T54" fmla="*/ 1442 w 1467"/>
                  <a:gd name="T55" fmla="*/ 0 h 742"/>
                  <a:gd name="T56" fmla="*/ 1467 w 1467"/>
                  <a:gd name="T57" fmla="*/ 71 h 742"/>
                  <a:gd name="T58" fmla="*/ 1467 w 1467"/>
                  <a:gd name="T59" fmla="*/ 151 h 742"/>
                  <a:gd name="T60" fmla="*/ 1467 w 1467"/>
                  <a:gd name="T61" fmla="*/ 231 h 742"/>
                  <a:gd name="T62" fmla="*/ 1467 w 1467"/>
                  <a:gd name="T63" fmla="*/ 311 h 742"/>
                  <a:gd name="T64" fmla="*/ 1467 w 1467"/>
                  <a:gd name="T65" fmla="*/ 391 h 742"/>
                  <a:gd name="T66" fmla="*/ 1467 w 1467"/>
                  <a:gd name="T67" fmla="*/ 471 h 742"/>
                  <a:gd name="T68" fmla="*/ 1467 w 1467"/>
                  <a:gd name="T69" fmla="*/ 551 h 742"/>
                  <a:gd name="T70" fmla="*/ 1467 w 1467"/>
                  <a:gd name="T71" fmla="*/ 631 h 742"/>
                  <a:gd name="T72" fmla="*/ 1467 w 1467"/>
                  <a:gd name="T73" fmla="*/ 711 h 742"/>
                  <a:gd name="T74" fmla="*/ 1401 w 1467"/>
                  <a:gd name="T75" fmla="*/ 742 h 742"/>
                  <a:gd name="T76" fmla="*/ 1321 w 1467"/>
                  <a:gd name="T77" fmla="*/ 742 h 742"/>
                  <a:gd name="T78" fmla="*/ 1241 w 1467"/>
                  <a:gd name="T79" fmla="*/ 742 h 742"/>
                  <a:gd name="T80" fmla="*/ 1161 w 1467"/>
                  <a:gd name="T81" fmla="*/ 742 h 742"/>
                  <a:gd name="T82" fmla="*/ 1081 w 1467"/>
                  <a:gd name="T83" fmla="*/ 742 h 742"/>
                  <a:gd name="T84" fmla="*/ 1001 w 1467"/>
                  <a:gd name="T85" fmla="*/ 742 h 742"/>
                  <a:gd name="T86" fmla="*/ 921 w 1467"/>
                  <a:gd name="T87" fmla="*/ 742 h 742"/>
                  <a:gd name="T88" fmla="*/ 841 w 1467"/>
                  <a:gd name="T89" fmla="*/ 742 h 742"/>
                  <a:gd name="T90" fmla="*/ 761 w 1467"/>
                  <a:gd name="T91" fmla="*/ 742 h 742"/>
                  <a:gd name="T92" fmla="*/ 681 w 1467"/>
                  <a:gd name="T93" fmla="*/ 742 h 742"/>
                  <a:gd name="T94" fmla="*/ 601 w 1467"/>
                  <a:gd name="T95" fmla="*/ 742 h 742"/>
                  <a:gd name="T96" fmla="*/ 521 w 1467"/>
                  <a:gd name="T97" fmla="*/ 742 h 742"/>
                  <a:gd name="T98" fmla="*/ 441 w 1467"/>
                  <a:gd name="T99" fmla="*/ 742 h 742"/>
                  <a:gd name="T100" fmla="*/ 361 w 1467"/>
                  <a:gd name="T101" fmla="*/ 742 h 742"/>
                  <a:gd name="T102" fmla="*/ 281 w 1467"/>
                  <a:gd name="T103" fmla="*/ 742 h 742"/>
                  <a:gd name="T104" fmla="*/ 201 w 1467"/>
                  <a:gd name="T105" fmla="*/ 742 h 742"/>
                  <a:gd name="T106" fmla="*/ 121 w 1467"/>
                  <a:gd name="T107" fmla="*/ 742 h 742"/>
                  <a:gd name="T108" fmla="*/ 41 w 1467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0" y="734"/>
                    </a:moveTo>
                    <a:lnTo>
                      <a:pt x="0" y="734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4"/>
                    </a:cubicBezTo>
                    <a:lnTo>
                      <a:pt x="16" y="734"/>
                    </a:lnTo>
                    <a:cubicBezTo>
                      <a:pt x="16" y="738"/>
                      <a:pt x="12" y="742"/>
                      <a:pt x="8" y="742"/>
                    </a:cubicBezTo>
                    <a:cubicBezTo>
                      <a:pt x="3" y="742"/>
                      <a:pt x="0" y="738"/>
                      <a:pt x="0" y="734"/>
                    </a:cubicBezTo>
                    <a:close/>
                    <a:moveTo>
                      <a:pt x="0" y="654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4"/>
                    </a:lnTo>
                    <a:cubicBezTo>
                      <a:pt x="16" y="658"/>
                      <a:pt x="12" y="662"/>
                      <a:pt x="8" y="662"/>
                    </a:cubicBezTo>
                    <a:cubicBezTo>
                      <a:pt x="3" y="662"/>
                      <a:pt x="0" y="658"/>
                      <a:pt x="0" y="654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5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5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5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2"/>
                    </a:moveTo>
                    <a:lnTo>
                      <a:pt x="1401" y="742"/>
                    </a:lnTo>
                    <a:cubicBezTo>
                      <a:pt x="1397" y="742"/>
                      <a:pt x="1393" y="738"/>
                      <a:pt x="1393" y="734"/>
                    </a:cubicBezTo>
                    <a:cubicBezTo>
                      <a:pt x="1393" y="729"/>
                      <a:pt x="1397" y="726"/>
                      <a:pt x="1401" y="726"/>
                    </a:cubicBezTo>
                    <a:lnTo>
                      <a:pt x="1401" y="726"/>
                    </a:lnTo>
                    <a:cubicBezTo>
                      <a:pt x="1406" y="726"/>
                      <a:pt x="1409" y="729"/>
                      <a:pt x="1409" y="734"/>
                    </a:cubicBezTo>
                    <a:cubicBezTo>
                      <a:pt x="1409" y="738"/>
                      <a:pt x="1406" y="742"/>
                      <a:pt x="1401" y="742"/>
                    </a:cubicBezTo>
                    <a:close/>
                    <a:moveTo>
                      <a:pt x="1321" y="742"/>
                    </a:moveTo>
                    <a:lnTo>
                      <a:pt x="1321" y="742"/>
                    </a:lnTo>
                    <a:cubicBezTo>
                      <a:pt x="1317" y="742"/>
                      <a:pt x="1313" y="738"/>
                      <a:pt x="1313" y="734"/>
                    </a:cubicBezTo>
                    <a:cubicBezTo>
                      <a:pt x="1313" y="729"/>
                      <a:pt x="1317" y="726"/>
                      <a:pt x="1321" y="726"/>
                    </a:cubicBezTo>
                    <a:lnTo>
                      <a:pt x="1321" y="726"/>
                    </a:lnTo>
                    <a:cubicBezTo>
                      <a:pt x="1325" y="726"/>
                      <a:pt x="1329" y="729"/>
                      <a:pt x="1329" y="734"/>
                    </a:cubicBezTo>
                    <a:cubicBezTo>
                      <a:pt x="1329" y="738"/>
                      <a:pt x="1325" y="742"/>
                      <a:pt x="1321" y="742"/>
                    </a:cubicBezTo>
                    <a:close/>
                    <a:moveTo>
                      <a:pt x="1241" y="742"/>
                    </a:moveTo>
                    <a:lnTo>
                      <a:pt x="1241" y="742"/>
                    </a:lnTo>
                    <a:cubicBezTo>
                      <a:pt x="1237" y="742"/>
                      <a:pt x="1233" y="738"/>
                      <a:pt x="1233" y="734"/>
                    </a:cubicBezTo>
                    <a:cubicBezTo>
                      <a:pt x="1233" y="729"/>
                      <a:pt x="1237" y="726"/>
                      <a:pt x="1241" y="726"/>
                    </a:cubicBezTo>
                    <a:lnTo>
                      <a:pt x="1241" y="726"/>
                    </a:lnTo>
                    <a:cubicBezTo>
                      <a:pt x="1245" y="726"/>
                      <a:pt x="1249" y="729"/>
                      <a:pt x="1249" y="734"/>
                    </a:cubicBezTo>
                    <a:cubicBezTo>
                      <a:pt x="1249" y="738"/>
                      <a:pt x="1245" y="742"/>
                      <a:pt x="1241" y="742"/>
                    </a:cubicBezTo>
                    <a:close/>
                    <a:moveTo>
                      <a:pt x="1161" y="742"/>
                    </a:moveTo>
                    <a:lnTo>
                      <a:pt x="1161" y="742"/>
                    </a:lnTo>
                    <a:cubicBezTo>
                      <a:pt x="1157" y="742"/>
                      <a:pt x="1153" y="738"/>
                      <a:pt x="1153" y="734"/>
                    </a:cubicBezTo>
                    <a:cubicBezTo>
                      <a:pt x="1153" y="729"/>
                      <a:pt x="1157" y="726"/>
                      <a:pt x="1161" y="726"/>
                    </a:cubicBezTo>
                    <a:lnTo>
                      <a:pt x="1161" y="726"/>
                    </a:lnTo>
                    <a:cubicBezTo>
                      <a:pt x="1165" y="726"/>
                      <a:pt x="1169" y="729"/>
                      <a:pt x="1169" y="734"/>
                    </a:cubicBezTo>
                    <a:cubicBezTo>
                      <a:pt x="1169" y="738"/>
                      <a:pt x="1165" y="742"/>
                      <a:pt x="1161" y="742"/>
                    </a:cubicBezTo>
                    <a:close/>
                    <a:moveTo>
                      <a:pt x="1081" y="742"/>
                    </a:moveTo>
                    <a:lnTo>
                      <a:pt x="1081" y="742"/>
                    </a:lnTo>
                    <a:cubicBezTo>
                      <a:pt x="1077" y="742"/>
                      <a:pt x="1073" y="738"/>
                      <a:pt x="1073" y="734"/>
                    </a:cubicBezTo>
                    <a:cubicBezTo>
                      <a:pt x="1073" y="729"/>
                      <a:pt x="1077" y="726"/>
                      <a:pt x="1081" y="726"/>
                    </a:cubicBezTo>
                    <a:lnTo>
                      <a:pt x="1081" y="726"/>
                    </a:lnTo>
                    <a:cubicBezTo>
                      <a:pt x="1085" y="726"/>
                      <a:pt x="1089" y="729"/>
                      <a:pt x="1089" y="734"/>
                    </a:cubicBezTo>
                    <a:cubicBezTo>
                      <a:pt x="1089" y="738"/>
                      <a:pt x="1085" y="742"/>
                      <a:pt x="1081" y="742"/>
                    </a:cubicBezTo>
                    <a:close/>
                    <a:moveTo>
                      <a:pt x="1001" y="742"/>
                    </a:moveTo>
                    <a:lnTo>
                      <a:pt x="1001" y="742"/>
                    </a:lnTo>
                    <a:cubicBezTo>
                      <a:pt x="997" y="742"/>
                      <a:pt x="993" y="738"/>
                      <a:pt x="993" y="734"/>
                    </a:cubicBezTo>
                    <a:cubicBezTo>
                      <a:pt x="993" y="729"/>
                      <a:pt x="997" y="726"/>
                      <a:pt x="1001" y="726"/>
                    </a:cubicBezTo>
                    <a:lnTo>
                      <a:pt x="1001" y="726"/>
                    </a:lnTo>
                    <a:cubicBezTo>
                      <a:pt x="1005" y="726"/>
                      <a:pt x="1009" y="729"/>
                      <a:pt x="1009" y="734"/>
                    </a:cubicBezTo>
                    <a:cubicBezTo>
                      <a:pt x="1009" y="738"/>
                      <a:pt x="1005" y="742"/>
                      <a:pt x="1001" y="742"/>
                    </a:cubicBezTo>
                    <a:close/>
                    <a:moveTo>
                      <a:pt x="921" y="742"/>
                    </a:moveTo>
                    <a:lnTo>
                      <a:pt x="921" y="742"/>
                    </a:lnTo>
                    <a:cubicBezTo>
                      <a:pt x="917" y="742"/>
                      <a:pt x="913" y="738"/>
                      <a:pt x="913" y="734"/>
                    </a:cubicBezTo>
                    <a:cubicBezTo>
                      <a:pt x="913" y="729"/>
                      <a:pt x="917" y="726"/>
                      <a:pt x="921" y="726"/>
                    </a:cubicBezTo>
                    <a:lnTo>
                      <a:pt x="921" y="726"/>
                    </a:lnTo>
                    <a:cubicBezTo>
                      <a:pt x="925" y="726"/>
                      <a:pt x="929" y="729"/>
                      <a:pt x="929" y="734"/>
                    </a:cubicBezTo>
                    <a:cubicBezTo>
                      <a:pt x="929" y="738"/>
                      <a:pt x="925" y="742"/>
                      <a:pt x="921" y="742"/>
                    </a:cubicBezTo>
                    <a:close/>
                    <a:moveTo>
                      <a:pt x="841" y="742"/>
                    </a:moveTo>
                    <a:lnTo>
                      <a:pt x="841" y="742"/>
                    </a:lnTo>
                    <a:cubicBezTo>
                      <a:pt x="837" y="742"/>
                      <a:pt x="833" y="738"/>
                      <a:pt x="833" y="734"/>
                    </a:cubicBezTo>
                    <a:cubicBezTo>
                      <a:pt x="833" y="729"/>
                      <a:pt x="837" y="726"/>
                      <a:pt x="841" y="726"/>
                    </a:cubicBezTo>
                    <a:lnTo>
                      <a:pt x="841" y="726"/>
                    </a:lnTo>
                    <a:cubicBezTo>
                      <a:pt x="845" y="726"/>
                      <a:pt x="849" y="729"/>
                      <a:pt x="849" y="734"/>
                    </a:cubicBezTo>
                    <a:cubicBezTo>
                      <a:pt x="849" y="738"/>
                      <a:pt x="845" y="742"/>
                      <a:pt x="841" y="742"/>
                    </a:cubicBezTo>
                    <a:close/>
                    <a:moveTo>
                      <a:pt x="761" y="742"/>
                    </a:moveTo>
                    <a:lnTo>
                      <a:pt x="761" y="742"/>
                    </a:lnTo>
                    <a:cubicBezTo>
                      <a:pt x="757" y="742"/>
                      <a:pt x="753" y="738"/>
                      <a:pt x="753" y="734"/>
                    </a:cubicBezTo>
                    <a:cubicBezTo>
                      <a:pt x="753" y="729"/>
                      <a:pt x="757" y="726"/>
                      <a:pt x="761" y="726"/>
                    </a:cubicBezTo>
                    <a:lnTo>
                      <a:pt x="761" y="726"/>
                    </a:lnTo>
                    <a:cubicBezTo>
                      <a:pt x="765" y="726"/>
                      <a:pt x="769" y="729"/>
                      <a:pt x="769" y="734"/>
                    </a:cubicBezTo>
                    <a:cubicBezTo>
                      <a:pt x="769" y="738"/>
                      <a:pt x="765" y="742"/>
                      <a:pt x="761" y="742"/>
                    </a:cubicBezTo>
                    <a:close/>
                    <a:moveTo>
                      <a:pt x="681" y="742"/>
                    </a:moveTo>
                    <a:lnTo>
                      <a:pt x="681" y="742"/>
                    </a:lnTo>
                    <a:cubicBezTo>
                      <a:pt x="677" y="742"/>
                      <a:pt x="673" y="738"/>
                      <a:pt x="673" y="734"/>
                    </a:cubicBezTo>
                    <a:cubicBezTo>
                      <a:pt x="673" y="729"/>
                      <a:pt x="677" y="726"/>
                      <a:pt x="681" y="726"/>
                    </a:cubicBezTo>
                    <a:lnTo>
                      <a:pt x="681" y="726"/>
                    </a:lnTo>
                    <a:cubicBezTo>
                      <a:pt x="685" y="726"/>
                      <a:pt x="689" y="729"/>
                      <a:pt x="689" y="734"/>
                    </a:cubicBezTo>
                    <a:cubicBezTo>
                      <a:pt x="689" y="738"/>
                      <a:pt x="685" y="742"/>
                      <a:pt x="681" y="742"/>
                    </a:cubicBezTo>
                    <a:close/>
                    <a:moveTo>
                      <a:pt x="601" y="742"/>
                    </a:moveTo>
                    <a:lnTo>
                      <a:pt x="601" y="742"/>
                    </a:lnTo>
                    <a:cubicBezTo>
                      <a:pt x="596" y="742"/>
                      <a:pt x="593" y="738"/>
                      <a:pt x="593" y="734"/>
                    </a:cubicBezTo>
                    <a:cubicBezTo>
                      <a:pt x="593" y="729"/>
                      <a:pt x="596" y="726"/>
                      <a:pt x="601" y="726"/>
                    </a:cubicBezTo>
                    <a:lnTo>
                      <a:pt x="601" y="726"/>
                    </a:lnTo>
                    <a:cubicBezTo>
                      <a:pt x="605" y="726"/>
                      <a:pt x="609" y="729"/>
                      <a:pt x="609" y="734"/>
                    </a:cubicBezTo>
                    <a:cubicBezTo>
                      <a:pt x="609" y="738"/>
                      <a:pt x="605" y="742"/>
                      <a:pt x="601" y="742"/>
                    </a:cubicBezTo>
                    <a:close/>
                    <a:moveTo>
                      <a:pt x="521" y="742"/>
                    </a:moveTo>
                    <a:lnTo>
                      <a:pt x="521" y="742"/>
                    </a:lnTo>
                    <a:cubicBezTo>
                      <a:pt x="516" y="742"/>
                      <a:pt x="513" y="738"/>
                      <a:pt x="513" y="734"/>
                    </a:cubicBezTo>
                    <a:cubicBezTo>
                      <a:pt x="513" y="729"/>
                      <a:pt x="516" y="726"/>
                      <a:pt x="521" y="726"/>
                    </a:cubicBezTo>
                    <a:lnTo>
                      <a:pt x="521" y="726"/>
                    </a:lnTo>
                    <a:cubicBezTo>
                      <a:pt x="525" y="726"/>
                      <a:pt x="529" y="729"/>
                      <a:pt x="529" y="734"/>
                    </a:cubicBezTo>
                    <a:cubicBezTo>
                      <a:pt x="529" y="738"/>
                      <a:pt x="525" y="742"/>
                      <a:pt x="521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6" y="742"/>
                      <a:pt x="433" y="738"/>
                      <a:pt x="433" y="734"/>
                    </a:cubicBezTo>
                    <a:cubicBezTo>
                      <a:pt x="433" y="729"/>
                      <a:pt x="436" y="726"/>
                      <a:pt x="441" y="726"/>
                    </a:cubicBezTo>
                    <a:lnTo>
                      <a:pt x="441" y="726"/>
                    </a:lnTo>
                    <a:cubicBezTo>
                      <a:pt x="445" y="726"/>
                      <a:pt x="449" y="729"/>
                      <a:pt x="449" y="734"/>
                    </a:cubicBezTo>
                    <a:cubicBezTo>
                      <a:pt x="449" y="738"/>
                      <a:pt x="445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6" y="742"/>
                      <a:pt x="353" y="738"/>
                      <a:pt x="353" y="734"/>
                    </a:cubicBezTo>
                    <a:cubicBezTo>
                      <a:pt x="353" y="729"/>
                      <a:pt x="356" y="726"/>
                      <a:pt x="361" y="726"/>
                    </a:cubicBezTo>
                    <a:lnTo>
                      <a:pt x="361" y="726"/>
                    </a:lnTo>
                    <a:cubicBezTo>
                      <a:pt x="365" y="726"/>
                      <a:pt x="369" y="729"/>
                      <a:pt x="369" y="734"/>
                    </a:cubicBezTo>
                    <a:cubicBezTo>
                      <a:pt x="369" y="738"/>
                      <a:pt x="365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6" y="742"/>
                      <a:pt x="273" y="738"/>
                      <a:pt x="273" y="734"/>
                    </a:cubicBezTo>
                    <a:cubicBezTo>
                      <a:pt x="273" y="729"/>
                      <a:pt x="276" y="726"/>
                      <a:pt x="281" y="726"/>
                    </a:cubicBezTo>
                    <a:lnTo>
                      <a:pt x="281" y="726"/>
                    </a:lnTo>
                    <a:cubicBezTo>
                      <a:pt x="285" y="726"/>
                      <a:pt x="289" y="729"/>
                      <a:pt x="289" y="734"/>
                    </a:cubicBezTo>
                    <a:cubicBezTo>
                      <a:pt x="289" y="738"/>
                      <a:pt x="285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6" y="742"/>
                      <a:pt x="193" y="738"/>
                      <a:pt x="193" y="734"/>
                    </a:cubicBezTo>
                    <a:cubicBezTo>
                      <a:pt x="193" y="729"/>
                      <a:pt x="196" y="726"/>
                      <a:pt x="201" y="726"/>
                    </a:cubicBezTo>
                    <a:lnTo>
                      <a:pt x="201" y="726"/>
                    </a:lnTo>
                    <a:cubicBezTo>
                      <a:pt x="205" y="726"/>
                      <a:pt x="209" y="729"/>
                      <a:pt x="209" y="734"/>
                    </a:cubicBezTo>
                    <a:cubicBezTo>
                      <a:pt x="209" y="738"/>
                      <a:pt x="205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6" y="742"/>
                      <a:pt x="113" y="738"/>
                      <a:pt x="113" y="734"/>
                    </a:cubicBezTo>
                    <a:cubicBezTo>
                      <a:pt x="113" y="729"/>
                      <a:pt x="116" y="726"/>
                      <a:pt x="121" y="726"/>
                    </a:cubicBezTo>
                    <a:lnTo>
                      <a:pt x="121" y="726"/>
                    </a:lnTo>
                    <a:cubicBezTo>
                      <a:pt x="125" y="726"/>
                      <a:pt x="129" y="729"/>
                      <a:pt x="129" y="734"/>
                    </a:cubicBezTo>
                    <a:cubicBezTo>
                      <a:pt x="129" y="738"/>
                      <a:pt x="125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6" y="742"/>
                      <a:pt x="33" y="738"/>
                      <a:pt x="33" y="734"/>
                    </a:cubicBezTo>
                    <a:cubicBezTo>
                      <a:pt x="33" y="729"/>
                      <a:pt x="36" y="726"/>
                      <a:pt x="41" y="726"/>
                    </a:cubicBezTo>
                    <a:lnTo>
                      <a:pt x="41" y="726"/>
                    </a:lnTo>
                    <a:cubicBezTo>
                      <a:pt x="45" y="726"/>
                      <a:pt x="49" y="729"/>
                      <a:pt x="49" y="734"/>
                    </a:cubicBezTo>
                    <a:cubicBezTo>
                      <a:pt x="49" y="738"/>
                      <a:pt x="45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1" name="Rectangle 490">
                <a:extLst>
                  <a:ext uri="{FF2B5EF4-FFF2-40B4-BE49-F238E27FC236}">
                    <a16:creationId xmlns="" xmlns:a16="http://schemas.microsoft.com/office/drawing/2014/main" id="{DA9D05FC-F7AA-4BB8-8499-703EDE695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52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2" name="Rectangle 491">
                <a:extLst>
                  <a:ext uri="{FF2B5EF4-FFF2-40B4-BE49-F238E27FC236}">
                    <a16:creationId xmlns="" xmlns:a16="http://schemas.microsoft.com/office/drawing/2014/main" id="{916E95CC-D73C-4B69-A66A-B46247469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12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3" name="Rectangle 492">
                <a:extLst>
                  <a:ext uri="{FF2B5EF4-FFF2-40B4-BE49-F238E27FC236}">
                    <a16:creationId xmlns="" xmlns:a16="http://schemas.microsoft.com/office/drawing/2014/main" id="{EEFBD16F-3D50-4C77-9E8B-10EE45367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16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4" name="Rectangle 493">
                <a:extLst>
                  <a:ext uri="{FF2B5EF4-FFF2-40B4-BE49-F238E27FC236}">
                    <a16:creationId xmlns="" xmlns:a16="http://schemas.microsoft.com/office/drawing/2014/main" id="{1AE75D09-FF9A-456C-AEF1-9BDDB6FFA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23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5" name="Rectangle 494">
                <a:extLst>
                  <a:ext uri="{FF2B5EF4-FFF2-40B4-BE49-F238E27FC236}">
                    <a16:creationId xmlns="" xmlns:a16="http://schemas.microsoft.com/office/drawing/2014/main" id="{96FAA3EB-21E6-458A-9EBF-9E668DFDA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34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6" name="Rectangle 495">
                <a:extLst>
                  <a:ext uri="{FF2B5EF4-FFF2-40B4-BE49-F238E27FC236}">
                    <a16:creationId xmlns="" xmlns:a16="http://schemas.microsoft.com/office/drawing/2014/main" id="{A5E43FD3-862D-42B0-9CC7-D9BD86139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45"/>
                <a:ext cx="451" cy="7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7" name="Rectangle 496">
                <a:extLst>
                  <a:ext uri="{FF2B5EF4-FFF2-40B4-BE49-F238E27FC236}">
                    <a16:creationId xmlns="" xmlns:a16="http://schemas.microsoft.com/office/drawing/2014/main" id="{179903AD-39C0-4F87-8AB3-29E043291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52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8" name="Rectangle 497">
                <a:extLst>
                  <a:ext uri="{FF2B5EF4-FFF2-40B4-BE49-F238E27FC236}">
                    <a16:creationId xmlns="" xmlns:a16="http://schemas.microsoft.com/office/drawing/2014/main" id="{B5E01A43-20CB-4EA3-9688-213D3AACE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63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9" name="Rectangle 498">
                <a:extLst>
                  <a:ext uri="{FF2B5EF4-FFF2-40B4-BE49-F238E27FC236}">
                    <a16:creationId xmlns="" xmlns:a16="http://schemas.microsoft.com/office/drawing/2014/main" id="{377693D3-E52C-4410-A36B-210592028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74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1" name="Rectangle 499">
                <a:extLst>
                  <a:ext uri="{FF2B5EF4-FFF2-40B4-BE49-F238E27FC236}">
                    <a16:creationId xmlns="" xmlns:a16="http://schemas.microsoft.com/office/drawing/2014/main" id="{C209052E-E806-453F-9D42-AF189F8BB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585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2" name="Rectangle 500">
                <a:extLst>
                  <a:ext uri="{FF2B5EF4-FFF2-40B4-BE49-F238E27FC236}">
                    <a16:creationId xmlns="" xmlns:a16="http://schemas.microsoft.com/office/drawing/2014/main" id="{C60DC93B-0634-4D99-803B-8246E329C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0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3" name="Rectangle 501">
                <a:extLst>
                  <a:ext uri="{FF2B5EF4-FFF2-40B4-BE49-F238E27FC236}">
                    <a16:creationId xmlns="" xmlns:a16="http://schemas.microsoft.com/office/drawing/2014/main" id="{F8D694E7-E265-4FA9-835A-D1612743B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18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4" name="Rectangle 502">
                <a:extLst>
                  <a:ext uri="{FF2B5EF4-FFF2-40B4-BE49-F238E27FC236}">
                    <a16:creationId xmlns="" xmlns:a16="http://schemas.microsoft.com/office/drawing/2014/main" id="{CD542896-E84E-4B16-AA69-7DC99DC93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29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5" name="Rectangle 503">
                <a:extLst>
                  <a:ext uri="{FF2B5EF4-FFF2-40B4-BE49-F238E27FC236}">
                    <a16:creationId xmlns="" xmlns:a16="http://schemas.microsoft.com/office/drawing/2014/main" id="{963770E9-3FDA-4363-9270-E9005B5A6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40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6" name="Rectangle 504">
                <a:extLst>
                  <a:ext uri="{FF2B5EF4-FFF2-40B4-BE49-F238E27FC236}">
                    <a16:creationId xmlns="" xmlns:a16="http://schemas.microsoft.com/office/drawing/2014/main" id="{AE1361D2-F174-4D58-BCEF-09E36AE0C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51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7" name="Rectangle 505">
                <a:extLst>
                  <a:ext uri="{FF2B5EF4-FFF2-40B4-BE49-F238E27FC236}">
                    <a16:creationId xmlns="" xmlns:a16="http://schemas.microsoft.com/office/drawing/2014/main" id="{F5531BCC-FC10-4336-9744-71B24CA13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62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8" name="Rectangle 506">
                <a:extLst>
                  <a:ext uri="{FF2B5EF4-FFF2-40B4-BE49-F238E27FC236}">
                    <a16:creationId xmlns="" xmlns:a16="http://schemas.microsoft.com/office/drawing/2014/main" id="{0FE5E1BB-5AA4-4858-9925-E304A628E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73"/>
                <a:ext cx="451" cy="10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9" name="Rectangle 507">
                <a:extLst>
                  <a:ext uri="{FF2B5EF4-FFF2-40B4-BE49-F238E27FC236}">
                    <a16:creationId xmlns="" xmlns:a16="http://schemas.microsoft.com/office/drawing/2014/main" id="{07729DC8-A1BB-46CC-BEFA-9D9AB4DDD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683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0" name="Freeform 508">
                <a:extLst>
                  <a:ext uri="{FF2B5EF4-FFF2-40B4-BE49-F238E27FC236}">
                    <a16:creationId xmlns="" xmlns:a16="http://schemas.microsoft.com/office/drawing/2014/main" id="{8D1AA2FC-01B7-4D83-B28A-126FB7E30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251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8 w 1467"/>
                  <a:gd name="T71" fmla="*/ 0 h 742"/>
                  <a:gd name="T72" fmla="*/ 728 w 1467"/>
                  <a:gd name="T73" fmla="*/ 0 h 742"/>
                  <a:gd name="T74" fmla="*/ 808 w 1467"/>
                  <a:gd name="T75" fmla="*/ 0 h 742"/>
                  <a:gd name="T76" fmla="*/ 888 w 1467"/>
                  <a:gd name="T77" fmla="*/ 0 h 742"/>
                  <a:gd name="T78" fmla="*/ 968 w 1467"/>
                  <a:gd name="T79" fmla="*/ 0 h 742"/>
                  <a:gd name="T80" fmla="*/ 1048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8" y="726"/>
                      <a:pt x="811" y="729"/>
                      <a:pt x="811" y="734"/>
                    </a:cubicBezTo>
                    <a:cubicBezTo>
                      <a:pt x="811" y="738"/>
                      <a:pt x="808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8" y="726"/>
                      <a:pt x="731" y="729"/>
                      <a:pt x="731" y="734"/>
                    </a:cubicBezTo>
                    <a:cubicBezTo>
                      <a:pt x="731" y="738"/>
                      <a:pt x="728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8" y="726"/>
                      <a:pt x="651" y="729"/>
                      <a:pt x="651" y="734"/>
                    </a:cubicBezTo>
                    <a:cubicBezTo>
                      <a:pt x="651" y="738"/>
                      <a:pt x="648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8" y="726"/>
                      <a:pt x="571" y="729"/>
                      <a:pt x="571" y="734"/>
                    </a:cubicBezTo>
                    <a:cubicBezTo>
                      <a:pt x="571" y="738"/>
                      <a:pt x="568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8" y="726"/>
                      <a:pt x="491" y="729"/>
                      <a:pt x="491" y="734"/>
                    </a:cubicBezTo>
                    <a:cubicBezTo>
                      <a:pt x="491" y="738"/>
                      <a:pt x="488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4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4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4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4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4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4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4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4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4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4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4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4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4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4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4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4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4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4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4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3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3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3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3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3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8" y="0"/>
                    </a:lnTo>
                    <a:cubicBezTo>
                      <a:pt x="572" y="0"/>
                      <a:pt x="576" y="4"/>
                      <a:pt x="576" y="8"/>
                    </a:cubicBezTo>
                    <a:cubicBezTo>
                      <a:pt x="576" y="13"/>
                      <a:pt x="572" y="16"/>
                      <a:pt x="568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4"/>
                      <a:pt x="656" y="8"/>
                    </a:cubicBezTo>
                    <a:cubicBezTo>
                      <a:pt x="656" y="13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3"/>
                      <a:pt x="640" y="8"/>
                    </a:cubicBezTo>
                    <a:cubicBezTo>
                      <a:pt x="640" y="4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4"/>
                      <a:pt x="736" y="8"/>
                    </a:cubicBezTo>
                    <a:cubicBezTo>
                      <a:pt x="736" y="13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3"/>
                      <a:pt x="720" y="8"/>
                    </a:cubicBezTo>
                    <a:cubicBezTo>
                      <a:pt x="720" y="4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4"/>
                      <a:pt x="816" y="8"/>
                    </a:cubicBezTo>
                    <a:cubicBezTo>
                      <a:pt x="816" y="13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3" y="16"/>
                      <a:pt x="800" y="13"/>
                      <a:pt x="800" y="8"/>
                    </a:cubicBezTo>
                    <a:cubicBezTo>
                      <a:pt x="800" y="4"/>
                      <a:pt x="803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4"/>
                      <a:pt x="896" y="8"/>
                    </a:cubicBezTo>
                    <a:cubicBezTo>
                      <a:pt x="896" y="13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3"/>
                      <a:pt x="880" y="8"/>
                    </a:cubicBezTo>
                    <a:cubicBezTo>
                      <a:pt x="880" y="4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4"/>
                      <a:pt x="976" y="8"/>
                    </a:cubicBezTo>
                    <a:cubicBezTo>
                      <a:pt x="976" y="13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3"/>
                      <a:pt x="960" y="8"/>
                    </a:cubicBezTo>
                    <a:cubicBezTo>
                      <a:pt x="960" y="4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3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3"/>
                      <a:pt x="1040" y="8"/>
                    </a:cubicBezTo>
                    <a:cubicBezTo>
                      <a:pt x="1040" y="4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3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3"/>
                      <a:pt x="1120" y="8"/>
                    </a:cubicBezTo>
                    <a:cubicBezTo>
                      <a:pt x="1120" y="4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3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3"/>
                      <a:pt x="1200" y="8"/>
                    </a:cubicBezTo>
                    <a:cubicBezTo>
                      <a:pt x="1200" y="4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3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3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3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3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3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3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4" y="85"/>
                      <a:pt x="1459" y="85"/>
                    </a:cubicBezTo>
                    <a:cubicBezTo>
                      <a:pt x="1455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5" y="69"/>
                      <a:pt x="1459" y="69"/>
                    </a:cubicBezTo>
                    <a:cubicBezTo>
                      <a:pt x="1464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4" y="165"/>
                      <a:pt x="1459" y="165"/>
                    </a:cubicBezTo>
                    <a:cubicBezTo>
                      <a:pt x="1455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5" y="149"/>
                      <a:pt x="1459" y="149"/>
                    </a:cubicBezTo>
                    <a:cubicBezTo>
                      <a:pt x="1464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4" y="245"/>
                      <a:pt x="1459" y="245"/>
                    </a:cubicBezTo>
                    <a:cubicBezTo>
                      <a:pt x="1455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5" y="229"/>
                      <a:pt x="1459" y="229"/>
                    </a:cubicBezTo>
                    <a:cubicBezTo>
                      <a:pt x="1464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4" y="325"/>
                      <a:pt x="1459" y="325"/>
                    </a:cubicBezTo>
                    <a:cubicBezTo>
                      <a:pt x="1455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5" y="309"/>
                      <a:pt x="1459" y="309"/>
                    </a:cubicBezTo>
                    <a:cubicBezTo>
                      <a:pt x="1464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5" y="389"/>
                      <a:pt x="1459" y="389"/>
                    </a:cubicBezTo>
                    <a:cubicBezTo>
                      <a:pt x="1464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1" name="Rectangle 509">
                <a:extLst>
                  <a:ext uri="{FF2B5EF4-FFF2-40B4-BE49-F238E27FC236}">
                    <a16:creationId xmlns="" xmlns:a16="http://schemas.microsoft.com/office/drawing/2014/main" id="{0E543D18-E867-423E-AF17-49D4C438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2531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22" name="Rectangle 510">
                <a:extLst>
                  <a:ext uri="{FF2B5EF4-FFF2-40B4-BE49-F238E27FC236}">
                    <a16:creationId xmlns="" xmlns:a16="http://schemas.microsoft.com/office/drawing/2014/main" id="{2CA757CA-AC08-4A0C-B310-0E1F9559D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2575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23" name="Rectangle 511">
                <a:extLst>
                  <a:ext uri="{FF2B5EF4-FFF2-40B4-BE49-F238E27FC236}">
                    <a16:creationId xmlns="" xmlns:a16="http://schemas.microsoft.com/office/drawing/2014/main" id="{8E8B146F-A34B-4D91-A68C-E16C6597C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262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24" name="Rectangle 512">
                <a:extLst>
                  <a:ext uri="{FF2B5EF4-FFF2-40B4-BE49-F238E27FC236}">
                    <a16:creationId xmlns="" xmlns:a16="http://schemas.microsoft.com/office/drawing/2014/main" id="{156921D2-AB8D-49E3-AD15-FD64C5A72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622"/>
                <a:ext cx="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25" name="Rectangle 513">
                <a:extLst>
                  <a:ext uri="{FF2B5EF4-FFF2-40B4-BE49-F238E27FC236}">
                    <a16:creationId xmlns="" xmlns:a16="http://schemas.microsoft.com/office/drawing/2014/main" id="{69C7DAE0-0B28-4300-A704-E593C4A44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2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26" name="Rectangle 514">
                <a:extLst>
                  <a:ext uri="{FF2B5EF4-FFF2-40B4-BE49-F238E27FC236}">
                    <a16:creationId xmlns="" xmlns:a16="http://schemas.microsoft.com/office/drawing/2014/main" id="{296EC129-C5A9-462D-92E4-CA338ACD7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2731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39" name="Picture 515">
                <a:extLst>
                  <a:ext uri="{FF2B5EF4-FFF2-40B4-BE49-F238E27FC236}">
                    <a16:creationId xmlns="" xmlns:a16="http://schemas.microsoft.com/office/drawing/2014/main" id="{E1E96C49-8D17-4F54-96AF-DB080AAC16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0" y="2732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7" name="Rectangle 516">
                <a:extLst>
                  <a:ext uri="{FF2B5EF4-FFF2-40B4-BE49-F238E27FC236}">
                    <a16:creationId xmlns="" xmlns:a16="http://schemas.microsoft.com/office/drawing/2014/main" id="{6B94E507-6799-4377-BFF3-8864C31BD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273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8" name="Rectangle 517">
                <a:extLst>
                  <a:ext uri="{FF2B5EF4-FFF2-40B4-BE49-F238E27FC236}">
                    <a16:creationId xmlns="" xmlns:a16="http://schemas.microsoft.com/office/drawing/2014/main" id="{202F4096-651C-4DDF-93B2-4E7FB6175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727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9" name="Freeform 518">
                <a:extLst>
                  <a:ext uri="{FF2B5EF4-FFF2-40B4-BE49-F238E27FC236}">
                    <a16:creationId xmlns="" xmlns:a16="http://schemas.microsoft.com/office/drawing/2014/main" id="{6459D9F0-8C40-4F78-9616-C2CB18657B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2730"/>
                <a:ext cx="445" cy="169"/>
              </a:xfrm>
              <a:custGeom>
                <a:avLst/>
                <a:gdLst>
                  <a:gd name="T0" fmla="*/ 0 w 1467"/>
                  <a:gd name="T1" fmla="*/ 734 h 742"/>
                  <a:gd name="T2" fmla="*/ 0 w 1467"/>
                  <a:gd name="T3" fmla="*/ 654 h 742"/>
                  <a:gd name="T4" fmla="*/ 0 w 1467"/>
                  <a:gd name="T5" fmla="*/ 574 h 742"/>
                  <a:gd name="T6" fmla="*/ 0 w 1467"/>
                  <a:gd name="T7" fmla="*/ 494 h 742"/>
                  <a:gd name="T8" fmla="*/ 0 w 1467"/>
                  <a:gd name="T9" fmla="*/ 414 h 742"/>
                  <a:gd name="T10" fmla="*/ 0 w 1467"/>
                  <a:gd name="T11" fmla="*/ 334 h 742"/>
                  <a:gd name="T12" fmla="*/ 0 w 1467"/>
                  <a:gd name="T13" fmla="*/ 254 h 742"/>
                  <a:gd name="T14" fmla="*/ 0 w 1467"/>
                  <a:gd name="T15" fmla="*/ 173 h 742"/>
                  <a:gd name="T16" fmla="*/ 0 w 1467"/>
                  <a:gd name="T17" fmla="*/ 93 h 742"/>
                  <a:gd name="T18" fmla="*/ 0 w 1467"/>
                  <a:gd name="T19" fmla="*/ 13 h 742"/>
                  <a:gd name="T20" fmla="*/ 82 w 1467"/>
                  <a:gd name="T21" fmla="*/ 0 h 742"/>
                  <a:gd name="T22" fmla="*/ 162 w 1467"/>
                  <a:gd name="T23" fmla="*/ 0 h 742"/>
                  <a:gd name="T24" fmla="*/ 242 w 1467"/>
                  <a:gd name="T25" fmla="*/ 0 h 742"/>
                  <a:gd name="T26" fmla="*/ 322 w 1467"/>
                  <a:gd name="T27" fmla="*/ 0 h 742"/>
                  <a:gd name="T28" fmla="*/ 402 w 1467"/>
                  <a:gd name="T29" fmla="*/ 0 h 742"/>
                  <a:gd name="T30" fmla="*/ 482 w 1467"/>
                  <a:gd name="T31" fmla="*/ 0 h 742"/>
                  <a:gd name="T32" fmla="*/ 562 w 1467"/>
                  <a:gd name="T33" fmla="*/ 0 h 742"/>
                  <a:gd name="T34" fmla="*/ 642 w 1467"/>
                  <a:gd name="T35" fmla="*/ 0 h 742"/>
                  <a:gd name="T36" fmla="*/ 722 w 1467"/>
                  <a:gd name="T37" fmla="*/ 0 h 742"/>
                  <a:gd name="T38" fmla="*/ 802 w 1467"/>
                  <a:gd name="T39" fmla="*/ 0 h 742"/>
                  <a:gd name="T40" fmla="*/ 882 w 1467"/>
                  <a:gd name="T41" fmla="*/ 0 h 742"/>
                  <a:gd name="T42" fmla="*/ 962 w 1467"/>
                  <a:gd name="T43" fmla="*/ 0 h 742"/>
                  <a:gd name="T44" fmla="*/ 1042 w 1467"/>
                  <a:gd name="T45" fmla="*/ 0 h 742"/>
                  <a:gd name="T46" fmla="*/ 1122 w 1467"/>
                  <a:gd name="T47" fmla="*/ 0 h 742"/>
                  <a:gd name="T48" fmla="*/ 1202 w 1467"/>
                  <a:gd name="T49" fmla="*/ 0 h 742"/>
                  <a:gd name="T50" fmla="*/ 1282 w 1467"/>
                  <a:gd name="T51" fmla="*/ 0 h 742"/>
                  <a:gd name="T52" fmla="*/ 1362 w 1467"/>
                  <a:gd name="T53" fmla="*/ 0 h 742"/>
                  <a:gd name="T54" fmla="*/ 1442 w 1467"/>
                  <a:gd name="T55" fmla="*/ 0 h 742"/>
                  <a:gd name="T56" fmla="*/ 1467 w 1467"/>
                  <a:gd name="T57" fmla="*/ 71 h 742"/>
                  <a:gd name="T58" fmla="*/ 1467 w 1467"/>
                  <a:gd name="T59" fmla="*/ 151 h 742"/>
                  <a:gd name="T60" fmla="*/ 1467 w 1467"/>
                  <a:gd name="T61" fmla="*/ 231 h 742"/>
                  <a:gd name="T62" fmla="*/ 1467 w 1467"/>
                  <a:gd name="T63" fmla="*/ 311 h 742"/>
                  <a:gd name="T64" fmla="*/ 1467 w 1467"/>
                  <a:gd name="T65" fmla="*/ 391 h 742"/>
                  <a:gd name="T66" fmla="*/ 1467 w 1467"/>
                  <a:gd name="T67" fmla="*/ 471 h 742"/>
                  <a:gd name="T68" fmla="*/ 1467 w 1467"/>
                  <a:gd name="T69" fmla="*/ 551 h 742"/>
                  <a:gd name="T70" fmla="*/ 1467 w 1467"/>
                  <a:gd name="T71" fmla="*/ 631 h 742"/>
                  <a:gd name="T72" fmla="*/ 1467 w 1467"/>
                  <a:gd name="T73" fmla="*/ 712 h 742"/>
                  <a:gd name="T74" fmla="*/ 1401 w 1467"/>
                  <a:gd name="T75" fmla="*/ 742 h 742"/>
                  <a:gd name="T76" fmla="*/ 1321 w 1467"/>
                  <a:gd name="T77" fmla="*/ 742 h 742"/>
                  <a:gd name="T78" fmla="*/ 1241 w 1467"/>
                  <a:gd name="T79" fmla="*/ 742 h 742"/>
                  <a:gd name="T80" fmla="*/ 1161 w 1467"/>
                  <a:gd name="T81" fmla="*/ 742 h 742"/>
                  <a:gd name="T82" fmla="*/ 1081 w 1467"/>
                  <a:gd name="T83" fmla="*/ 742 h 742"/>
                  <a:gd name="T84" fmla="*/ 1001 w 1467"/>
                  <a:gd name="T85" fmla="*/ 742 h 742"/>
                  <a:gd name="T86" fmla="*/ 921 w 1467"/>
                  <a:gd name="T87" fmla="*/ 742 h 742"/>
                  <a:gd name="T88" fmla="*/ 841 w 1467"/>
                  <a:gd name="T89" fmla="*/ 742 h 742"/>
                  <a:gd name="T90" fmla="*/ 761 w 1467"/>
                  <a:gd name="T91" fmla="*/ 742 h 742"/>
                  <a:gd name="T92" fmla="*/ 681 w 1467"/>
                  <a:gd name="T93" fmla="*/ 742 h 742"/>
                  <a:gd name="T94" fmla="*/ 601 w 1467"/>
                  <a:gd name="T95" fmla="*/ 742 h 742"/>
                  <a:gd name="T96" fmla="*/ 521 w 1467"/>
                  <a:gd name="T97" fmla="*/ 742 h 742"/>
                  <a:gd name="T98" fmla="*/ 441 w 1467"/>
                  <a:gd name="T99" fmla="*/ 742 h 742"/>
                  <a:gd name="T100" fmla="*/ 361 w 1467"/>
                  <a:gd name="T101" fmla="*/ 742 h 742"/>
                  <a:gd name="T102" fmla="*/ 281 w 1467"/>
                  <a:gd name="T103" fmla="*/ 742 h 742"/>
                  <a:gd name="T104" fmla="*/ 201 w 1467"/>
                  <a:gd name="T105" fmla="*/ 742 h 742"/>
                  <a:gd name="T106" fmla="*/ 121 w 1467"/>
                  <a:gd name="T107" fmla="*/ 742 h 742"/>
                  <a:gd name="T108" fmla="*/ 41 w 1467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0" y="734"/>
                    </a:moveTo>
                    <a:lnTo>
                      <a:pt x="0" y="734"/>
                    </a:lnTo>
                    <a:cubicBezTo>
                      <a:pt x="0" y="729"/>
                      <a:pt x="3" y="726"/>
                      <a:pt x="8" y="726"/>
                    </a:cubicBezTo>
                    <a:cubicBezTo>
                      <a:pt x="12" y="726"/>
                      <a:pt x="16" y="729"/>
                      <a:pt x="16" y="734"/>
                    </a:cubicBezTo>
                    <a:lnTo>
                      <a:pt x="16" y="734"/>
                    </a:lnTo>
                    <a:cubicBezTo>
                      <a:pt x="16" y="738"/>
                      <a:pt x="12" y="742"/>
                      <a:pt x="8" y="742"/>
                    </a:cubicBezTo>
                    <a:cubicBezTo>
                      <a:pt x="3" y="742"/>
                      <a:pt x="0" y="738"/>
                      <a:pt x="0" y="734"/>
                    </a:cubicBezTo>
                    <a:close/>
                    <a:moveTo>
                      <a:pt x="0" y="654"/>
                    </a:moveTo>
                    <a:lnTo>
                      <a:pt x="0" y="654"/>
                    </a:lnTo>
                    <a:cubicBezTo>
                      <a:pt x="0" y="649"/>
                      <a:pt x="3" y="646"/>
                      <a:pt x="8" y="646"/>
                    </a:cubicBezTo>
                    <a:cubicBezTo>
                      <a:pt x="12" y="646"/>
                      <a:pt x="16" y="649"/>
                      <a:pt x="16" y="654"/>
                    </a:cubicBezTo>
                    <a:lnTo>
                      <a:pt x="16" y="654"/>
                    </a:lnTo>
                    <a:cubicBezTo>
                      <a:pt x="16" y="658"/>
                      <a:pt x="12" y="662"/>
                      <a:pt x="8" y="662"/>
                    </a:cubicBezTo>
                    <a:cubicBezTo>
                      <a:pt x="3" y="662"/>
                      <a:pt x="0" y="658"/>
                      <a:pt x="0" y="654"/>
                    </a:cubicBezTo>
                    <a:close/>
                    <a:moveTo>
                      <a:pt x="0" y="574"/>
                    </a:moveTo>
                    <a:lnTo>
                      <a:pt x="0" y="574"/>
                    </a:lnTo>
                    <a:cubicBezTo>
                      <a:pt x="0" y="569"/>
                      <a:pt x="3" y="566"/>
                      <a:pt x="8" y="566"/>
                    </a:cubicBezTo>
                    <a:cubicBezTo>
                      <a:pt x="12" y="566"/>
                      <a:pt x="16" y="569"/>
                      <a:pt x="16" y="574"/>
                    </a:cubicBezTo>
                    <a:lnTo>
                      <a:pt x="16" y="574"/>
                    </a:lnTo>
                    <a:cubicBezTo>
                      <a:pt x="16" y="578"/>
                      <a:pt x="12" y="582"/>
                      <a:pt x="8" y="582"/>
                    </a:cubicBezTo>
                    <a:cubicBezTo>
                      <a:pt x="3" y="582"/>
                      <a:pt x="0" y="578"/>
                      <a:pt x="0" y="574"/>
                    </a:cubicBezTo>
                    <a:close/>
                    <a:moveTo>
                      <a:pt x="0" y="494"/>
                    </a:moveTo>
                    <a:lnTo>
                      <a:pt x="0" y="494"/>
                    </a:lnTo>
                    <a:cubicBezTo>
                      <a:pt x="0" y="489"/>
                      <a:pt x="3" y="486"/>
                      <a:pt x="8" y="486"/>
                    </a:cubicBezTo>
                    <a:cubicBezTo>
                      <a:pt x="12" y="486"/>
                      <a:pt x="16" y="489"/>
                      <a:pt x="16" y="494"/>
                    </a:cubicBezTo>
                    <a:lnTo>
                      <a:pt x="16" y="494"/>
                    </a:lnTo>
                    <a:cubicBezTo>
                      <a:pt x="16" y="498"/>
                      <a:pt x="12" y="502"/>
                      <a:pt x="8" y="502"/>
                    </a:cubicBezTo>
                    <a:cubicBezTo>
                      <a:pt x="3" y="502"/>
                      <a:pt x="0" y="498"/>
                      <a:pt x="0" y="494"/>
                    </a:cubicBezTo>
                    <a:close/>
                    <a:moveTo>
                      <a:pt x="0" y="414"/>
                    </a:moveTo>
                    <a:lnTo>
                      <a:pt x="0" y="414"/>
                    </a:lnTo>
                    <a:cubicBezTo>
                      <a:pt x="0" y="409"/>
                      <a:pt x="3" y="406"/>
                      <a:pt x="8" y="406"/>
                    </a:cubicBezTo>
                    <a:cubicBezTo>
                      <a:pt x="12" y="406"/>
                      <a:pt x="16" y="409"/>
                      <a:pt x="16" y="414"/>
                    </a:cubicBezTo>
                    <a:lnTo>
                      <a:pt x="16" y="414"/>
                    </a:lnTo>
                    <a:cubicBezTo>
                      <a:pt x="16" y="418"/>
                      <a:pt x="12" y="422"/>
                      <a:pt x="8" y="422"/>
                    </a:cubicBezTo>
                    <a:cubicBezTo>
                      <a:pt x="3" y="422"/>
                      <a:pt x="0" y="418"/>
                      <a:pt x="0" y="414"/>
                    </a:cubicBezTo>
                    <a:close/>
                    <a:moveTo>
                      <a:pt x="0" y="334"/>
                    </a:moveTo>
                    <a:lnTo>
                      <a:pt x="0" y="334"/>
                    </a:lnTo>
                    <a:cubicBezTo>
                      <a:pt x="0" y="329"/>
                      <a:pt x="3" y="326"/>
                      <a:pt x="8" y="326"/>
                    </a:cubicBezTo>
                    <a:cubicBezTo>
                      <a:pt x="12" y="326"/>
                      <a:pt x="16" y="329"/>
                      <a:pt x="16" y="334"/>
                    </a:cubicBezTo>
                    <a:lnTo>
                      <a:pt x="16" y="334"/>
                    </a:lnTo>
                    <a:cubicBezTo>
                      <a:pt x="16" y="338"/>
                      <a:pt x="12" y="342"/>
                      <a:pt x="8" y="342"/>
                    </a:cubicBezTo>
                    <a:cubicBezTo>
                      <a:pt x="3" y="342"/>
                      <a:pt x="0" y="338"/>
                      <a:pt x="0" y="334"/>
                    </a:cubicBezTo>
                    <a:close/>
                    <a:moveTo>
                      <a:pt x="0" y="254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4"/>
                    </a:lnTo>
                    <a:cubicBezTo>
                      <a:pt x="16" y="258"/>
                      <a:pt x="12" y="262"/>
                      <a:pt x="8" y="262"/>
                    </a:cubicBezTo>
                    <a:cubicBezTo>
                      <a:pt x="3" y="262"/>
                      <a:pt x="0" y="258"/>
                      <a:pt x="0" y="254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4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4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4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4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4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4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4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4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4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4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4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4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4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4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4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4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4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4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4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4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4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4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4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4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4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4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4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4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4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4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4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4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4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4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4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4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5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5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5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2"/>
                    </a:lnTo>
                    <a:cubicBezTo>
                      <a:pt x="1467" y="636"/>
                      <a:pt x="1463" y="640"/>
                      <a:pt x="1459" y="640"/>
                    </a:cubicBezTo>
                    <a:cubicBezTo>
                      <a:pt x="1455" y="640"/>
                      <a:pt x="1451" y="636"/>
                      <a:pt x="1451" y="632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2"/>
                    </a:moveTo>
                    <a:lnTo>
                      <a:pt x="1467" y="712"/>
                    </a:lnTo>
                    <a:cubicBezTo>
                      <a:pt x="1467" y="716"/>
                      <a:pt x="1463" y="720"/>
                      <a:pt x="1459" y="720"/>
                    </a:cubicBezTo>
                    <a:cubicBezTo>
                      <a:pt x="1455" y="720"/>
                      <a:pt x="1451" y="716"/>
                      <a:pt x="1451" y="712"/>
                    </a:cubicBezTo>
                    <a:lnTo>
                      <a:pt x="1451" y="712"/>
                    </a:lnTo>
                    <a:cubicBezTo>
                      <a:pt x="1451" y="707"/>
                      <a:pt x="1455" y="704"/>
                      <a:pt x="1459" y="704"/>
                    </a:cubicBezTo>
                    <a:cubicBezTo>
                      <a:pt x="1463" y="704"/>
                      <a:pt x="1467" y="707"/>
                      <a:pt x="1467" y="712"/>
                    </a:cubicBezTo>
                    <a:close/>
                    <a:moveTo>
                      <a:pt x="1401" y="742"/>
                    </a:moveTo>
                    <a:lnTo>
                      <a:pt x="1401" y="742"/>
                    </a:lnTo>
                    <a:cubicBezTo>
                      <a:pt x="1397" y="742"/>
                      <a:pt x="1393" y="738"/>
                      <a:pt x="1393" y="734"/>
                    </a:cubicBezTo>
                    <a:cubicBezTo>
                      <a:pt x="1393" y="729"/>
                      <a:pt x="1397" y="726"/>
                      <a:pt x="1401" y="726"/>
                    </a:cubicBezTo>
                    <a:lnTo>
                      <a:pt x="1401" y="726"/>
                    </a:lnTo>
                    <a:cubicBezTo>
                      <a:pt x="1406" y="726"/>
                      <a:pt x="1409" y="729"/>
                      <a:pt x="1409" y="734"/>
                    </a:cubicBezTo>
                    <a:cubicBezTo>
                      <a:pt x="1409" y="738"/>
                      <a:pt x="1406" y="742"/>
                      <a:pt x="1401" y="742"/>
                    </a:cubicBezTo>
                    <a:close/>
                    <a:moveTo>
                      <a:pt x="1321" y="742"/>
                    </a:moveTo>
                    <a:lnTo>
                      <a:pt x="1321" y="742"/>
                    </a:lnTo>
                    <a:cubicBezTo>
                      <a:pt x="1317" y="742"/>
                      <a:pt x="1313" y="738"/>
                      <a:pt x="1313" y="734"/>
                    </a:cubicBezTo>
                    <a:cubicBezTo>
                      <a:pt x="1313" y="729"/>
                      <a:pt x="1317" y="726"/>
                      <a:pt x="1321" y="726"/>
                    </a:cubicBezTo>
                    <a:lnTo>
                      <a:pt x="1321" y="726"/>
                    </a:lnTo>
                    <a:cubicBezTo>
                      <a:pt x="1325" y="726"/>
                      <a:pt x="1329" y="729"/>
                      <a:pt x="1329" y="734"/>
                    </a:cubicBezTo>
                    <a:cubicBezTo>
                      <a:pt x="1329" y="738"/>
                      <a:pt x="1325" y="742"/>
                      <a:pt x="1321" y="742"/>
                    </a:cubicBezTo>
                    <a:close/>
                    <a:moveTo>
                      <a:pt x="1241" y="742"/>
                    </a:moveTo>
                    <a:lnTo>
                      <a:pt x="1241" y="742"/>
                    </a:lnTo>
                    <a:cubicBezTo>
                      <a:pt x="1237" y="742"/>
                      <a:pt x="1233" y="738"/>
                      <a:pt x="1233" y="734"/>
                    </a:cubicBezTo>
                    <a:cubicBezTo>
                      <a:pt x="1233" y="729"/>
                      <a:pt x="1237" y="726"/>
                      <a:pt x="1241" y="726"/>
                    </a:cubicBezTo>
                    <a:lnTo>
                      <a:pt x="1241" y="726"/>
                    </a:lnTo>
                    <a:cubicBezTo>
                      <a:pt x="1245" y="726"/>
                      <a:pt x="1249" y="729"/>
                      <a:pt x="1249" y="734"/>
                    </a:cubicBezTo>
                    <a:cubicBezTo>
                      <a:pt x="1249" y="738"/>
                      <a:pt x="1245" y="742"/>
                      <a:pt x="1241" y="742"/>
                    </a:cubicBezTo>
                    <a:close/>
                    <a:moveTo>
                      <a:pt x="1161" y="742"/>
                    </a:moveTo>
                    <a:lnTo>
                      <a:pt x="1161" y="742"/>
                    </a:lnTo>
                    <a:cubicBezTo>
                      <a:pt x="1157" y="742"/>
                      <a:pt x="1153" y="738"/>
                      <a:pt x="1153" y="734"/>
                    </a:cubicBezTo>
                    <a:cubicBezTo>
                      <a:pt x="1153" y="729"/>
                      <a:pt x="1157" y="726"/>
                      <a:pt x="1161" y="726"/>
                    </a:cubicBezTo>
                    <a:lnTo>
                      <a:pt x="1161" y="726"/>
                    </a:lnTo>
                    <a:cubicBezTo>
                      <a:pt x="1165" y="726"/>
                      <a:pt x="1169" y="729"/>
                      <a:pt x="1169" y="734"/>
                    </a:cubicBezTo>
                    <a:cubicBezTo>
                      <a:pt x="1169" y="738"/>
                      <a:pt x="1165" y="742"/>
                      <a:pt x="1161" y="742"/>
                    </a:cubicBezTo>
                    <a:close/>
                    <a:moveTo>
                      <a:pt x="1081" y="742"/>
                    </a:moveTo>
                    <a:lnTo>
                      <a:pt x="1081" y="742"/>
                    </a:lnTo>
                    <a:cubicBezTo>
                      <a:pt x="1077" y="742"/>
                      <a:pt x="1073" y="738"/>
                      <a:pt x="1073" y="734"/>
                    </a:cubicBezTo>
                    <a:cubicBezTo>
                      <a:pt x="1073" y="729"/>
                      <a:pt x="1077" y="726"/>
                      <a:pt x="1081" y="726"/>
                    </a:cubicBezTo>
                    <a:lnTo>
                      <a:pt x="1081" y="726"/>
                    </a:lnTo>
                    <a:cubicBezTo>
                      <a:pt x="1085" y="726"/>
                      <a:pt x="1089" y="729"/>
                      <a:pt x="1089" y="734"/>
                    </a:cubicBezTo>
                    <a:cubicBezTo>
                      <a:pt x="1089" y="738"/>
                      <a:pt x="1085" y="742"/>
                      <a:pt x="1081" y="742"/>
                    </a:cubicBezTo>
                    <a:close/>
                    <a:moveTo>
                      <a:pt x="1001" y="742"/>
                    </a:moveTo>
                    <a:lnTo>
                      <a:pt x="1001" y="742"/>
                    </a:lnTo>
                    <a:cubicBezTo>
                      <a:pt x="997" y="742"/>
                      <a:pt x="993" y="738"/>
                      <a:pt x="993" y="734"/>
                    </a:cubicBezTo>
                    <a:cubicBezTo>
                      <a:pt x="993" y="729"/>
                      <a:pt x="997" y="726"/>
                      <a:pt x="1001" y="726"/>
                    </a:cubicBezTo>
                    <a:lnTo>
                      <a:pt x="1001" y="726"/>
                    </a:lnTo>
                    <a:cubicBezTo>
                      <a:pt x="1005" y="726"/>
                      <a:pt x="1009" y="729"/>
                      <a:pt x="1009" y="734"/>
                    </a:cubicBezTo>
                    <a:cubicBezTo>
                      <a:pt x="1009" y="738"/>
                      <a:pt x="1005" y="742"/>
                      <a:pt x="1001" y="742"/>
                    </a:cubicBezTo>
                    <a:close/>
                    <a:moveTo>
                      <a:pt x="921" y="742"/>
                    </a:moveTo>
                    <a:lnTo>
                      <a:pt x="921" y="742"/>
                    </a:lnTo>
                    <a:cubicBezTo>
                      <a:pt x="917" y="742"/>
                      <a:pt x="913" y="738"/>
                      <a:pt x="913" y="734"/>
                    </a:cubicBezTo>
                    <a:cubicBezTo>
                      <a:pt x="913" y="729"/>
                      <a:pt x="917" y="726"/>
                      <a:pt x="921" y="726"/>
                    </a:cubicBezTo>
                    <a:lnTo>
                      <a:pt x="921" y="726"/>
                    </a:lnTo>
                    <a:cubicBezTo>
                      <a:pt x="925" y="726"/>
                      <a:pt x="929" y="729"/>
                      <a:pt x="929" y="734"/>
                    </a:cubicBezTo>
                    <a:cubicBezTo>
                      <a:pt x="929" y="738"/>
                      <a:pt x="925" y="742"/>
                      <a:pt x="921" y="742"/>
                    </a:cubicBezTo>
                    <a:close/>
                    <a:moveTo>
                      <a:pt x="841" y="742"/>
                    </a:moveTo>
                    <a:lnTo>
                      <a:pt x="841" y="742"/>
                    </a:lnTo>
                    <a:cubicBezTo>
                      <a:pt x="837" y="742"/>
                      <a:pt x="833" y="738"/>
                      <a:pt x="833" y="734"/>
                    </a:cubicBezTo>
                    <a:cubicBezTo>
                      <a:pt x="833" y="729"/>
                      <a:pt x="837" y="726"/>
                      <a:pt x="841" y="726"/>
                    </a:cubicBezTo>
                    <a:lnTo>
                      <a:pt x="841" y="726"/>
                    </a:lnTo>
                    <a:cubicBezTo>
                      <a:pt x="845" y="726"/>
                      <a:pt x="849" y="729"/>
                      <a:pt x="849" y="734"/>
                    </a:cubicBezTo>
                    <a:cubicBezTo>
                      <a:pt x="849" y="738"/>
                      <a:pt x="845" y="742"/>
                      <a:pt x="841" y="742"/>
                    </a:cubicBezTo>
                    <a:close/>
                    <a:moveTo>
                      <a:pt x="761" y="742"/>
                    </a:moveTo>
                    <a:lnTo>
                      <a:pt x="761" y="742"/>
                    </a:lnTo>
                    <a:cubicBezTo>
                      <a:pt x="757" y="742"/>
                      <a:pt x="753" y="738"/>
                      <a:pt x="753" y="734"/>
                    </a:cubicBezTo>
                    <a:cubicBezTo>
                      <a:pt x="753" y="729"/>
                      <a:pt x="757" y="726"/>
                      <a:pt x="761" y="726"/>
                    </a:cubicBezTo>
                    <a:lnTo>
                      <a:pt x="761" y="726"/>
                    </a:lnTo>
                    <a:cubicBezTo>
                      <a:pt x="765" y="726"/>
                      <a:pt x="769" y="729"/>
                      <a:pt x="769" y="734"/>
                    </a:cubicBezTo>
                    <a:cubicBezTo>
                      <a:pt x="769" y="738"/>
                      <a:pt x="765" y="742"/>
                      <a:pt x="761" y="742"/>
                    </a:cubicBezTo>
                    <a:close/>
                    <a:moveTo>
                      <a:pt x="681" y="742"/>
                    </a:moveTo>
                    <a:lnTo>
                      <a:pt x="681" y="742"/>
                    </a:lnTo>
                    <a:cubicBezTo>
                      <a:pt x="677" y="742"/>
                      <a:pt x="673" y="738"/>
                      <a:pt x="673" y="734"/>
                    </a:cubicBezTo>
                    <a:cubicBezTo>
                      <a:pt x="673" y="729"/>
                      <a:pt x="677" y="726"/>
                      <a:pt x="681" y="726"/>
                    </a:cubicBezTo>
                    <a:lnTo>
                      <a:pt x="681" y="726"/>
                    </a:lnTo>
                    <a:cubicBezTo>
                      <a:pt x="685" y="726"/>
                      <a:pt x="689" y="729"/>
                      <a:pt x="689" y="734"/>
                    </a:cubicBezTo>
                    <a:cubicBezTo>
                      <a:pt x="689" y="738"/>
                      <a:pt x="685" y="742"/>
                      <a:pt x="681" y="742"/>
                    </a:cubicBezTo>
                    <a:close/>
                    <a:moveTo>
                      <a:pt x="601" y="742"/>
                    </a:moveTo>
                    <a:lnTo>
                      <a:pt x="601" y="742"/>
                    </a:lnTo>
                    <a:cubicBezTo>
                      <a:pt x="596" y="742"/>
                      <a:pt x="593" y="738"/>
                      <a:pt x="593" y="734"/>
                    </a:cubicBezTo>
                    <a:cubicBezTo>
                      <a:pt x="593" y="729"/>
                      <a:pt x="596" y="726"/>
                      <a:pt x="601" y="726"/>
                    </a:cubicBezTo>
                    <a:lnTo>
                      <a:pt x="601" y="726"/>
                    </a:lnTo>
                    <a:cubicBezTo>
                      <a:pt x="605" y="726"/>
                      <a:pt x="609" y="729"/>
                      <a:pt x="609" y="734"/>
                    </a:cubicBezTo>
                    <a:cubicBezTo>
                      <a:pt x="609" y="738"/>
                      <a:pt x="605" y="742"/>
                      <a:pt x="601" y="742"/>
                    </a:cubicBezTo>
                    <a:close/>
                    <a:moveTo>
                      <a:pt x="521" y="742"/>
                    </a:moveTo>
                    <a:lnTo>
                      <a:pt x="521" y="742"/>
                    </a:lnTo>
                    <a:cubicBezTo>
                      <a:pt x="516" y="742"/>
                      <a:pt x="513" y="738"/>
                      <a:pt x="513" y="734"/>
                    </a:cubicBezTo>
                    <a:cubicBezTo>
                      <a:pt x="513" y="729"/>
                      <a:pt x="516" y="726"/>
                      <a:pt x="521" y="726"/>
                    </a:cubicBezTo>
                    <a:lnTo>
                      <a:pt x="521" y="726"/>
                    </a:lnTo>
                    <a:cubicBezTo>
                      <a:pt x="525" y="726"/>
                      <a:pt x="529" y="729"/>
                      <a:pt x="529" y="734"/>
                    </a:cubicBezTo>
                    <a:cubicBezTo>
                      <a:pt x="529" y="738"/>
                      <a:pt x="525" y="742"/>
                      <a:pt x="521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6" y="742"/>
                      <a:pt x="433" y="738"/>
                      <a:pt x="433" y="734"/>
                    </a:cubicBezTo>
                    <a:cubicBezTo>
                      <a:pt x="433" y="729"/>
                      <a:pt x="436" y="726"/>
                      <a:pt x="441" y="726"/>
                    </a:cubicBezTo>
                    <a:lnTo>
                      <a:pt x="441" y="726"/>
                    </a:lnTo>
                    <a:cubicBezTo>
                      <a:pt x="445" y="726"/>
                      <a:pt x="449" y="729"/>
                      <a:pt x="449" y="734"/>
                    </a:cubicBezTo>
                    <a:cubicBezTo>
                      <a:pt x="449" y="738"/>
                      <a:pt x="445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6" y="742"/>
                      <a:pt x="353" y="738"/>
                      <a:pt x="353" y="734"/>
                    </a:cubicBezTo>
                    <a:cubicBezTo>
                      <a:pt x="353" y="729"/>
                      <a:pt x="356" y="726"/>
                      <a:pt x="361" y="726"/>
                    </a:cubicBezTo>
                    <a:lnTo>
                      <a:pt x="361" y="726"/>
                    </a:lnTo>
                    <a:cubicBezTo>
                      <a:pt x="365" y="726"/>
                      <a:pt x="369" y="729"/>
                      <a:pt x="369" y="734"/>
                    </a:cubicBezTo>
                    <a:cubicBezTo>
                      <a:pt x="369" y="738"/>
                      <a:pt x="365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6" y="742"/>
                      <a:pt x="273" y="738"/>
                      <a:pt x="273" y="734"/>
                    </a:cubicBezTo>
                    <a:cubicBezTo>
                      <a:pt x="273" y="729"/>
                      <a:pt x="276" y="726"/>
                      <a:pt x="281" y="726"/>
                    </a:cubicBezTo>
                    <a:lnTo>
                      <a:pt x="281" y="726"/>
                    </a:lnTo>
                    <a:cubicBezTo>
                      <a:pt x="285" y="726"/>
                      <a:pt x="289" y="729"/>
                      <a:pt x="289" y="734"/>
                    </a:cubicBezTo>
                    <a:cubicBezTo>
                      <a:pt x="289" y="738"/>
                      <a:pt x="285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6" y="742"/>
                      <a:pt x="193" y="738"/>
                      <a:pt x="193" y="734"/>
                    </a:cubicBezTo>
                    <a:cubicBezTo>
                      <a:pt x="193" y="729"/>
                      <a:pt x="196" y="726"/>
                      <a:pt x="201" y="726"/>
                    </a:cubicBezTo>
                    <a:lnTo>
                      <a:pt x="201" y="726"/>
                    </a:lnTo>
                    <a:cubicBezTo>
                      <a:pt x="205" y="726"/>
                      <a:pt x="209" y="729"/>
                      <a:pt x="209" y="734"/>
                    </a:cubicBezTo>
                    <a:cubicBezTo>
                      <a:pt x="209" y="738"/>
                      <a:pt x="205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6" y="742"/>
                      <a:pt x="113" y="738"/>
                      <a:pt x="113" y="734"/>
                    </a:cubicBezTo>
                    <a:cubicBezTo>
                      <a:pt x="113" y="729"/>
                      <a:pt x="116" y="726"/>
                      <a:pt x="121" y="726"/>
                    </a:cubicBezTo>
                    <a:lnTo>
                      <a:pt x="121" y="726"/>
                    </a:lnTo>
                    <a:cubicBezTo>
                      <a:pt x="125" y="726"/>
                      <a:pt x="129" y="729"/>
                      <a:pt x="129" y="734"/>
                    </a:cubicBezTo>
                    <a:cubicBezTo>
                      <a:pt x="129" y="738"/>
                      <a:pt x="125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6" y="742"/>
                      <a:pt x="33" y="738"/>
                      <a:pt x="33" y="734"/>
                    </a:cubicBezTo>
                    <a:cubicBezTo>
                      <a:pt x="33" y="729"/>
                      <a:pt x="36" y="726"/>
                      <a:pt x="41" y="726"/>
                    </a:cubicBezTo>
                    <a:lnTo>
                      <a:pt x="41" y="726"/>
                    </a:lnTo>
                    <a:cubicBezTo>
                      <a:pt x="45" y="726"/>
                      <a:pt x="49" y="729"/>
                      <a:pt x="49" y="734"/>
                    </a:cubicBezTo>
                    <a:cubicBezTo>
                      <a:pt x="49" y="738"/>
                      <a:pt x="45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0" name="Rectangle 519">
                <a:extLst>
                  <a:ext uri="{FF2B5EF4-FFF2-40B4-BE49-F238E27FC236}">
                    <a16:creationId xmlns="" xmlns:a16="http://schemas.microsoft.com/office/drawing/2014/main" id="{26C11AFA-B7D4-444D-A26B-F29D9E681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4" y="2727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1" name="Rectangle 520">
                <a:extLst>
                  <a:ext uri="{FF2B5EF4-FFF2-40B4-BE49-F238E27FC236}">
                    <a16:creationId xmlns="" xmlns:a16="http://schemas.microsoft.com/office/drawing/2014/main" id="{E9E823BB-061D-4259-B952-C0D5B23C6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20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2" name="Rectangle 521">
                <a:extLst>
                  <a:ext uri="{FF2B5EF4-FFF2-40B4-BE49-F238E27FC236}">
                    <a16:creationId xmlns="" xmlns:a16="http://schemas.microsoft.com/office/drawing/2014/main" id="{6392E08D-5BCB-4779-9D2D-6BFC0ABFB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24"/>
                <a:ext cx="451" cy="3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3" name="Rectangle 522">
                <a:extLst>
                  <a:ext uri="{FF2B5EF4-FFF2-40B4-BE49-F238E27FC236}">
                    <a16:creationId xmlns="" xmlns:a16="http://schemas.microsoft.com/office/drawing/2014/main" id="{5D6F960E-0FC6-493F-964A-5B3BDD288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27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4" name="Rectangle 523">
                <a:extLst>
                  <a:ext uri="{FF2B5EF4-FFF2-40B4-BE49-F238E27FC236}">
                    <a16:creationId xmlns="" xmlns:a16="http://schemas.microsoft.com/office/drawing/2014/main" id="{5FEA99AD-950A-4A3B-9DFF-B07F4D444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38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5" name="Rectangle 524">
                <a:extLst>
                  <a:ext uri="{FF2B5EF4-FFF2-40B4-BE49-F238E27FC236}">
                    <a16:creationId xmlns="" xmlns:a16="http://schemas.microsoft.com/office/drawing/2014/main" id="{DADB352F-E89C-4E08-8201-3B7F67A45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49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6" name="Rectangle 525">
                <a:extLst>
                  <a:ext uri="{FF2B5EF4-FFF2-40B4-BE49-F238E27FC236}">
                    <a16:creationId xmlns="" xmlns:a16="http://schemas.microsoft.com/office/drawing/2014/main" id="{1927C613-4399-440E-8A5C-7E904B031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60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7" name="Rectangle 526">
                <a:extLst>
                  <a:ext uri="{FF2B5EF4-FFF2-40B4-BE49-F238E27FC236}">
                    <a16:creationId xmlns="" xmlns:a16="http://schemas.microsoft.com/office/drawing/2014/main" id="{76D11026-46D4-4DE5-8655-DB9B839D9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71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8" name="Rectangle 527">
                <a:extLst>
                  <a:ext uri="{FF2B5EF4-FFF2-40B4-BE49-F238E27FC236}">
                    <a16:creationId xmlns="" xmlns:a16="http://schemas.microsoft.com/office/drawing/2014/main" id="{28AF17B3-7615-463E-A269-1675CA78E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82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" name="Rectangle 528">
                <a:extLst>
                  <a:ext uri="{FF2B5EF4-FFF2-40B4-BE49-F238E27FC236}">
                    <a16:creationId xmlns="" xmlns:a16="http://schemas.microsoft.com/office/drawing/2014/main" id="{AE2FCDA6-A26B-40F4-AD31-3A22857B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793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" name="Rectangle 529">
                <a:extLst>
                  <a:ext uri="{FF2B5EF4-FFF2-40B4-BE49-F238E27FC236}">
                    <a16:creationId xmlns="" xmlns:a16="http://schemas.microsoft.com/office/drawing/2014/main" id="{AD3FEB62-C8AC-4423-A029-E2F5B3573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15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2" name="Rectangle 530">
                <a:extLst>
                  <a:ext uri="{FF2B5EF4-FFF2-40B4-BE49-F238E27FC236}">
                    <a16:creationId xmlns="" xmlns:a16="http://schemas.microsoft.com/office/drawing/2014/main" id="{885CE214-E0EE-4960-9EFF-386A47681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26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" name="Rectangle 531">
                <a:extLst>
                  <a:ext uri="{FF2B5EF4-FFF2-40B4-BE49-F238E27FC236}">
                    <a16:creationId xmlns="" xmlns:a16="http://schemas.microsoft.com/office/drawing/2014/main" id="{319128BF-7E68-43CD-9633-CD325237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37"/>
                <a:ext cx="451" cy="10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4" name="Rectangle 532">
                <a:extLst>
                  <a:ext uri="{FF2B5EF4-FFF2-40B4-BE49-F238E27FC236}">
                    <a16:creationId xmlns="" xmlns:a16="http://schemas.microsoft.com/office/drawing/2014/main" id="{A5E458A6-AD98-449F-9CD5-F770F3886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47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5" name="Rectangle 533">
                <a:extLst>
                  <a:ext uri="{FF2B5EF4-FFF2-40B4-BE49-F238E27FC236}">
                    <a16:creationId xmlns="" xmlns:a16="http://schemas.microsoft.com/office/drawing/2014/main" id="{F819788B-242F-46B3-9F0D-205602F73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58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6" name="Rectangle 534">
                <a:extLst>
                  <a:ext uri="{FF2B5EF4-FFF2-40B4-BE49-F238E27FC236}">
                    <a16:creationId xmlns="" xmlns:a16="http://schemas.microsoft.com/office/drawing/2014/main" id="{D1BC17DB-6EA1-4E78-93A5-712232BAC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69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7" name="Rectangle 535">
                <a:extLst>
                  <a:ext uri="{FF2B5EF4-FFF2-40B4-BE49-F238E27FC236}">
                    <a16:creationId xmlns="" xmlns:a16="http://schemas.microsoft.com/office/drawing/2014/main" id="{D54230B9-7EA1-4A2C-B56A-EA96D25F4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80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8" name="Rectangle 536">
                <a:extLst>
                  <a:ext uri="{FF2B5EF4-FFF2-40B4-BE49-F238E27FC236}">
                    <a16:creationId xmlns="" xmlns:a16="http://schemas.microsoft.com/office/drawing/2014/main" id="{AC032073-5358-43EF-B4D2-29263D235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2891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9" name="Freeform 537">
                <a:extLst>
                  <a:ext uri="{FF2B5EF4-FFF2-40B4-BE49-F238E27FC236}">
                    <a16:creationId xmlns="" xmlns:a16="http://schemas.microsoft.com/office/drawing/2014/main" id="{AA25F486-2DC1-426A-9EFB-637C06F16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2723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8 w 1467"/>
                  <a:gd name="T71" fmla="*/ 0 h 742"/>
                  <a:gd name="T72" fmla="*/ 728 w 1467"/>
                  <a:gd name="T73" fmla="*/ 0 h 742"/>
                  <a:gd name="T74" fmla="*/ 808 w 1467"/>
                  <a:gd name="T75" fmla="*/ 0 h 742"/>
                  <a:gd name="T76" fmla="*/ 888 w 1467"/>
                  <a:gd name="T77" fmla="*/ 0 h 742"/>
                  <a:gd name="T78" fmla="*/ 968 w 1467"/>
                  <a:gd name="T79" fmla="*/ 0 h 742"/>
                  <a:gd name="T80" fmla="*/ 1048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8" y="726"/>
                      <a:pt x="811" y="729"/>
                      <a:pt x="811" y="734"/>
                    </a:cubicBezTo>
                    <a:cubicBezTo>
                      <a:pt x="811" y="738"/>
                      <a:pt x="808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8" y="726"/>
                      <a:pt x="731" y="729"/>
                      <a:pt x="731" y="734"/>
                    </a:cubicBezTo>
                    <a:cubicBezTo>
                      <a:pt x="731" y="738"/>
                      <a:pt x="728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8" y="726"/>
                      <a:pt x="651" y="729"/>
                      <a:pt x="651" y="734"/>
                    </a:cubicBezTo>
                    <a:cubicBezTo>
                      <a:pt x="651" y="738"/>
                      <a:pt x="648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8" y="726"/>
                      <a:pt x="571" y="729"/>
                      <a:pt x="571" y="734"/>
                    </a:cubicBezTo>
                    <a:cubicBezTo>
                      <a:pt x="571" y="738"/>
                      <a:pt x="568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8" y="726"/>
                      <a:pt x="491" y="729"/>
                      <a:pt x="491" y="734"/>
                    </a:cubicBezTo>
                    <a:cubicBezTo>
                      <a:pt x="491" y="738"/>
                      <a:pt x="488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4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4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4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4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4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4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4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4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4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4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4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4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4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4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4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4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4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4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4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3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3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3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3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3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8" y="0"/>
                    </a:lnTo>
                    <a:cubicBezTo>
                      <a:pt x="572" y="0"/>
                      <a:pt x="576" y="4"/>
                      <a:pt x="576" y="8"/>
                    </a:cubicBezTo>
                    <a:cubicBezTo>
                      <a:pt x="576" y="13"/>
                      <a:pt x="572" y="16"/>
                      <a:pt x="568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4"/>
                      <a:pt x="656" y="8"/>
                    </a:cubicBezTo>
                    <a:cubicBezTo>
                      <a:pt x="656" y="13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3"/>
                      <a:pt x="640" y="8"/>
                    </a:cubicBezTo>
                    <a:cubicBezTo>
                      <a:pt x="640" y="4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4"/>
                      <a:pt x="736" y="8"/>
                    </a:cubicBezTo>
                    <a:cubicBezTo>
                      <a:pt x="736" y="13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3"/>
                      <a:pt x="720" y="8"/>
                    </a:cubicBezTo>
                    <a:cubicBezTo>
                      <a:pt x="720" y="4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4"/>
                      <a:pt x="816" y="8"/>
                    </a:cubicBezTo>
                    <a:cubicBezTo>
                      <a:pt x="816" y="13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3" y="16"/>
                      <a:pt x="800" y="13"/>
                      <a:pt x="800" y="8"/>
                    </a:cubicBezTo>
                    <a:cubicBezTo>
                      <a:pt x="800" y="4"/>
                      <a:pt x="803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4"/>
                      <a:pt x="896" y="8"/>
                    </a:cubicBezTo>
                    <a:cubicBezTo>
                      <a:pt x="896" y="13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3"/>
                      <a:pt x="880" y="8"/>
                    </a:cubicBezTo>
                    <a:cubicBezTo>
                      <a:pt x="880" y="4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4"/>
                      <a:pt x="976" y="8"/>
                    </a:cubicBezTo>
                    <a:cubicBezTo>
                      <a:pt x="976" y="13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3"/>
                      <a:pt x="960" y="8"/>
                    </a:cubicBezTo>
                    <a:cubicBezTo>
                      <a:pt x="960" y="4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3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3"/>
                      <a:pt x="1040" y="8"/>
                    </a:cubicBezTo>
                    <a:cubicBezTo>
                      <a:pt x="1040" y="4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3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3"/>
                      <a:pt x="1120" y="8"/>
                    </a:cubicBezTo>
                    <a:cubicBezTo>
                      <a:pt x="1120" y="4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3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3"/>
                      <a:pt x="1200" y="8"/>
                    </a:cubicBezTo>
                    <a:cubicBezTo>
                      <a:pt x="1200" y="4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3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3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3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3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3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3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4" y="85"/>
                      <a:pt x="1459" y="85"/>
                    </a:cubicBezTo>
                    <a:cubicBezTo>
                      <a:pt x="1455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5" y="69"/>
                      <a:pt x="1459" y="69"/>
                    </a:cubicBezTo>
                    <a:cubicBezTo>
                      <a:pt x="1464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4" y="165"/>
                      <a:pt x="1459" y="165"/>
                    </a:cubicBezTo>
                    <a:cubicBezTo>
                      <a:pt x="1455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5" y="149"/>
                      <a:pt x="1459" y="149"/>
                    </a:cubicBezTo>
                    <a:cubicBezTo>
                      <a:pt x="1464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4" y="245"/>
                      <a:pt x="1459" y="245"/>
                    </a:cubicBezTo>
                    <a:cubicBezTo>
                      <a:pt x="1455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5" y="229"/>
                      <a:pt x="1459" y="229"/>
                    </a:cubicBezTo>
                    <a:cubicBezTo>
                      <a:pt x="1464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4" y="325"/>
                      <a:pt x="1459" y="325"/>
                    </a:cubicBezTo>
                    <a:cubicBezTo>
                      <a:pt x="1455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5" y="309"/>
                      <a:pt x="1459" y="309"/>
                    </a:cubicBezTo>
                    <a:cubicBezTo>
                      <a:pt x="1464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5" y="389"/>
                      <a:pt x="1459" y="389"/>
                    </a:cubicBezTo>
                    <a:cubicBezTo>
                      <a:pt x="1464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0" name="Rectangle 538">
                <a:extLst>
                  <a:ext uri="{FF2B5EF4-FFF2-40B4-BE49-F238E27FC236}">
                    <a16:creationId xmlns="" xmlns:a16="http://schemas.microsoft.com/office/drawing/2014/main" id="{412BA636-CBA1-4156-A638-0526F12F5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2735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51" name="Rectangle 539">
                <a:extLst>
                  <a:ext uri="{FF2B5EF4-FFF2-40B4-BE49-F238E27FC236}">
                    <a16:creationId xmlns="" xmlns:a16="http://schemas.microsoft.com/office/drawing/2014/main" id="{3FDBECBB-D707-48DF-80DD-73C3CDB1F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" y="2782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52" name="Rectangle 540">
                <a:extLst>
                  <a:ext uri="{FF2B5EF4-FFF2-40B4-BE49-F238E27FC236}">
                    <a16:creationId xmlns="" xmlns:a16="http://schemas.microsoft.com/office/drawing/2014/main" id="{10244FE8-CB20-448F-8DEF-9B8C77A6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2830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53" name="Rectangle 541">
                <a:extLst>
                  <a:ext uri="{FF2B5EF4-FFF2-40B4-BE49-F238E27FC236}">
                    <a16:creationId xmlns="" xmlns:a16="http://schemas.microsoft.com/office/drawing/2014/main" id="{30A0D941-4E77-4C62-8358-21D6F7FA4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830"/>
                <a:ext cx="9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54" name="Rectangle 542">
                <a:extLst>
                  <a:ext uri="{FF2B5EF4-FFF2-40B4-BE49-F238E27FC236}">
                    <a16:creationId xmlns="" xmlns:a16="http://schemas.microsoft.com/office/drawing/2014/main" id="{C2D0615A-BCE8-44EC-A49E-37A48D26E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830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555" name="Rectangle 543">
                <a:extLst>
                  <a:ext uri="{FF2B5EF4-FFF2-40B4-BE49-F238E27FC236}">
                    <a16:creationId xmlns="" xmlns:a16="http://schemas.microsoft.com/office/drawing/2014/main" id="{E575B74C-F835-4245-8B3F-8481B2C8F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488"/>
                <a:ext cx="563" cy="125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6" name="Freeform 544">
                <a:extLst>
                  <a:ext uri="{FF2B5EF4-FFF2-40B4-BE49-F238E27FC236}">
                    <a16:creationId xmlns="" xmlns:a16="http://schemas.microsoft.com/office/drawing/2014/main" id="{FAA7344A-42B7-4793-929A-AA227AE425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" y="1490"/>
                <a:ext cx="555" cy="1244"/>
              </a:xfrm>
              <a:custGeom>
                <a:avLst/>
                <a:gdLst>
                  <a:gd name="T0" fmla="*/ 317 w 1830"/>
                  <a:gd name="T1" fmla="*/ 16 h 5459"/>
                  <a:gd name="T2" fmla="*/ 13 w 1830"/>
                  <a:gd name="T3" fmla="*/ 16 h 5459"/>
                  <a:gd name="T4" fmla="*/ 8 w 1830"/>
                  <a:gd name="T5" fmla="*/ 203 h 5459"/>
                  <a:gd name="T6" fmla="*/ 0 w 1830"/>
                  <a:gd name="T7" fmla="*/ 387 h 5459"/>
                  <a:gd name="T8" fmla="*/ 0 w 1830"/>
                  <a:gd name="T9" fmla="*/ 467 h 5459"/>
                  <a:gd name="T10" fmla="*/ 8 w 1830"/>
                  <a:gd name="T11" fmla="*/ 651 h 5459"/>
                  <a:gd name="T12" fmla="*/ 16 w 1830"/>
                  <a:gd name="T13" fmla="*/ 851 h 5459"/>
                  <a:gd name="T14" fmla="*/ 16 w 1830"/>
                  <a:gd name="T15" fmla="*/ 1235 h 5459"/>
                  <a:gd name="T16" fmla="*/ 16 w 1830"/>
                  <a:gd name="T17" fmla="*/ 1539 h 5459"/>
                  <a:gd name="T18" fmla="*/ 8 w 1830"/>
                  <a:gd name="T19" fmla="*/ 1739 h 5459"/>
                  <a:gd name="T20" fmla="*/ 0 w 1830"/>
                  <a:gd name="T21" fmla="*/ 1923 h 5459"/>
                  <a:gd name="T22" fmla="*/ 0 w 1830"/>
                  <a:gd name="T23" fmla="*/ 2003 h 5459"/>
                  <a:gd name="T24" fmla="*/ 8 w 1830"/>
                  <a:gd name="T25" fmla="*/ 2187 h 5459"/>
                  <a:gd name="T26" fmla="*/ 16 w 1830"/>
                  <a:gd name="T27" fmla="*/ 2387 h 5459"/>
                  <a:gd name="T28" fmla="*/ 16 w 1830"/>
                  <a:gd name="T29" fmla="*/ 2771 h 5459"/>
                  <a:gd name="T30" fmla="*/ 16 w 1830"/>
                  <a:gd name="T31" fmla="*/ 3075 h 5459"/>
                  <a:gd name="T32" fmla="*/ 8 w 1830"/>
                  <a:gd name="T33" fmla="*/ 3275 h 5459"/>
                  <a:gd name="T34" fmla="*/ 0 w 1830"/>
                  <a:gd name="T35" fmla="*/ 3459 h 5459"/>
                  <a:gd name="T36" fmla="*/ 0 w 1830"/>
                  <a:gd name="T37" fmla="*/ 3539 h 5459"/>
                  <a:gd name="T38" fmla="*/ 8 w 1830"/>
                  <a:gd name="T39" fmla="*/ 3723 h 5459"/>
                  <a:gd name="T40" fmla="*/ 16 w 1830"/>
                  <a:gd name="T41" fmla="*/ 3923 h 5459"/>
                  <a:gd name="T42" fmla="*/ 16 w 1830"/>
                  <a:gd name="T43" fmla="*/ 4307 h 5459"/>
                  <a:gd name="T44" fmla="*/ 16 w 1830"/>
                  <a:gd name="T45" fmla="*/ 4611 h 5459"/>
                  <a:gd name="T46" fmla="*/ 8 w 1830"/>
                  <a:gd name="T47" fmla="*/ 4811 h 5459"/>
                  <a:gd name="T48" fmla="*/ 0 w 1830"/>
                  <a:gd name="T49" fmla="*/ 4995 h 5459"/>
                  <a:gd name="T50" fmla="*/ 0 w 1830"/>
                  <a:gd name="T51" fmla="*/ 5075 h 5459"/>
                  <a:gd name="T52" fmla="*/ 8 w 1830"/>
                  <a:gd name="T53" fmla="*/ 5259 h 5459"/>
                  <a:gd name="T54" fmla="*/ 16 w 1830"/>
                  <a:gd name="T55" fmla="*/ 5443 h 5459"/>
                  <a:gd name="T56" fmla="*/ 400 w 1830"/>
                  <a:gd name="T57" fmla="*/ 5443 h 5459"/>
                  <a:gd name="T58" fmla="*/ 704 w 1830"/>
                  <a:gd name="T59" fmla="*/ 5443 h 5459"/>
                  <a:gd name="T60" fmla="*/ 904 w 1830"/>
                  <a:gd name="T61" fmla="*/ 5451 h 5459"/>
                  <a:gd name="T62" fmla="*/ 1088 w 1830"/>
                  <a:gd name="T63" fmla="*/ 5459 h 5459"/>
                  <a:gd name="T64" fmla="*/ 1168 w 1830"/>
                  <a:gd name="T65" fmla="*/ 5459 h 5459"/>
                  <a:gd name="T66" fmla="*/ 1352 w 1830"/>
                  <a:gd name="T67" fmla="*/ 5451 h 5459"/>
                  <a:gd name="T68" fmla="*/ 1552 w 1830"/>
                  <a:gd name="T69" fmla="*/ 5443 h 5459"/>
                  <a:gd name="T70" fmla="*/ 1822 w 1830"/>
                  <a:gd name="T71" fmla="*/ 5459 h 5459"/>
                  <a:gd name="T72" fmla="*/ 1830 w 1830"/>
                  <a:gd name="T73" fmla="*/ 5337 h 5459"/>
                  <a:gd name="T74" fmla="*/ 1822 w 1830"/>
                  <a:gd name="T75" fmla="*/ 5153 h 5459"/>
                  <a:gd name="T76" fmla="*/ 1814 w 1830"/>
                  <a:gd name="T77" fmla="*/ 4953 h 5459"/>
                  <a:gd name="T78" fmla="*/ 1814 w 1830"/>
                  <a:gd name="T79" fmla="*/ 4569 h 5459"/>
                  <a:gd name="T80" fmla="*/ 1814 w 1830"/>
                  <a:gd name="T81" fmla="*/ 4265 h 5459"/>
                  <a:gd name="T82" fmla="*/ 1822 w 1830"/>
                  <a:gd name="T83" fmla="*/ 4065 h 5459"/>
                  <a:gd name="T84" fmla="*/ 1830 w 1830"/>
                  <a:gd name="T85" fmla="*/ 3881 h 5459"/>
                  <a:gd name="T86" fmla="*/ 1830 w 1830"/>
                  <a:gd name="T87" fmla="*/ 3801 h 5459"/>
                  <a:gd name="T88" fmla="*/ 1822 w 1830"/>
                  <a:gd name="T89" fmla="*/ 3617 h 5459"/>
                  <a:gd name="T90" fmla="*/ 1814 w 1830"/>
                  <a:gd name="T91" fmla="*/ 3417 h 5459"/>
                  <a:gd name="T92" fmla="*/ 1814 w 1830"/>
                  <a:gd name="T93" fmla="*/ 3033 h 5459"/>
                  <a:gd name="T94" fmla="*/ 1814 w 1830"/>
                  <a:gd name="T95" fmla="*/ 2729 h 5459"/>
                  <a:gd name="T96" fmla="*/ 1822 w 1830"/>
                  <a:gd name="T97" fmla="*/ 2529 h 5459"/>
                  <a:gd name="T98" fmla="*/ 1830 w 1830"/>
                  <a:gd name="T99" fmla="*/ 2345 h 5459"/>
                  <a:gd name="T100" fmla="*/ 1830 w 1830"/>
                  <a:gd name="T101" fmla="*/ 2265 h 5459"/>
                  <a:gd name="T102" fmla="*/ 1822 w 1830"/>
                  <a:gd name="T103" fmla="*/ 2081 h 5459"/>
                  <a:gd name="T104" fmla="*/ 1814 w 1830"/>
                  <a:gd name="T105" fmla="*/ 1881 h 5459"/>
                  <a:gd name="T106" fmla="*/ 1814 w 1830"/>
                  <a:gd name="T107" fmla="*/ 1497 h 5459"/>
                  <a:gd name="T108" fmla="*/ 1814 w 1830"/>
                  <a:gd name="T109" fmla="*/ 1193 h 5459"/>
                  <a:gd name="T110" fmla="*/ 1822 w 1830"/>
                  <a:gd name="T111" fmla="*/ 993 h 5459"/>
                  <a:gd name="T112" fmla="*/ 1830 w 1830"/>
                  <a:gd name="T113" fmla="*/ 809 h 5459"/>
                  <a:gd name="T114" fmla="*/ 1830 w 1830"/>
                  <a:gd name="T115" fmla="*/ 729 h 5459"/>
                  <a:gd name="T116" fmla="*/ 1822 w 1830"/>
                  <a:gd name="T117" fmla="*/ 545 h 5459"/>
                  <a:gd name="T118" fmla="*/ 1814 w 1830"/>
                  <a:gd name="T119" fmla="*/ 345 h 5459"/>
                  <a:gd name="T120" fmla="*/ 1775 w 1830"/>
                  <a:gd name="T121" fmla="*/ 16 h 5459"/>
                  <a:gd name="T122" fmla="*/ 1471 w 1830"/>
                  <a:gd name="T123" fmla="*/ 16 h 5459"/>
                  <a:gd name="T124" fmla="*/ 1313 w 1830"/>
                  <a:gd name="T125" fmla="*/ 8 h 5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0" h="5459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3"/>
                      <a:pt x="389" y="8"/>
                    </a:cubicBezTo>
                    <a:cubicBezTo>
                      <a:pt x="389" y="4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4" y="0"/>
                      <a:pt x="517" y="4"/>
                      <a:pt x="517" y="8"/>
                    </a:cubicBezTo>
                    <a:cubicBezTo>
                      <a:pt x="517" y="13"/>
                      <a:pt x="514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3"/>
                      <a:pt x="197" y="8"/>
                    </a:cubicBezTo>
                    <a:cubicBezTo>
                      <a:pt x="197" y="4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2" y="0"/>
                      <a:pt x="325" y="4"/>
                      <a:pt x="325" y="8"/>
                    </a:cubicBezTo>
                    <a:cubicBezTo>
                      <a:pt x="325" y="13"/>
                      <a:pt x="322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9" y="16"/>
                      <a:pt x="5" y="13"/>
                      <a:pt x="5" y="8"/>
                    </a:cubicBezTo>
                    <a:cubicBezTo>
                      <a:pt x="5" y="4"/>
                      <a:pt x="9" y="0"/>
                      <a:pt x="13" y="0"/>
                    </a:cubicBezTo>
                    <a:lnTo>
                      <a:pt x="125" y="0"/>
                    </a:lnTo>
                    <a:cubicBezTo>
                      <a:pt x="130" y="0"/>
                      <a:pt x="133" y="4"/>
                      <a:pt x="133" y="8"/>
                    </a:cubicBezTo>
                    <a:cubicBezTo>
                      <a:pt x="133" y="13"/>
                      <a:pt x="130" y="16"/>
                      <a:pt x="125" y="16"/>
                    </a:cubicBezTo>
                    <a:close/>
                    <a:moveTo>
                      <a:pt x="16" y="83"/>
                    </a:moveTo>
                    <a:lnTo>
                      <a:pt x="16" y="195"/>
                    </a:lnTo>
                    <a:cubicBezTo>
                      <a:pt x="16" y="200"/>
                      <a:pt x="12" y="203"/>
                      <a:pt x="8" y="203"/>
                    </a:cubicBezTo>
                    <a:cubicBezTo>
                      <a:pt x="4" y="203"/>
                      <a:pt x="0" y="200"/>
                      <a:pt x="0" y="195"/>
                    </a:cubicBezTo>
                    <a:lnTo>
                      <a:pt x="0" y="83"/>
                    </a:lnTo>
                    <a:cubicBezTo>
                      <a:pt x="0" y="79"/>
                      <a:pt x="4" y="75"/>
                      <a:pt x="8" y="75"/>
                    </a:cubicBezTo>
                    <a:cubicBezTo>
                      <a:pt x="12" y="75"/>
                      <a:pt x="16" y="79"/>
                      <a:pt x="16" y="83"/>
                    </a:cubicBezTo>
                    <a:close/>
                    <a:moveTo>
                      <a:pt x="16" y="275"/>
                    </a:moveTo>
                    <a:lnTo>
                      <a:pt x="16" y="387"/>
                    </a:lnTo>
                    <a:cubicBezTo>
                      <a:pt x="16" y="392"/>
                      <a:pt x="12" y="395"/>
                      <a:pt x="8" y="395"/>
                    </a:cubicBezTo>
                    <a:cubicBezTo>
                      <a:pt x="4" y="395"/>
                      <a:pt x="0" y="392"/>
                      <a:pt x="0" y="387"/>
                    </a:cubicBezTo>
                    <a:lnTo>
                      <a:pt x="0" y="275"/>
                    </a:lnTo>
                    <a:cubicBezTo>
                      <a:pt x="0" y="271"/>
                      <a:pt x="4" y="267"/>
                      <a:pt x="8" y="267"/>
                    </a:cubicBezTo>
                    <a:cubicBezTo>
                      <a:pt x="12" y="267"/>
                      <a:pt x="16" y="271"/>
                      <a:pt x="16" y="275"/>
                    </a:cubicBezTo>
                    <a:close/>
                    <a:moveTo>
                      <a:pt x="16" y="467"/>
                    </a:moveTo>
                    <a:lnTo>
                      <a:pt x="16" y="579"/>
                    </a:lnTo>
                    <a:cubicBezTo>
                      <a:pt x="16" y="584"/>
                      <a:pt x="12" y="587"/>
                      <a:pt x="8" y="587"/>
                    </a:cubicBezTo>
                    <a:cubicBezTo>
                      <a:pt x="4" y="587"/>
                      <a:pt x="0" y="584"/>
                      <a:pt x="0" y="579"/>
                    </a:cubicBezTo>
                    <a:lnTo>
                      <a:pt x="0" y="467"/>
                    </a:lnTo>
                    <a:cubicBezTo>
                      <a:pt x="0" y="463"/>
                      <a:pt x="4" y="459"/>
                      <a:pt x="8" y="459"/>
                    </a:cubicBezTo>
                    <a:cubicBezTo>
                      <a:pt x="12" y="459"/>
                      <a:pt x="16" y="463"/>
                      <a:pt x="16" y="467"/>
                    </a:cubicBezTo>
                    <a:close/>
                    <a:moveTo>
                      <a:pt x="16" y="659"/>
                    </a:moveTo>
                    <a:lnTo>
                      <a:pt x="16" y="771"/>
                    </a:lnTo>
                    <a:cubicBezTo>
                      <a:pt x="16" y="776"/>
                      <a:pt x="12" y="779"/>
                      <a:pt x="8" y="779"/>
                    </a:cubicBezTo>
                    <a:cubicBezTo>
                      <a:pt x="4" y="779"/>
                      <a:pt x="0" y="776"/>
                      <a:pt x="0" y="771"/>
                    </a:cubicBezTo>
                    <a:lnTo>
                      <a:pt x="0" y="659"/>
                    </a:lnTo>
                    <a:cubicBezTo>
                      <a:pt x="0" y="655"/>
                      <a:pt x="4" y="651"/>
                      <a:pt x="8" y="651"/>
                    </a:cubicBezTo>
                    <a:cubicBezTo>
                      <a:pt x="12" y="651"/>
                      <a:pt x="16" y="655"/>
                      <a:pt x="16" y="659"/>
                    </a:cubicBezTo>
                    <a:close/>
                    <a:moveTo>
                      <a:pt x="16" y="851"/>
                    </a:moveTo>
                    <a:lnTo>
                      <a:pt x="16" y="963"/>
                    </a:lnTo>
                    <a:cubicBezTo>
                      <a:pt x="16" y="968"/>
                      <a:pt x="12" y="971"/>
                      <a:pt x="8" y="971"/>
                    </a:cubicBezTo>
                    <a:cubicBezTo>
                      <a:pt x="4" y="971"/>
                      <a:pt x="0" y="968"/>
                      <a:pt x="0" y="963"/>
                    </a:cubicBezTo>
                    <a:lnTo>
                      <a:pt x="0" y="851"/>
                    </a:lnTo>
                    <a:cubicBezTo>
                      <a:pt x="0" y="847"/>
                      <a:pt x="4" y="843"/>
                      <a:pt x="8" y="843"/>
                    </a:cubicBezTo>
                    <a:cubicBezTo>
                      <a:pt x="12" y="843"/>
                      <a:pt x="16" y="847"/>
                      <a:pt x="16" y="851"/>
                    </a:cubicBezTo>
                    <a:close/>
                    <a:moveTo>
                      <a:pt x="16" y="1043"/>
                    </a:moveTo>
                    <a:lnTo>
                      <a:pt x="16" y="1155"/>
                    </a:lnTo>
                    <a:cubicBezTo>
                      <a:pt x="16" y="1160"/>
                      <a:pt x="12" y="1163"/>
                      <a:pt x="8" y="1163"/>
                    </a:cubicBezTo>
                    <a:cubicBezTo>
                      <a:pt x="4" y="1163"/>
                      <a:pt x="0" y="1160"/>
                      <a:pt x="0" y="1155"/>
                    </a:cubicBezTo>
                    <a:lnTo>
                      <a:pt x="0" y="1043"/>
                    </a:lnTo>
                    <a:cubicBezTo>
                      <a:pt x="0" y="1039"/>
                      <a:pt x="4" y="1035"/>
                      <a:pt x="8" y="1035"/>
                    </a:cubicBezTo>
                    <a:cubicBezTo>
                      <a:pt x="12" y="1035"/>
                      <a:pt x="16" y="1039"/>
                      <a:pt x="16" y="1043"/>
                    </a:cubicBezTo>
                    <a:close/>
                    <a:moveTo>
                      <a:pt x="16" y="1235"/>
                    </a:moveTo>
                    <a:lnTo>
                      <a:pt x="16" y="1347"/>
                    </a:lnTo>
                    <a:cubicBezTo>
                      <a:pt x="16" y="1352"/>
                      <a:pt x="12" y="1355"/>
                      <a:pt x="8" y="1355"/>
                    </a:cubicBezTo>
                    <a:cubicBezTo>
                      <a:pt x="4" y="1355"/>
                      <a:pt x="0" y="1352"/>
                      <a:pt x="0" y="1347"/>
                    </a:cubicBezTo>
                    <a:lnTo>
                      <a:pt x="0" y="1235"/>
                    </a:lnTo>
                    <a:cubicBezTo>
                      <a:pt x="0" y="1231"/>
                      <a:pt x="4" y="1227"/>
                      <a:pt x="8" y="1227"/>
                    </a:cubicBezTo>
                    <a:cubicBezTo>
                      <a:pt x="12" y="1227"/>
                      <a:pt x="16" y="1231"/>
                      <a:pt x="16" y="1235"/>
                    </a:cubicBezTo>
                    <a:close/>
                    <a:moveTo>
                      <a:pt x="16" y="1427"/>
                    </a:moveTo>
                    <a:lnTo>
                      <a:pt x="16" y="1539"/>
                    </a:lnTo>
                    <a:cubicBezTo>
                      <a:pt x="16" y="1544"/>
                      <a:pt x="12" y="1547"/>
                      <a:pt x="8" y="1547"/>
                    </a:cubicBezTo>
                    <a:cubicBezTo>
                      <a:pt x="4" y="1547"/>
                      <a:pt x="0" y="1544"/>
                      <a:pt x="0" y="1539"/>
                    </a:cubicBezTo>
                    <a:lnTo>
                      <a:pt x="0" y="1427"/>
                    </a:lnTo>
                    <a:cubicBezTo>
                      <a:pt x="0" y="1423"/>
                      <a:pt x="4" y="1419"/>
                      <a:pt x="8" y="1419"/>
                    </a:cubicBezTo>
                    <a:cubicBezTo>
                      <a:pt x="12" y="1419"/>
                      <a:pt x="16" y="1423"/>
                      <a:pt x="16" y="1427"/>
                    </a:cubicBezTo>
                    <a:close/>
                    <a:moveTo>
                      <a:pt x="16" y="1619"/>
                    </a:moveTo>
                    <a:lnTo>
                      <a:pt x="16" y="1731"/>
                    </a:lnTo>
                    <a:cubicBezTo>
                      <a:pt x="16" y="1736"/>
                      <a:pt x="12" y="1739"/>
                      <a:pt x="8" y="1739"/>
                    </a:cubicBezTo>
                    <a:cubicBezTo>
                      <a:pt x="4" y="1739"/>
                      <a:pt x="0" y="1736"/>
                      <a:pt x="0" y="1731"/>
                    </a:cubicBezTo>
                    <a:lnTo>
                      <a:pt x="0" y="1619"/>
                    </a:lnTo>
                    <a:cubicBezTo>
                      <a:pt x="0" y="1615"/>
                      <a:pt x="4" y="1611"/>
                      <a:pt x="8" y="1611"/>
                    </a:cubicBezTo>
                    <a:cubicBezTo>
                      <a:pt x="12" y="1611"/>
                      <a:pt x="16" y="1615"/>
                      <a:pt x="16" y="1619"/>
                    </a:cubicBezTo>
                    <a:close/>
                    <a:moveTo>
                      <a:pt x="16" y="1811"/>
                    </a:moveTo>
                    <a:lnTo>
                      <a:pt x="16" y="1923"/>
                    </a:lnTo>
                    <a:cubicBezTo>
                      <a:pt x="16" y="1928"/>
                      <a:pt x="12" y="1931"/>
                      <a:pt x="8" y="1931"/>
                    </a:cubicBezTo>
                    <a:cubicBezTo>
                      <a:pt x="4" y="1931"/>
                      <a:pt x="0" y="1928"/>
                      <a:pt x="0" y="1923"/>
                    </a:cubicBezTo>
                    <a:lnTo>
                      <a:pt x="0" y="1811"/>
                    </a:lnTo>
                    <a:cubicBezTo>
                      <a:pt x="0" y="1807"/>
                      <a:pt x="4" y="1803"/>
                      <a:pt x="8" y="1803"/>
                    </a:cubicBezTo>
                    <a:cubicBezTo>
                      <a:pt x="12" y="1803"/>
                      <a:pt x="16" y="1807"/>
                      <a:pt x="16" y="1811"/>
                    </a:cubicBezTo>
                    <a:close/>
                    <a:moveTo>
                      <a:pt x="16" y="2003"/>
                    </a:moveTo>
                    <a:lnTo>
                      <a:pt x="16" y="2115"/>
                    </a:lnTo>
                    <a:cubicBezTo>
                      <a:pt x="16" y="2120"/>
                      <a:pt x="12" y="2123"/>
                      <a:pt x="8" y="2123"/>
                    </a:cubicBezTo>
                    <a:cubicBezTo>
                      <a:pt x="4" y="2123"/>
                      <a:pt x="0" y="2120"/>
                      <a:pt x="0" y="2115"/>
                    </a:cubicBezTo>
                    <a:lnTo>
                      <a:pt x="0" y="2003"/>
                    </a:lnTo>
                    <a:cubicBezTo>
                      <a:pt x="0" y="1999"/>
                      <a:pt x="4" y="1995"/>
                      <a:pt x="8" y="1995"/>
                    </a:cubicBezTo>
                    <a:cubicBezTo>
                      <a:pt x="12" y="1995"/>
                      <a:pt x="16" y="1999"/>
                      <a:pt x="16" y="2003"/>
                    </a:cubicBezTo>
                    <a:close/>
                    <a:moveTo>
                      <a:pt x="16" y="2195"/>
                    </a:moveTo>
                    <a:lnTo>
                      <a:pt x="16" y="2307"/>
                    </a:lnTo>
                    <a:cubicBezTo>
                      <a:pt x="16" y="2312"/>
                      <a:pt x="12" y="2315"/>
                      <a:pt x="8" y="2315"/>
                    </a:cubicBezTo>
                    <a:cubicBezTo>
                      <a:pt x="4" y="2315"/>
                      <a:pt x="0" y="2312"/>
                      <a:pt x="0" y="2307"/>
                    </a:cubicBezTo>
                    <a:lnTo>
                      <a:pt x="0" y="2195"/>
                    </a:lnTo>
                    <a:cubicBezTo>
                      <a:pt x="0" y="2191"/>
                      <a:pt x="4" y="2187"/>
                      <a:pt x="8" y="2187"/>
                    </a:cubicBezTo>
                    <a:cubicBezTo>
                      <a:pt x="12" y="2187"/>
                      <a:pt x="16" y="2191"/>
                      <a:pt x="16" y="2195"/>
                    </a:cubicBezTo>
                    <a:close/>
                    <a:moveTo>
                      <a:pt x="16" y="2387"/>
                    </a:moveTo>
                    <a:lnTo>
                      <a:pt x="16" y="2499"/>
                    </a:lnTo>
                    <a:cubicBezTo>
                      <a:pt x="16" y="2504"/>
                      <a:pt x="12" y="2507"/>
                      <a:pt x="8" y="2507"/>
                    </a:cubicBezTo>
                    <a:cubicBezTo>
                      <a:pt x="4" y="2507"/>
                      <a:pt x="0" y="2504"/>
                      <a:pt x="0" y="2499"/>
                    </a:cubicBezTo>
                    <a:lnTo>
                      <a:pt x="0" y="2387"/>
                    </a:lnTo>
                    <a:cubicBezTo>
                      <a:pt x="0" y="2383"/>
                      <a:pt x="4" y="2379"/>
                      <a:pt x="8" y="2379"/>
                    </a:cubicBezTo>
                    <a:cubicBezTo>
                      <a:pt x="12" y="2379"/>
                      <a:pt x="16" y="2383"/>
                      <a:pt x="16" y="2387"/>
                    </a:cubicBezTo>
                    <a:close/>
                    <a:moveTo>
                      <a:pt x="16" y="2579"/>
                    </a:moveTo>
                    <a:lnTo>
                      <a:pt x="16" y="2691"/>
                    </a:lnTo>
                    <a:cubicBezTo>
                      <a:pt x="16" y="2696"/>
                      <a:pt x="12" y="2699"/>
                      <a:pt x="8" y="2699"/>
                    </a:cubicBezTo>
                    <a:cubicBezTo>
                      <a:pt x="4" y="2699"/>
                      <a:pt x="0" y="2696"/>
                      <a:pt x="0" y="2691"/>
                    </a:cubicBezTo>
                    <a:lnTo>
                      <a:pt x="0" y="2579"/>
                    </a:lnTo>
                    <a:cubicBezTo>
                      <a:pt x="0" y="2575"/>
                      <a:pt x="4" y="2571"/>
                      <a:pt x="8" y="2571"/>
                    </a:cubicBezTo>
                    <a:cubicBezTo>
                      <a:pt x="12" y="2571"/>
                      <a:pt x="16" y="2575"/>
                      <a:pt x="16" y="2579"/>
                    </a:cubicBezTo>
                    <a:close/>
                    <a:moveTo>
                      <a:pt x="16" y="2771"/>
                    </a:moveTo>
                    <a:lnTo>
                      <a:pt x="16" y="2883"/>
                    </a:lnTo>
                    <a:cubicBezTo>
                      <a:pt x="16" y="2888"/>
                      <a:pt x="12" y="2891"/>
                      <a:pt x="8" y="2891"/>
                    </a:cubicBezTo>
                    <a:cubicBezTo>
                      <a:pt x="4" y="2891"/>
                      <a:pt x="0" y="2888"/>
                      <a:pt x="0" y="2883"/>
                    </a:cubicBezTo>
                    <a:lnTo>
                      <a:pt x="0" y="2771"/>
                    </a:lnTo>
                    <a:cubicBezTo>
                      <a:pt x="0" y="2767"/>
                      <a:pt x="4" y="2763"/>
                      <a:pt x="8" y="2763"/>
                    </a:cubicBezTo>
                    <a:cubicBezTo>
                      <a:pt x="12" y="2763"/>
                      <a:pt x="16" y="2767"/>
                      <a:pt x="16" y="2771"/>
                    </a:cubicBezTo>
                    <a:close/>
                    <a:moveTo>
                      <a:pt x="16" y="2963"/>
                    </a:moveTo>
                    <a:lnTo>
                      <a:pt x="16" y="3075"/>
                    </a:lnTo>
                    <a:cubicBezTo>
                      <a:pt x="16" y="3080"/>
                      <a:pt x="12" y="3083"/>
                      <a:pt x="8" y="3083"/>
                    </a:cubicBezTo>
                    <a:cubicBezTo>
                      <a:pt x="4" y="3083"/>
                      <a:pt x="0" y="3080"/>
                      <a:pt x="0" y="3075"/>
                    </a:cubicBezTo>
                    <a:lnTo>
                      <a:pt x="0" y="2963"/>
                    </a:lnTo>
                    <a:cubicBezTo>
                      <a:pt x="0" y="2959"/>
                      <a:pt x="4" y="2955"/>
                      <a:pt x="8" y="2955"/>
                    </a:cubicBezTo>
                    <a:cubicBezTo>
                      <a:pt x="12" y="2955"/>
                      <a:pt x="16" y="2959"/>
                      <a:pt x="16" y="2963"/>
                    </a:cubicBezTo>
                    <a:close/>
                    <a:moveTo>
                      <a:pt x="16" y="3155"/>
                    </a:moveTo>
                    <a:lnTo>
                      <a:pt x="16" y="3267"/>
                    </a:lnTo>
                    <a:cubicBezTo>
                      <a:pt x="16" y="3272"/>
                      <a:pt x="12" y="3275"/>
                      <a:pt x="8" y="3275"/>
                    </a:cubicBezTo>
                    <a:cubicBezTo>
                      <a:pt x="4" y="3275"/>
                      <a:pt x="0" y="3272"/>
                      <a:pt x="0" y="3267"/>
                    </a:cubicBezTo>
                    <a:lnTo>
                      <a:pt x="0" y="3155"/>
                    </a:lnTo>
                    <a:cubicBezTo>
                      <a:pt x="0" y="3151"/>
                      <a:pt x="4" y="3147"/>
                      <a:pt x="8" y="3147"/>
                    </a:cubicBezTo>
                    <a:cubicBezTo>
                      <a:pt x="12" y="3147"/>
                      <a:pt x="16" y="3151"/>
                      <a:pt x="16" y="3155"/>
                    </a:cubicBezTo>
                    <a:close/>
                    <a:moveTo>
                      <a:pt x="16" y="3347"/>
                    </a:moveTo>
                    <a:lnTo>
                      <a:pt x="16" y="3459"/>
                    </a:lnTo>
                    <a:cubicBezTo>
                      <a:pt x="16" y="3464"/>
                      <a:pt x="12" y="3467"/>
                      <a:pt x="8" y="3467"/>
                    </a:cubicBezTo>
                    <a:cubicBezTo>
                      <a:pt x="4" y="3467"/>
                      <a:pt x="0" y="3464"/>
                      <a:pt x="0" y="3459"/>
                    </a:cubicBezTo>
                    <a:lnTo>
                      <a:pt x="0" y="3347"/>
                    </a:lnTo>
                    <a:cubicBezTo>
                      <a:pt x="0" y="3343"/>
                      <a:pt x="4" y="3339"/>
                      <a:pt x="8" y="3339"/>
                    </a:cubicBezTo>
                    <a:cubicBezTo>
                      <a:pt x="12" y="3339"/>
                      <a:pt x="16" y="3343"/>
                      <a:pt x="16" y="3347"/>
                    </a:cubicBezTo>
                    <a:close/>
                    <a:moveTo>
                      <a:pt x="16" y="3539"/>
                    </a:moveTo>
                    <a:lnTo>
                      <a:pt x="16" y="3651"/>
                    </a:lnTo>
                    <a:cubicBezTo>
                      <a:pt x="16" y="3656"/>
                      <a:pt x="12" y="3659"/>
                      <a:pt x="8" y="3659"/>
                    </a:cubicBezTo>
                    <a:cubicBezTo>
                      <a:pt x="4" y="3659"/>
                      <a:pt x="0" y="3656"/>
                      <a:pt x="0" y="3651"/>
                    </a:cubicBezTo>
                    <a:lnTo>
                      <a:pt x="0" y="3539"/>
                    </a:lnTo>
                    <a:cubicBezTo>
                      <a:pt x="0" y="3535"/>
                      <a:pt x="4" y="3531"/>
                      <a:pt x="8" y="3531"/>
                    </a:cubicBezTo>
                    <a:cubicBezTo>
                      <a:pt x="12" y="3531"/>
                      <a:pt x="16" y="3535"/>
                      <a:pt x="16" y="3539"/>
                    </a:cubicBezTo>
                    <a:close/>
                    <a:moveTo>
                      <a:pt x="16" y="3731"/>
                    </a:moveTo>
                    <a:lnTo>
                      <a:pt x="16" y="3843"/>
                    </a:lnTo>
                    <a:cubicBezTo>
                      <a:pt x="16" y="3848"/>
                      <a:pt x="12" y="3851"/>
                      <a:pt x="8" y="3851"/>
                    </a:cubicBezTo>
                    <a:cubicBezTo>
                      <a:pt x="4" y="3851"/>
                      <a:pt x="0" y="3848"/>
                      <a:pt x="0" y="3843"/>
                    </a:cubicBezTo>
                    <a:lnTo>
                      <a:pt x="0" y="3731"/>
                    </a:lnTo>
                    <a:cubicBezTo>
                      <a:pt x="0" y="3727"/>
                      <a:pt x="4" y="3723"/>
                      <a:pt x="8" y="3723"/>
                    </a:cubicBezTo>
                    <a:cubicBezTo>
                      <a:pt x="12" y="3723"/>
                      <a:pt x="16" y="3727"/>
                      <a:pt x="16" y="3731"/>
                    </a:cubicBezTo>
                    <a:close/>
                    <a:moveTo>
                      <a:pt x="16" y="3923"/>
                    </a:moveTo>
                    <a:lnTo>
                      <a:pt x="16" y="4035"/>
                    </a:lnTo>
                    <a:cubicBezTo>
                      <a:pt x="16" y="4040"/>
                      <a:pt x="12" y="4043"/>
                      <a:pt x="8" y="4043"/>
                    </a:cubicBezTo>
                    <a:cubicBezTo>
                      <a:pt x="4" y="4043"/>
                      <a:pt x="0" y="4040"/>
                      <a:pt x="0" y="4035"/>
                    </a:cubicBezTo>
                    <a:lnTo>
                      <a:pt x="0" y="3923"/>
                    </a:lnTo>
                    <a:cubicBezTo>
                      <a:pt x="0" y="3919"/>
                      <a:pt x="4" y="3915"/>
                      <a:pt x="8" y="3915"/>
                    </a:cubicBezTo>
                    <a:cubicBezTo>
                      <a:pt x="12" y="3915"/>
                      <a:pt x="16" y="3919"/>
                      <a:pt x="16" y="3923"/>
                    </a:cubicBezTo>
                    <a:close/>
                    <a:moveTo>
                      <a:pt x="16" y="4115"/>
                    </a:moveTo>
                    <a:lnTo>
                      <a:pt x="16" y="4227"/>
                    </a:lnTo>
                    <a:cubicBezTo>
                      <a:pt x="16" y="4232"/>
                      <a:pt x="12" y="4235"/>
                      <a:pt x="8" y="4235"/>
                    </a:cubicBezTo>
                    <a:cubicBezTo>
                      <a:pt x="4" y="4235"/>
                      <a:pt x="0" y="4232"/>
                      <a:pt x="0" y="4227"/>
                    </a:cubicBezTo>
                    <a:lnTo>
                      <a:pt x="0" y="4115"/>
                    </a:lnTo>
                    <a:cubicBezTo>
                      <a:pt x="0" y="4111"/>
                      <a:pt x="4" y="4107"/>
                      <a:pt x="8" y="4107"/>
                    </a:cubicBezTo>
                    <a:cubicBezTo>
                      <a:pt x="12" y="4107"/>
                      <a:pt x="16" y="4111"/>
                      <a:pt x="16" y="4115"/>
                    </a:cubicBezTo>
                    <a:close/>
                    <a:moveTo>
                      <a:pt x="16" y="4307"/>
                    </a:moveTo>
                    <a:lnTo>
                      <a:pt x="16" y="4419"/>
                    </a:lnTo>
                    <a:cubicBezTo>
                      <a:pt x="16" y="4424"/>
                      <a:pt x="12" y="4427"/>
                      <a:pt x="8" y="4427"/>
                    </a:cubicBezTo>
                    <a:cubicBezTo>
                      <a:pt x="4" y="4427"/>
                      <a:pt x="0" y="4424"/>
                      <a:pt x="0" y="4419"/>
                    </a:cubicBezTo>
                    <a:lnTo>
                      <a:pt x="0" y="4307"/>
                    </a:lnTo>
                    <a:cubicBezTo>
                      <a:pt x="0" y="4303"/>
                      <a:pt x="4" y="4299"/>
                      <a:pt x="8" y="4299"/>
                    </a:cubicBezTo>
                    <a:cubicBezTo>
                      <a:pt x="12" y="4299"/>
                      <a:pt x="16" y="4303"/>
                      <a:pt x="16" y="4307"/>
                    </a:cubicBezTo>
                    <a:close/>
                    <a:moveTo>
                      <a:pt x="16" y="4499"/>
                    </a:moveTo>
                    <a:lnTo>
                      <a:pt x="16" y="4611"/>
                    </a:lnTo>
                    <a:cubicBezTo>
                      <a:pt x="16" y="4616"/>
                      <a:pt x="12" y="4619"/>
                      <a:pt x="8" y="4619"/>
                    </a:cubicBezTo>
                    <a:cubicBezTo>
                      <a:pt x="4" y="4619"/>
                      <a:pt x="0" y="4616"/>
                      <a:pt x="0" y="4611"/>
                    </a:cubicBezTo>
                    <a:lnTo>
                      <a:pt x="0" y="4499"/>
                    </a:lnTo>
                    <a:cubicBezTo>
                      <a:pt x="0" y="4495"/>
                      <a:pt x="4" y="4491"/>
                      <a:pt x="8" y="4491"/>
                    </a:cubicBezTo>
                    <a:cubicBezTo>
                      <a:pt x="12" y="4491"/>
                      <a:pt x="16" y="4495"/>
                      <a:pt x="16" y="4499"/>
                    </a:cubicBezTo>
                    <a:close/>
                    <a:moveTo>
                      <a:pt x="16" y="4691"/>
                    </a:moveTo>
                    <a:lnTo>
                      <a:pt x="16" y="4803"/>
                    </a:lnTo>
                    <a:cubicBezTo>
                      <a:pt x="16" y="4808"/>
                      <a:pt x="12" y="4811"/>
                      <a:pt x="8" y="4811"/>
                    </a:cubicBezTo>
                    <a:cubicBezTo>
                      <a:pt x="4" y="4811"/>
                      <a:pt x="0" y="4808"/>
                      <a:pt x="0" y="4803"/>
                    </a:cubicBezTo>
                    <a:lnTo>
                      <a:pt x="0" y="4691"/>
                    </a:lnTo>
                    <a:cubicBezTo>
                      <a:pt x="0" y="4687"/>
                      <a:pt x="4" y="4683"/>
                      <a:pt x="8" y="4683"/>
                    </a:cubicBezTo>
                    <a:cubicBezTo>
                      <a:pt x="12" y="4683"/>
                      <a:pt x="16" y="4687"/>
                      <a:pt x="16" y="4691"/>
                    </a:cubicBezTo>
                    <a:close/>
                    <a:moveTo>
                      <a:pt x="16" y="4883"/>
                    </a:moveTo>
                    <a:lnTo>
                      <a:pt x="16" y="4995"/>
                    </a:lnTo>
                    <a:cubicBezTo>
                      <a:pt x="16" y="5000"/>
                      <a:pt x="12" y="5003"/>
                      <a:pt x="8" y="5003"/>
                    </a:cubicBezTo>
                    <a:cubicBezTo>
                      <a:pt x="4" y="5003"/>
                      <a:pt x="0" y="5000"/>
                      <a:pt x="0" y="4995"/>
                    </a:cubicBezTo>
                    <a:lnTo>
                      <a:pt x="0" y="4883"/>
                    </a:lnTo>
                    <a:cubicBezTo>
                      <a:pt x="0" y="4879"/>
                      <a:pt x="4" y="4875"/>
                      <a:pt x="8" y="4875"/>
                    </a:cubicBezTo>
                    <a:cubicBezTo>
                      <a:pt x="12" y="4875"/>
                      <a:pt x="16" y="4879"/>
                      <a:pt x="16" y="4883"/>
                    </a:cubicBezTo>
                    <a:close/>
                    <a:moveTo>
                      <a:pt x="16" y="5075"/>
                    </a:moveTo>
                    <a:lnTo>
                      <a:pt x="16" y="5187"/>
                    </a:lnTo>
                    <a:cubicBezTo>
                      <a:pt x="16" y="5192"/>
                      <a:pt x="12" y="5195"/>
                      <a:pt x="8" y="5195"/>
                    </a:cubicBezTo>
                    <a:cubicBezTo>
                      <a:pt x="4" y="5195"/>
                      <a:pt x="0" y="5192"/>
                      <a:pt x="0" y="5187"/>
                    </a:cubicBezTo>
                    <a:lnTo>
                      <a:pt x="0" y="5075"/>
                    </a:lnTo>
                    <a:cubicBezTo>
                      <a:pt x="0" y="5071"/>
                      <a:pt x="4" y="5067"/>
                      <a:pt x="8" y="5067"/>
                    </a:cubicBezTo>
                    <a:cubicBezTo>
                      <a:pt x="12" y="5067"/>
                      <a:pt x="16" y="5071"/>
                      <a:pt x="16" y="5075"/>
                    </a:cubicBezTo>
                    <a:close/>
                    <a:moveTo>
                      <a:pt x="16" y="5267"/>
                    </a:moveTo>
                    <a:lnTo>
                      <a:pt x="16" y="5379"/>
                    </a:lnTo>
                    <a:cubicBezTo>
                      <a:pt x="16" y="5384"/>
                      <a:pt x="12" y="5387"/>
                      <a:pt x="8" y="5387"/>
                    </a:cubicBezTo>
                    <a:cubicBezTo>
                      <a:pt x="4" y="5387"/>
                      <a:pt x="0" y="5384"/>
                      <a:pt x="0" y="5379"/>
                    </a:cubicBezTo>
                    <a:lnTo>
                      <a:pt x="0" y="5267"/>
                    </a:lnTo>
                    <a:cubicBezTo>
                      <a:pt x="0" y="5263"/>
                      <a:pt x="4" y="5259"/>
                      <a:pt x="8" y="5259"/>
                    </a:cubicBezTo>
                    <a:cubicBezTo>
                      <a:pt x="12" y="5259"/>
                      <a:pt x="16" y="5263"/>
                      <a:pt x="16" y="5267"/>
                    </a:cubicBezTo>
                    <a:close/>
                    <a:moveTo>
                      <a:pt x="16" y="5443"/>
                    </a:moveTo>
                    <a:lnTo>
                      <a:pt x="128" y="5443"/>
                    </a:lnTo>
                    <a:cubicBezTo>
                      <a:pt x="133" y="5443"/>
                      <a:pt x="136" y="5447"/>
                      <a:pt x="136" y="5451"/>
                    </a:cubicBezTo>
                    <a:cubicBezTo>
                      <a:pt x="136" y="5455"/>
                      <a:pt x="133" y="5459"/>
                      <a:pt x="128" y="5459"/>
                    </a:cubicBezTo>
                    <a:lnTo>
                      <a:pt x="16" y="5459"/>
                    </a:lnTo>
                    <a:cubicBezTo>
                      <a:pt x="12" y="5459"/>
                      <a:pt x="8" y="5455"/>
                      <a:pt x="8" y="5451"/>
                    </a:cubicBezTo>
                    <a:cubicBezTo>
                      <a:pt x="8" y="5447"/>
                      <a:pt x="12" y="5443"/>
                      <a:pt x="16" y="5443"/>
                    </a:cubicBezTo>
                    <a:close/>
                    <a:moveTo>
                      <a:pt x="208" y="5443"/>
                    </a:moveTo>
                    <a:lnTo>
                      <a:pt x="320" y="5443"/>
                    </a:lnTo>
                    <a:cubicBezTo>
                      <a:pt x="325" y="5443"/>
                      <a:pt x="328" y="5447"/>
                      <a:pt x="328" y="5451"/>
                    </a:cubicBezTo>
                    <a:cubicBezTo>
                      <a:pt x="328" y="5455"/>
                      <a:pt x="325" y="5459"/>
                      <a:pt x="320" y="5459"/>
                    </a:cubicBezTo>
                    <a:lnTo>
                      <a:pt x="208" y="5459"/>
                    </a:lnTo>
                    <a:cubicBezTo>
                      <a:pt x="204" y="5459"/>
                      <a:pt x="200" y="5455"/>
                      <a:pt x="200" y="5451"/>
                    </a:cubicBezTo>
                    <a:cubicBezTo>
                      <a:pt x="200" y="5447"/>
                      <a:pt x="204" y="5443"/>
                      <a:pt x="208" y="5443"/>
                    </a:cubicBezTo>
                    <a:close/>
                    <a:moveTo>
                      <a:pt x="400" y="5443"/>
                    </a:moveTo>
                    <a:lnTo>
                      <a:pt x="512" y="5443"/>
                    </a:lnTo>
                    <a:cubicBezTo>
                      <a:pt x="517" y="5443"/>
                      <a:pt x="520" y="5447"/>
                      <a:pt x="520" y="5451"/>
                    </a:cubicBezTo>
                    <a:cubicBezTo>
                      <a:pt x="520" y="5455"/>
                      <a:pt x="517" y="5459"/>
                      <a:pt x="512" y="5459"/>
                    </a:cubicBezTo>
                    <a:lnTo>
                      <a:pt x="400" y="5459"/>
                    </a:lnTo>
                    <a:cubicBezTo>
                      <a:pt x="396" y="5459"/>
                      <a:pt x="392" y="5455"/>
                      <a:pt x="392" y="5451"/>
                    </a:cubicBezTo>
                    <a:cubicBezTo>
                      <a:pt x="392" y="5447"/>
                      <a:pt x="396" y="5443"/>
                      <a:pt x="400" y="5443"/>
                    </a:cubicBezTo>
                    <a:close/>
                    <a:moveTo>
                      <a:pt x="592" y="5443"/>
                    </a:moveTo>
                    <a:lnTo>
                      <a:pt x="704" y="5443"/>
                    </a:lnTo>
                    <a:cubicBezTo>
                      <a:pt x="709" y="5443"/>
                      <a:pt x="712" y="5447"/>
                      <a:pt x="712" y="5451"/>
                    </a:cubicBezTo>
                    <a:cubicBezTo>
                      <a:pt x="712" y="5455"/>
                      <a:pt x="709" y="5459"/>
                      <a:pt x="704" y="5459"/>
                    </a:cubicBezTo>
                    <a:lnTo>
                      <a:pt x="592" y="5459"/>
                    </a:lnTo>
                    <a:cubicBezTo>
                      <a:pt x="588" y="5459"/>
                      <a:pt x="584" y="5455"/>
                      <a:pt x="584" y="5451"/>
                    </a:cubicBezTo>
                    <a:cubicBezTo>
                      <a:pt x="584" y="5447"/>
                      <a:pt x="588" y="5443"/>
                      <a:pt x="592" y="5443"/>
                    </a:cubicBezTo>
                    <a:close/>
                    <a:moveTo>
                      <a:pt x="784" y="5443"/>
                    </a:moveTo>
                    <a:lnTo>
                      <a:pt x="896" y="5443"/>
                    </a:lnTo>
                    <a:cubicBezTo>
                      <a:pt x="901" y="5443"/>
                      <a:pt x="904" y="5447"/>
                      <a:pt x="904" y="5451"/>
                    </a:cubicBezTo>
                    <a:cubicBezTo>
                      <a:pt x="904" y="5455"/>
                      <a:pt x="901" y="5459"/>
                      <a:pt x="896" y="5459"/>
                    </a:cubicBezTo>
                    <a:lnTo>
                      <a:pt x="784" y="5459"/>
                    </a:lnTo>
                    <a:cubicBezTo>
                      <a:pt x="780" y="5459"/>
                      <a:pt x="776" y="5455"/>
                      <a:pt x="776" y="5451"/>
                    </a:cubicBezTo>
                    <a:cubicBezTo>
                      <a:pt x="776" y="5447"/>
                      <a:pt x="780" y="5443"/>
                      <a:pt x="784" y="5443"/>
                    </a:cubicBezTo>
                    <a:close/>
                    <a:moveTo>
                      <a:pt x="976" y="5443"/>
                    </a:moveTo>
                    <a:lnTo>
                      <a:pt x="1088" y="5443"/>
                    </a:lnTo>
                    <a:cubicBezTo>
                      <a:pt x="1093" y="5443"/>
                      <a:pt x="1096" y="5447"/>
                      <a:pt x="1096" y="5451"/>
                    </a:cubicBezTo>
                    <a:cubicBezTo>
                      <a:pt x="1096" y="5455"/>
                      <a:pt x="1093" y="5459"/>
                      <a:pt x="1088" y="5459"/>
                    </a:cubicBezTo>
                    <a:lnTo>
                      <a:pt x="976" y="5459"/>
                    </a:lnTo>
                    <a:cubicBezTo>
                      <a:pt x="972" y="5459"/>
                      <a:pt x="968" y="5455"/>
                      <a:pt x="968" y="5451"/>
                    </a:cubicBezTo>
                    <a:cubicBezTo>
                      <a:pt x="968" y="5447"/>
                      <a:pt x="972" y="5443"/>
                      <a:pt x="976" y="5443"/>
                    </a:cubicBezTo>
                    <a:close/>
                    <a:moveTo>
                      <a:pt x="1168" y="5443"/>
                    </a:moveTo>
                    <a:lnTo>
                      <a:pt x="1280" y="5443"/>
                    </a:lnTo>
                    <a:cubicBezTo>
                      <a:pt x="1285" y="5443"/>
                      <a:pt x="1288" y="5447"/>
                      <a:pt x="1288" y="5451"/>
                    </a:cubicBezTo>
                    <a:cubicBezTo>
                      <a:pt x="1288" y="5455"/>
                      <a:pt x="1285" y="5459"/>
                      <a:pt x="1280" y="5459"/>
                    </a:cubicBezTo>
                    <a:lnTo>
                      <a:pt x="1168" y="5459"/>
                    </a:lnTo>
                    <a:cubicBezTo>
                      <a:pt x="1164" y="5459"/>
                      <a:pt x="1160" y="5455"/>
                      <a:pt x="1160" y="5451"/>
                    </a:cubicBezTo>
                    <a:cubicBezTo>
                      <a:pt x="1160" y="5447"/>
                      <a:pt x="1164" y="5443"/>
                      <a:pt x="1168" y="5443"/>
                    </a:cubicBezTo>
                    <a:close/>
                    <a:moveTo>
                      <a:pt x="1360" y="5443"/>
                    </a:moveTo>
                    <a:lnTo>
                      <a:pt x="1472" y="5443"/>
                    </a:lnTo>
                    <a:cubicBezTo>
                      <a:pt x="1477" y="5443"/>
                      <a:pt x="1480" y="5447"/>
                      <a:pt x="1480" y="5451"/>
                    </a:cubicBezTo>
                    <a:cubicBezTo>
                      <a:pt x="1480" y="5455"/>
                      <a:pt x="1477" y="5459"/>
                      <a:pt x="1472" y="5459"/>
                    </a:cubicBezTo>
                    <a:lnTo>
                      <a:pt x="1360" y="5459"/>
                    </a:lnTo>
                    <a:cubicBezTo>
                      <a:pt x="1356" y="5459"/>
                      <a:pt x="1352" y="5455"/>
                      <a:pt x="1352" y="5451"/>
                    </a:cubicBezTo>
                    <a:cubicBezTo>
                      <a:pt x="1352" y="5447"/>
                      <a:pt x="1356" y="5443"/>
                      <a:pt x="1360" y="5443"/>
                    </a:cubicBezTo>
                    <a:close/>
                    <a:moveTo>
                      <a:pt x="1552" y="5443"/>
                    </a:moveTo>
                    <a:lnTo>
                      <a:pt x="1664" y="5443"/>
                    </a:lnTo>
                    <a:cubicBezTo>
                      <a:pt x="1669" y="5443"/>
                      <a:pt x="1672" y="5447"/>
                      <a:pt x="1672" y="5451"/>
                    </a:cubicBezTo>
                    <a:cubicBezTo>
                      <a:pt x="1672" y="5455"/>
                      <a:pt x="1669" y="5459"/>
                      <a:pt x="1664" y="5459"/>
                    </a:cubicBezTo>
                    <a:lnTo>
                      <a:pt x="1552" y="5459"/>
                    </a:lnTo>
                    <a:cubicBezTo>
                      <a:pt x="1548" y="5459"/>
                      <a:pt x="1544" y="5455"/>
                      <a:pt x="1544" y="5451"/>
                    </a:cubicBezTo>
                    <a:cubicBezTo>
                      <a:pt x="1544" y="5447"/>
                      <a:pt x="1548" y="5443"/>
                      <a:pt x="1552" y="5443"/>
                    </a:cubicBezTo>
                    <a:close/>
                    <a:moveTo>
                      <a:pt x="1744" y="5443"/>
                    </a:moveTo>
                    <a:lnTo>
                      <a:pt x="1822" y="5443"/>
                    </a:lnTo>
                    <a:lnTo>
                      <a:pt x="1814" y="5451"/>
                    </a:lnTo>
                    <a:lnTo>
                      <a:pt x="1814" y="5417"/>
                    </a:lnTo>
                    <a:cubicBezTo>
                      <a:pt x="1814" y="5413"/>
                      <a:pt x="1818" y="5409"/>
                      <a:pt x="1822" y="5409"/>
                    </a:cubicBezTo>
                    <a:cubicBezTo>
                      <a:pt x="1827" y="5409"/>
                      <a:pt x="1830" y="5413"/>
                      <a:pt x="1830" y="5417"/>
                    </a:cubicBezTo>
                    <a:lnTo>
                      <a:pt x="1830" y="5451"/>
                    </a:lnTo>
                    <a:cubicBezTo>
                      <a:pt x="1830" y="5455"/>
                      <a:pt x="1827" y="5459"/>
                      <a:pt x="1822" y="5459"/>
                    </a:cubicBezTo>
                    <a:lnTo>
                      <a:pt x="1744" y="5459"/>
                    </a:lnTo>
                    <a:cubicBezTo>
                      <a:pt x="1740" y="5459"/>
                      <a:pt x="1736" y="5455"/>
                      <a:pt x="1736" y="5451"/>
                    </a:cubicBezTo>
                    <a:cubicBezTo>
                      <a:pt x="1736" y="5447"/>
                      <a:pt x="1740" y="5443"/>
                      <a:pt x="1744" y="5443"/>
                    </a:cubicBezTo>
                    <a:close/>
                    <a:moveTo>
                      <a:pt x="1814" y="5337"/>
                    </a:moveTo>
                    <a:lnTo>
                      <a:pt x="1814" y="5225"/>
                    </a:lnTo>
                    <a:cubicBezTo>
                      <a:pt x="1814" y="5221"/>
                      <a:pt x="1818" y="5217"/>
                      <a:pt x="1822" y="5217"/>
                    </a:cubicBezTo>
                    <a:cubicBezTo>
                      <a:pt x="1827" y="5217"/>
                      <a:pt x="1830" y="5221"/>
                      <a:pt x="1830" y="5225"/>
                    </a:cubicBezTo>
                    <a:lnTo>
                      <a:pt x="1830" y="5337"/>
                    </a:lnTo>
                    <a:cubicBezTo>
                      <a:pt x="1830" y="5341"/>
                      <a:pt x="1827" y="5345"/>
                      <a:pt x="1822" y="5345"/>
                    </a:cubicBezTo>
                    <a:cubicBezTo>
                      <a:pt x="1818" y="5345"/>
                      <a:pt x="1814" y="5341"/>
                      <a:pt x="1814" y="5337"/>
                    </a:cubicBezTo>
                    <a:close/>
                    <a:moveTo>
                      <a:pt x="1814" y="5145"/>
                    </a:moveTo>
                    <a:lnTo>
                      <a:pt x="1814" y="5033"/>
                    </a:lnTo>
                    <a:cubicBezTo>
                      <a:pt x="1814" y="5029"/>
                      <a:pt x="1818" y="5025"/>
                      <a:pt x="1822" y="5025"/>
                    </a:cubicBezTo>
                    <a:cubicBezTo>
                      <a:pt x="1827" y="5025"/>
                      <a:pt x="1830" y="5029"/>
                      <a:pt x="1830" y="5033"/>
                    </a:cubicBezTo>
                    <a:lnTo>
                      <a:pt x="1830" y="5145"/>
                    </a:lnTo>
                    <a:cubicBezTo>
                      <a:pt x="1830" y="5149"/>
                      <a:pt x="1827" y="5153"/>
                      <a:pt x="1822" y="5153"/>
                    </a:cubicBezTo>
                    <a:cubicBezTo>
                      <a:pt x="1818" y="5153"/>
                      <a:pt x="1814" y="5149"/>
                      <a:pt x="1814" y="5145"/>
                    </a:cubicBezTo>
                    <a:close/>
                    <a:moveTo>
                      <a:pt x="1814" y="4953"/>
                    </a:moveTo>
                    <a:lnTo>
                      <a:pt x="1814" y="4841"/>
                    </a:lnTo>
                    <a:cubicBezTo>
                      <a:pt x="1814" y="4837"/>
                      <a:pt x="1818" y="4833"/>
                      <a:pt x="1822" y="4833"/>
                    </a:cubicBezTo>
                    <a:cubicBezTo>
                      <a:pt x="1827" y="4833"/>
                      <a:pt x="1830" y="4837"/>
                      <a:pt x="1830" y="4841"/>
                    </a:cubicBezTo>
                    <a:lnTo>
                      <a:pt x="1830" y="4953"/>
                    </a:lnTo>
                    <a:cubicBezTo>
                      <a:pt x="1830" y="4957"/>
                      <a:pt x="1827" y="4961"/>
                      <a:pt x="1822" y="4961"/>
                    </a:cubicBezTo>
                    <a:cubicBezTo>
                      <a:pt x="1818" y="4961"/>
                      <a:pt x="1814" y="4957"/>
                      <a:pt x="1814" y="4953"/>
                    </a:cubicBezTo>
                    <a:close/>
                    <a:moveTo>
                      <a:pt x="1814" y="4761"/>
                    </a:moveTo>
                    <a:lnTo>
                      <a:pt x="1814" y="4649"/>
                    </a:lnTo>
                    <a:cubicBezTo>
                      <a:pt x="1814" y="4645"/>
                      <a:pt x="1818" y="4641"/>
                      <a:pt x="1822" y="4641"/>
                    </a:cubicBezTo>
                    <a:cubicBezTo>
                      <a:pt x="1827" y="4641"/>
                      <a:pt x="1830" y="4645"/>
                      <a:pt x="1830" y="4649"/>
                    </a:cubicBezTo>
                    <a:lnTo>
                      <a:pt x="1830" y="4761"/>
                    </a:lnTo>
                    <a:cubicBezTo>
                      <a:pt x="1830" y="4765"/>
                      <a:pt x="1827" y="4769"/>
                      <a:pt x="1822" y="4769"/>
                    </a:cubicBezTo>
                    <a:cubicBezTo>
                      <a:pt x="1818" y="4769"/>
                      <a:pt x="1814" y="4765"/>
                      <a:pt x="1814" y="4761"/>
                    </a:cubicBezTo>
                    <a:close/>
                    <a:moveTo>
                      <a:pt x="1814" y="4569"/>
                    </a:moveTo>
                    <a:lnTo>
                      <a:pt x="1814" y="4457"/>
                    </a:lnTo>
                    <a:cubicBezTo>
                      <a:pt x="1814" y="4453"/>
                      <a:pt x="1818" y="4449"/>
                      <a:pt x="1822" y="4449"/>
                    </a:cubicBezTo>
                    <a:cubicBezTo>
                      <a:pt x="1827" y="4449"/>
                      <a:pt x="1830" y="4453"/>
                      <a:pt x="1830" y="4457"/>
                    </a:cubicBezTo>
                    <a:lnTo>
                      <a:pt x="1830" y="4569"/>
                    </a:lnTo>
                    <a:cubicBezTo>
                      <a:pt x="1830" y="4573"/>
                      <a:pt x="1827" y="4577"/>
                      <a:pt x="1822" y="4577"/>
                    </a:cubicBezTo>
                    <a:cubicBezTo>
                      <a:pt x="1818" y="4577"/>
                      <a:pt x="1814" y="4573"/>
                      <a:pt x="1814" y="4569"/>
                    </a:cubicBezTo>
                    <a:close/>
                    <a:moveTo>
                      <a:pt x="1814" y="4377"/>
                    </a:moveTo>
                    <a:lnTo>
                      <a:pt x="1814" y="4265"/>
                    </a:lnTo>
                    <a:cubicBezTo>
                      <a:pt x="1814" y="4261"/>
                      <a:pt x="1818" y="4257"/>
                      <a:pt x="1822" y="4257"/>
                    </a:cubicBezTo>
                    <a:cubicBezTo>
                      <a:pt x="1827" y="4257"/>
                      <a:pt x="1830" y="4261"/>
                      <a:pt x="1830" y="4265"/>
                    </a:cubicBezTo>
                    <a:lnTo>
                      <a:pt x="1830" y="4377"/>
                    </a:lnTo>
                    <a:cubicBezTo>
                      <a:pt x="1830" y="4381"/>
                      <a:pt x="1827" y="4385"/>
                      <a:pt x="1822" y="4385"/>
                    </a:cubicBezTo>
                    <a:cubicBezTo>
                      <a:pt x="1818" y="4385"/>
                      <a:pt x="1814" y="4381"/>
                      <a:pt x="1814" y="4377"/>
                    </a:cubicBezTo>
                    <a:close/>
                    <a:moveTo>
                      <a:pt x="1814" y="4185"/>
                    </a:moveTo>
                    <a:lnTo>
                      <a:pt x="1814" y="4073"/>
                    </a:lnTo>
                    <a:cubicBezTo>
                      <a:pt x="1814" y="4069"/>
                      <a:pt x="1818" y="4065"/>
                      <a:pt x="1822" y="4065"/>
                    </a:cubicBezTo>
                    <a:cubicBezTo>
                      <a:pt x="1827" y="4065"/>
                      <a:pt x="1830" y="4069"/>
                      <a:pt x="1830" y="4073"/>
                    </a:cubicBezTo>
                    <a:lnTo>
                      <a:pt x="1830" y="4185"/>
                    </a:lnTo>
                    <a:cubicBezTo>
                      <a:pt x="1830" y="4189"/>
                      <a:pt x="1827" y="4193"/>
                      <a:pt x="1822" y="4193"/>
                    </a:cubicBezTo>
                    <a:cubicBezTo>
                      <a:pt x="1818" y="4193"/>
                      <a:pt x="1814" y="4189"/>
                      <a:pt x="1814" y="4185"/>
                    </a:cubicBezTo>
                    <a:close/>
                    <a:moveTo>
                      <a:pt x="1814" y="3993"/>
                    </a:moveTo>
                    <a:lnTo>
                      <a:pt x="1814" y="3881"/>
                    </a:lnTo>
                    <a:cubicBezTo>
                      <a:pt x="1814" y="3877"/>
                      <a:pt x="1818" y="3873"/>
                      <a:pt x="1822" y="3873"/>
                    </a:cubicBezTo>
                    <a:cubicBezTo>
                      <a:pt x="1827" y="3873"/>
                      <a:pt x="1830" y="3877"/>
                      <a:pt x="1830" y="3881"/>
                    </a:cubicBezTo>
                    <a:lnTo>
                      <a:pt x="1830" y="3993"/>
                    </a:lnTo>
                    <a:cubicBezTo>
                      <a:pt x="1830" y="3997"/>
                      <a:pt x="1827" y="4001"/>
                      <a:pt x="1822" y="4001"/>
                    </a:cubicBezTo>
                    <a:cubicBezTo>
                      <a:pt x="1818" y="4001"/>
                      <a:pt x="1814" y="3997"/>
                      <a:pt x="1814" y="3993"/>
                    </a:cubicBezTo>
                    <a:close/>
                    <a:moveTo>
                      <a:pt x="1814" y="3801"/>
                    </a:moveTo>
                    <a:lnTo>
                      <a:pt x="1814" y="3689"/>
                    </a:lnTo>
                    <a:cubicBezTo>
                      <a:pt x="1814" y="3685"/>
                      <a:pt x="1818" y="3681"/>
                      <a:pt x="1822" y="3681"/>
                    </a:cubicBezTo>
                    <a:cubicBezTo>
                      <a:pt x="1827" y="3681"/>
                      <a:pt x="1830" y="3685"/>
                      <a:pt x="1830" y="3689"/>
                    </a:cubicBezTo>
                    <a:lnTo>
                      <a:pt x="1830" y="3801"/>
                    </a:lnTo>
                    <a:cubicBezTo>
                      <a:pt x="1830" y="3805"/>
                      <a:pt x="1827" y="3809"/>
                      <a:pt x="1822" y="3809"/>
                    </a:cubicBezTo>
                    <a:cubicBezTo>
                      <a:pt x="1818" y="3809"/>
                      <a:pt x="1814" y="3805"/>
                      <a:pt x="1814" y="3801"/>
                    </a:cubicBezTo>
                    <a:close/>
                    <a:moveTo>
                      <a:pt x="1814" y="3609"/>
                    </a:moveTo>
                    <a:lnTo>
                      <a:pt x="1814" y="3497"/>
                    </a:lnTo>
                    <a:cubicBezTo>
                      <a:pt x="1814" y="3493"/>
                      <a:pt x="1818" y="3489"/>
                      <a:pt x="1822" y="3489"/>
                    </a:cubicBezTo>
                    <a:cubicBezTo>
                      <a:pt x="1827" y="3489"/>
                      <a:pt x="1830" y="3493"/>
                      <a:pt x="1830" y="3497"/>
                    </a:cubicBezTo>
                    <a:lnTo>
                      <a:pt x="1830" y="3609"/>
                    </a:lnTo>
                    <a:cubicBezTo>
                      <a:pt x="1830" y="3613"/>
                      <a:pt x="1827" y="3617"/>
                      <a:pt x="1822" y="3617"/>
                    </a:cubicBezTo>
                    <a:cubicBezTo>
                      <a:pt x="1818" y="3617"/>
                      <a:pt x="1814" y="3613"/>
                      <a:pt x="1814" y="3609"/>
                    </a:cubicBezTo>
                    <a:close/>
                    <a:moveTo>
                      <a:pt x="1814" y="3417"/>
                    </a:moveTo>
                    <a:lnTo>
                      <a:pt x="1814" y="3305"/>
                    </a:lnTo>
                    <a:cubicBezTo>
                      <a:pt x="1814" y="3301"/>
                      <a:pt x="1818" y="3297"/>
                      <a:pt x="1822" y="3297"/>
                    </a:cubicBezTo>
                    <a:cubicBezTo>
                      <a:pt x="1827" y="3297"/>
                      <a:pt x="1830" y="3301"/>
                      <a:pt x="1830" y="3305"/>
                    </a:cubicBezTo>
                    <a:lnTo>
                      <a:pt x="1830" y="3417"/>
                    </a:lnTo>
                    <a:cubicBezTo>
                      <a:pt x="1830" y="3421"/>
                      <a:pt x="1827" y="3425"/>
                      <a:pt x="1822" y="3425"/>
                    </a:cubicBezTo>
                    <a:cubicBezTo>
                      <a:pt x="1818" y="3425"/>
                      <a:pt x="1814" y="3421"/>
                      <a:pt x="1814" y="3417"/>
                    </a:cubicBezTo>
                    <a:close/>
                    <a:moveTo>
                      <a:pt x="1814" y="3225"/>
                    </a:moveTo>
                    <a:lnTo>
                      <a:pt x="1814" y="3113"/>
                    </a:lnTo>
                    <a:cubicBezTo>
                      <a:pt x="1814" y="3109"/>
                      <a:pt x="1818" y="3105"/>
                      <a:pt x="1822" y="3105"/>
                    </a:cubicBezTo>
                    <a:cubicBezTo>
                      <a:pt x="1827" y="3105"/>
                      <a:pt x="1830" y="3109"/>
                      <a:pt x="1830" y="3113"/>
                    </a:cubicBezTo>
                    <a:lnTo>
                      <a:pt x="1830" y="3225"/>
                    </a:lnTo>
                    <a:cubicBezTo>
                      <a:pt x="1830" y="3229"/>
                      <a:pt x="1827" y="3233"/>
                      <a:pt x="1822" y="3233"/>
                    </a:cubicBezTo>
                    <a:cubicBezTo>
                      <a:pt x="1818" y="3233"/>
                      <a:pt x="1814" y="3229"/>
                      <a:pt x="1814" y="3225"/>
                    </a:cubicBezTo>
                    <a:close/>
                    <a:moveTo>
                      <a:pt x="1814" y="3033"/>
                    </a:moveTo>
                    <a:lnTo>
                      <a:pt x="1814" y="2921"/>
                    </a:lnTo>
                    <a:cubicBezTo>
                      <a:pt x="1814" y="2917"/>
                      <a:pt x="1818" y="2913"/>
                      <a:pt x="1822" y="2913"/>
                    </a:cubicBezTo>
                    <a:cubicBezTo>
                      <a:pt x="1827" y="2913"/>
                      <a:pt x="1830" y="2917"/>
                      <a:pt x="1830" y="2921"/>
                    </a:cubicBezTo>
                    <a:lnTo>
                      <a:pt x="1830" y="3033"/>
                    </a:lnTo>
                    <a:cubicBezTo>
                      <a:pt x="1830" y="3037"/>
                      <a:pt x="1827" y="3041"/>
                      <a:pt x="1822" y="3041"/>
                    </a:cubicBezTo>
                    <a:cubicBezTo>
                      <a:pt x="1818" y="3041"/>
                      <a:pt x="1814" y="3037"/>
                      <a:pt x="1814" y="3033"/>
                    </a:cubicBezTo>
                    <a:close/>
                    <a:moveTo>
                      <a:pt x="1814" y="2841"/>
                    </a:moveTo>
                    <a:lnTo>
                      <a:pt x="1814" y="2729"/>
                    </a:lnTo>
                    <a:cubicBezTo>
                      <a:pt x="1814" y="2725"/>
                      <a:pt x="1818" y="2721"/>
                      <a:pt x="1822" y="2721"/>
                    </a:cubicBezTo>
                    <a:cubicBezTo>
                      <a:pt x="1827" y="2721"/>
                      <a:pt x="1830" y="2725"/>
                      <a:pt x="1830" y="2729"/>
                    </a:cubicBezTo>
                    <a:lnTo>
                      <a:pt x="1830" y="2841"/>
                    </a:lnTo>
                    <a:cubicBezTo>
                      <a:pt x="1830" y="2845"/>
                      <a:pt x="1827" y="2849"/>
                      <a:pt x="1822" y="2849"/>
                    </a:cubicBezTo>
                    <a:cubicBezTo>
                      <a:pt x="1818" y="2849"/>
                      <a:pt x="1814" y="2845"/>
                      <a:pt x="1814" y="2841"/>
                    </a:cubicBezTo>
                    <a:close/>
                    <a:moveTo>
                      <a:pt x="1814" y="2649"/>
                    </a:moveTo>
                    <a:lnTo>
                      <a:pt x="1814" y="2537"/>
                    </a:lnTo>
                    <a:cubicBezTo>
                      <a:pt x="1814" y="2533"/>
                      <a:pt x="1818" y="2529"/>
                      <a:pt x="1822" y="2529"/>
                    </a:cubicBezTo>
                    <a:cubicBezTo>
                      <a:pt x="1827" y="2529"/>
                      <a:pt x="1830" y="2533"/>
                      <a:pt x="1830" y="2537"/>
                    </a:cubicBezTo>
                    <a:lnTo>
                      <a:pt x="1830" y="2649"/>
                    </a:lnTo>
                    <a:cubicBezTo>
                      <a:pt x="1830" y="2653"/>
                      <a:pt x="1827" y="2657"/>
                      <a:pt x="1822" y="2657"/>
                    </a:cubicBezTo>
                    <a:cubicBezTo>
                      <a:pt x="1818" y="2657"/>
                      <a:pt x="1814" y="2653"/>
                      <a:pt x="1814" y="2649"/>
                    </a:cubicBezTo>
                    <a:close/>
                    <a:moveTo>
                      <a:pt x="1814" y="2457"/>
                    </a:moveTo>
                    <a:lnTo>
                      <a:pt x="1814" y="2345"/>
                    </a:lnTo>
                    <a:cubicBezTo>
                      <a:pt x="1814" y="2341"/>
                      <a:pt x="1818" y="2337"/>
                      <a:pt x="1822" y="2337"/>
                    </a:cubicBezTo>
                    <a:cubicBezTo>
                      <a:pt x="1827" y="2337"/>
                      <a:pt x="1830" y="2341"/>
                      <a:pt x="1830" y="2345"/>
                    </a:cubicBezTo>
                    <a:lnTo>
                      <a:pt x="1830" y="2457"/>
                    </a:lnTo>
                    <a:cubicBezTo>
                      <a:pt x="1830" y="2461"/>
                      <a:pt x="1827" y="2465"/>
                      <a:pt x="1822" y="2465"/>
                    </a:cubicBezTo>
                    <a:cubicBezTo>
                      <a:pt x="1818" y="2465"/>
                      <a:pt x="1814" y="2461"/>
                      <a:pt x="1814" y="2457"/>
                    </a:cubicBezTo>
                    <a:close/>
                    <a:moveTo>
                      <a:pt x="1814" y="2265"/>
                    </a:moveTo>
                    <a:lnTo>
                      <a:pt x="1814" y="2153"/>
                    </a:lnTo>
                    <a:cubicBezTo>
                      <a:pt x="1814" y="2149"/>
                      <a:pt x="1818" y="2145"/>
                      <a:pt x="1822" y="2145"/>
                    </a:cubicBezTo>
                    <a:cubicBezTo>
                      <a:pt x="1827" y="2145"/>
                      <a:pt x="1830" y="2149"/>
                      <a:pt x="1830" y="2153"/>
                    </a:cubicBezTo>
                    <a:lnTo>
                      <a:pt x="1830" y="2265"/>
                    </a:lnTo>
                    <a:cubicBezTo>
                      <a:pt x="1830" y="2269"/>
                      <a:pt x="1827" y="2273"/>
                      <a:pt x="1822" y="2273"/>
                    </a:cubicBezTo>
                    <a:cubicBezTo>
                      <a:pt x="1818" y="2273"/>
                      <a:pt x="1814" y="2269"/>
                      <a:pt x="1814" y="2265"/>
                    </a:cubicBezTo>
                    <a:close/>
                    <a:moveTo>
                      <a:pt x="1814" y="2073"/>
                    </a:moveTo>
                    <a:lnTo>
                      <a:pt x="1814" y="1961"/>
                    </a:lnTo>
                    <a:cubicBezTo>
                      <a:pt x="1814" y="1957"/>
                      <a:pt x="1818" y="1953"/>
                      <a:pt x="1822" y="1953"/>
                    </a:cubicBezTo>
                    <a:cubicBezTo>
                      <a:pt x="1827" y="1953"/>
                      <a:pt x="1830" y="1957"/>
                      <a:pt x="1830" y="1961"/>
                    </a:cubicBezTo>
                    <a:lnTo>
                      <a:pt x="1830" y="2073"/>
                    </a:lnTo>
                    <a:cubicBezTo>
                      <a:pt x="1830" y="2077"/>
                      <a:pt x="1827" y="2081"/>
                      <a:pt x="1822" y="2081"/>
                    </a:cubicBezTo>
                    <a:cubicBezTo>
                      <a:pt x="1818" y="2081"/>
                      <a:pt x="1814" y="2077"/>
                      <a:pt x="1814" y="2073"/>
                    </a:cubicBezTo>
                    <a:close/>
                    <a:moveTo>
                      <a:pt x="1814" y="1881"/>
                    </a:moveTo>
                    <a:lnTo>
                      <a:pt x="1814" y="1769"/>
                    </a:lnTo>
                    <a:cubicBezTo>
                      <a:pt x="1814" y="1765"/>
                      <a:pt x="1818" y="1761"/>
                      <a:pt x="1822" y="1761"/>
                    </a:cubicBezTo>
                    <a:cubicBezTo>
                      <a:pt x="1827" y="1761"/>
                      <a:pt x="1830" y="1765"/>
                      <a:pt x="1830" y="1769"/>
                    </a:cubicBezTo>
                    <a:lnTo>
                      <a:pt x="1830" y="1881"/>
                    </a:lnTo>
                    <a:cubicBezTo>
                      <a:pt x="1830" y="1885"/>
                      <a:pt x="1827" y="1889"/>
                      <a:pt x="1822" y="1889"/>
                    </a:cubicBezTo>
                    <a:cubicBezTo>
                      <a:pt x="1818" y="1889"/>
                      <a:pt x="1814" y="1885"/>
                      <a:pt x="1814" y="1881"/>
                    </a:cubicBezTo>
                    <a:close/>
                    <a:moveTo>
                      <a:pt x="1814" y="1689"/>
                    </a:moveTo>
                    <a:lnTo>
                      <a:pt x="1814" y="1577"/>
                    </a:lnTo>
                    <a:cubicBezTo>
                      <a:pt x="1814" y="1573"/>
                      <a:pt x="1818" y="1569"/>
                      <a:pt x="1822" y="1569"/>
                    </a:cubicBezTo>
                    <a:cubicBezTo>
                      <a:pt x="1827" y="1569"/>
                      <a:pt x="1830" y="1573"/>
                      <a:pt x="1830" y="1577"/>
                    </a:cubicBezTo>
                    <a:lnTo>
                      <a:pt x="1830" y="1689"/>
                    </a:lnTo>
                    <a:cubicBezTo>
                      <a:pt x="1830" y="1693"/>
                      <a:pt x="1827" y="1697"/>
                      <a:pt x="1822" y="1697"/>
                    </a:cubicBezTo>
                    <a:cubicBezTo>
                      <a:pt x="1818" y="1697"/>
                      <a:pt x="1814" y="1693"/>
                      <a:pt x="1814" y="1689"/>
                    </a:cubicBezTo>
                    <a:close/>
                    <a:moveTo>
                      <a:pt x="1814" y="1497"/>
                    </a:moveTo>
                    <a:lnTo>
                      <a:pt x="1814" y="1385"/>
                    </a:lnTo>
                    <a:cubicBezTo>
                      <a:pt x="1814" y="1381"/>
                      <a:pt x="1818" y="1377"/>
                      <a:pt x="1822" y="1377"/>
                    </a:cubicBezTo>
                    <a:cubicBezTo>
                      <a:pt x="1827" y="1377"/>
                      <a:pt x="1830" y="1381"/>
                      <a:pt x="1830" y="1385"/>
                    </a:cubicBezTo>
                    <a:lnTo>
                      <a:pt x="1830" y="1497"/>
                    </a:lnTo>
                    <a:cubicBezTo>
                      <a:pt x="1830" y="1501"/>
                      <a:pt x="1827" y="1505"/>
                      <a:pt x="1822" y="1505"/>
                    </a:cubicBezTo>
                    <a:cubicBezTo>
                      <a:pt x="1818" y="1505"/>
                      <a:pt x="1814" y="1501"/>
                      <a:pt x="1814" y="1497"/>
                    </a:cubicBezTo>
                    <a:close/>
                    <a:moveTo>
                      <a:pt x="1814" y="1305"/>
                    </a:moveTo>
                    <a:lnTo>
                      <a:pt x="1814" y="1193"/>
                    </a:lnTo>
                    <a:cubicBezTo>
                      <a:pt x="1814" y="1189"/>
                      <a:pt x="1818" y="1185"/>
                      <a:pt x="1822" y="1185"/>
                    </a:cubicBezTo>
                    <a:cubicBezTo>
                      <a:pt x="1827" y="1185"/>
                      <a:pt x="1830" y="1189"/>
                      <a:pt x="1830" y="1193"/>
                    </a:cubicBezTo>
                    <a:lnTo>
                      <a:pt x="1830" y="1305"/>
                    </a:lnTo>
                    <a:cubicBezTo>
                      <a:pt x="1830" y="1309"/>
                      <a:pt x="1827" y="1313"/>
                      <a:pt x="1822" y="1313"/>
                    </a:cubicBezTo>
                    <a:cubicBezTo>
                      <a:pt x="1818" y="1313"/>
                      <a:pt x="1814" y="1309"/>
                      <a:pt x="1814" y="1305"/>
                    </a:cubicBezTo>
                    <a:close/>
                    <a:moveTo>
                      <a:pt x="1814" y="1113"/>
                    </a:moveTo>
                    <a:lnTo>
                      <a:pt x="1814" y="1001"/>
                    </a:lnTo>
                    <a:cubicBezTo>
                      <a:pt x="1814" y="997"/>
                      <a:pt x="1818" y="993"/>
                      <a:pt x="1822" y="993"/>
                    </a:cubicBezTo>
                    <a:cubicBezTo>
                      <a:pt x="1827" y="993"/>
                      <a:pt x="1830" y="997"/>
                      <a:pt x="1830" y="1001"/>
                    </a:cubicBezTo>
                    <a:lnTo>
                      <a:pt x="1830" y="1113"/>
                    </a:lnTo>
                    <a:cubicBezTo>
                      <a:pt x="1830" y="1117"/>
                      <a:pt x="1827" y="1121"/>
                      <a:pt x="1822" y="1121"/>
                    </a:cubicBezTo>
                    <a:cubicBezTo>
                      <a:pt x="1818" y="1121"/>
                      <a:pt x="1814" y="1117"/>
                      <a:pt x="1814" y="1113"/>
                    </a:cubicBezTo>
                    <a:close/>
                    <a:moveTo>
                      <a:pt x="1814" y="921"/>
                    </a:moveTo>
                    <a:lnTo>
                      <a:pt x="1814" y="809"/>
                    </a:lnTo>
                    <a:cubicBezTo>
                      <a:pt x="1814" y="805"/>
                      <a:pt x="1818" y="801"/>
                      <a:pt x="1822" y="801"/>
                    </a:cubicBezTo>
                    <a:cubicBezTo>
                      <a:pt x="1827" y="801"/>
                      <a:pt x="1830" y="805"/>
                      <a:pt x="1830" y="809"/>
                    </a:cubicBezTo>
                    <a:lnTo>
                      <a:pt x="1830" y="921"/>
                    </a:lnTo>
                    <a:cubicBezTo>
                      <a:pt x="1830" y="925"/>
                      <a:pt x="1827" y="929"/>
                      <a:pt x="1822" y="929"/>
                    </a:cubicBezTo>
                    <a:cubicBezTo>
                      <a:pt x="1818" y="929"/>
                      <a:pt x="1814" y="925"/>
                      <a:pt x="1814" y="921"/>
                    </a:cubicBezTo>
                    <a:close/>
                    <a:moveTo>
                      <a:pt x="1814" y="729"/>
                    </a:moveTo>
                    <a:lnTo>
                      <a:pt x="1814" y="617"/>
                    </a:lnTo>
                    <a:cubicBezTo>
                      <a:pt x="1814" y="613"/>
                      <a:pt x="1818" y="609"/>
                      <a:pt x="1822" y="609"/>
                    </a:cubicBezTo>
                    <a:cubicBezTo>
                      <a:pt x="1827" y="609"/>
                      <a:pt x="1830" y="613"/>
                      <a:pt x="1830" y="617"/>
                    </a:cubicBezTo>
                    <a:lnTo>
                      <a:pt x="1830" y="729"/>
                    </a:lnTo>
                    <a:cubicBezTo>
                      <a:pt x="1830" y="733"/>
                      <a:pt x="1827" y="737"/>
                      <a:pt x="1822" y="737"/>
                    </a:cubicBezTo>
                    <a:cubicBezTo>
                      <a:pt x="1818" y="737"/>
                      <a:pt x="1814" y="733"/>
                      <a:pt x="1814" y="729"/>
                    </a:cubicBezTo>
                    <a:close/>
                    <a:moveTo>
                      <a:pt x="1814" y="537"/>
                    </a:moveTo>
                    <a:lnTo>
                      <a:pt x="1814" y="425"/>
                    </a:lnTo>
                    <a:cubicBezTo>
                      <a:pt x="1814" y="421"/>
                      <a:pt x="1818" y="417"/>
                      <a:pt x="1822" y="417"/>
                    </a:cubicBezTo>
                    <a:cubicBezTo>
                      <a:pt x="1827" y="417"/>
                      <a:pt x="1830" y="421"/>
                      <a:pt x="1830" y="425"/>
                    </a:cubicBezTo>
                    <a:lnTo>
                      <a:pt x="1830" y="537"/>
                    </a:lnTo>
                    <a:cubicBezTo>
                      <a:pt x="1830" y="541"/>
                      <a:pt x="1827" y="545"/>
                      <a:pt x="1822" y="545"/>
                    </a:cubicBezTo>
                    <a:cubicBezTo>
                      <a:pt x="1818" y="545"/>
                      <a:pt x="1814" y="541"/>
                      <a:pt x="1814" y="537"/>
                    </a:cubicBezTo>
                    <a:close/>
                    <a:moveTo>
                      <a:pt x="1814" y="345"/>
                    </a:moveTo>
                    <a:lnTo>
                      <a:pt x="1814" y="233"/>
                    </a:lnTo>
                    <a:cubicBezTo>
                      <a:pt x="1814" y="229"/>
                      <a:pt x="1818" y="225"/>
                      <a:pt x="1822" y="225"/>
                    </a:cubicBezTo>
                    <a:cubicBezTo>
                      <a:pt x="1827" y="225"/>
                      <a:pt x="1830" y="229"/>
                      <a:pt x="1830" y="233"/>
                    </a:cubicBezTo>
                    <a:lnTo>
                      <a:pt x="1830" y="345"/>
                    </a:lnTo>
                    <a:cubicBezTo>
                      <a:pt x="1830" y="349"/>
                      <a:pt x="1827" y="353"/>
                      <a:pt x="1822" y="353"/>
                    </a:cubicBezTo>
                    <a:cubicBezTo>
                      <a:pt x="1818" y="353"/>
                      <a:pt x="1814" y="349"/>
                      <a:pt x="1814" y="345"/>
                    </a:cubicBezTo>
                    <a:close/>
                    <a:moveTo>
                      <a:pt x="1814" y="153"/>
                    </a:moveTo>
                    <a:lnTo>
                      <a:pt x="1814" y="41"/>
                    </a:lnTo>
                    <a:cubicBezTo>
                      <a:pt x="1814" y="37"/>
                      <a:pt x="1818" y="33"/>
                      <a:pt x="1822" y="33"/>
                    </a:cubicBezTo>
                    <a:cubicBezTo>
                      <a:pt x="1827" y="33"/>
                      <a:pt x="1830" y="37"/>
                      <a:pt x="1830" y="41"/>
                    </a:cubicBezTo>
                    <a:lnTo>
                      <a:pt x="1830" y="153"/>
                    </a:lnTo>
                    <a:cubicBezTo>
                      <a:pt x="1830" y="157"/>
                      <a:pt x="1827" y="161"/>
                      <a:pt x="1822" y="161"/>
                    </a:cubicBezTo>
                    <a:cubicBezTo>
                      <a:pt x="1818" y="161"/>
                      <a:pt x="1814" y="157"/>
                      <a:pt x="1814" y="153"/>
                    </a:cubicBezTo>
                    <a:close/>
                    <a:moveTo>
                      <a:pt x="1775" y="16"/>
                    </a:moveTo>
                    <a:lnTo>
                      <a:pt x="1663" y="16"/>
                    </a:lnTo>
                    <a:cubicBezTo>
                      <a:pt x="1658" y="16"/>
                      <a:pt x="1655" y="13"/>
                      <a:pt x="1655" y="8"/>
                    </a:cubicBezTo>
                    <a:cubicBezTo>
                      <a:pt x="1655" y="4"/>
                      <a:pt x="1658" y="0"/>
                      <a:pt x="1663" y="0"/>
                    </a:cubicBezTo>
                    <a:lnTo>
                      <a:pt x="1775" y="0"/>
                    </a:lnTo>
                    <a:cubicBezTo>
                      <a:pt x="1779" y="0"/>
                      <a:pt x="1783" y="4"/>
                      <a:pt x="1783" y="8"/>
                    </a:cubicBezTo>
                    <a:cubicBezTo>
                      <a:pt x="1783" y="13"/>
                      <a:pt x="1779" y="16"/>
                      <a:pt x="1775" y="16"/>
                    </a:cubicBezTo>
                    <a:close/>
                    <a:moveTo>
                      <a:pt x="1583" y="16"/>
                    </a:moveTo>
                    <a:lnTo>
                      <a:pt x="1471" y="16"/>
                    </a:lnTo>
                    <a:cubicBezTo>
                      <a:pt x="1466" y="16"/>
                      <a:pt x="1463" y="13"/>
                      <a:pt x="1463" y="8"/>
                    </a:cubicBezTo>
                    <a:cubicBezTo>
                      <a:pt x="1463" y="4"/>
                      <a:pt x="1466" y="0"/>
                      <a:pt x="1471" y="0"/>
                    </a:cubicBezTo>
                    <a:lnTo>
                      <a:pt x="1583" y="0"/>
                    </a:lnTo>
                    <a:cubicBezTo>
                      <a:pt x="1587" y="0"/>
                      <a:pt x="1591" y="4"/>
                      <a:pt x="1591" y="8"/>
                    </a:cubicBezTo>
                    <a:cubicBezTo>
                      <a:pt x="1591" y="13"/>
                      <a:pt x="1587" y="16"/>
                      <a:pt x="1583" y="16"/>
                    </a:cubicBezTo>
                    <a:close/>
                    <a:moveTo>
                      <a:pt x="1391" y="16"/>
                    </a:moveTo>
                    <a:lnTo>
                      <a:pt x="1321" y="16"/>
                    </a:lnTo>
                    <a:cubicBezTo>
                      <a:pt x="1316" y="16"/>
                      <a:pt x="1313" y="13"/>
                      <a:pt x="1313" y="8"/>
                    </a:cubicBezTo>
                    <a:cubicBezTo>
                      <a:pt x="1313" y="4"/>
                      <a:pt x="1316" y="0"/>
                      <a:pt x="1321" y="0"/>
                    </a:cubicBezTo>
                    <a:lnTo>
                      <a:pt x="1391" y="0"/>
                    </a:lnTo>
                    <a:cubicBezTo>
                      <a:pt x="1395" y="0"/>
                      <a:pt x="1399" y="4"/>
                      <a:pt x="1399" y="8"/>
                    </a:cubicBezTo>
                    <a:cubicBezTo>
                      <a:pt x="1399" y="13"/>
                      <a:pt x="1395" y="16"/>
                      <a:pt x="139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7" name="Rectangle 545">
                <a:extLst>
                  <a:ext uri="{FF2B5EF4-FFF2-40B4-BE49-F238E27FC236}">
                    <a16:creationId xmlns="" xmlns:a16="http://schemas.microsoft.com/office/drawing/2014/main" id="{36A3622F-3BDD-4839-8310-57B088379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" y="1488"/>
                <a:ext cx="563" cy="125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8" name="Rectangle 546">
                <a:extLst>
                  <a:ext uri="{FF2B5EF4-FFF2-40B4-BE49-F238E27FC236}">
                    <a16:creationId xmlns="" xmlns:a16="http://schemas.microsoft.com/office/drawing/2014/main" id="{95BFE193-9143-4B6B-9162-1C2235A4A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9" name="Freeform 547">
                <a:extLst>
                  <a:ext uri="{FF2B5EF4-FFF2-40B4-BE49-F238E27FC236}">
                    <a16:creationId xmlns="" xmlns:a16="http://schemas.microsoft.com/office/drawing/2014/main" id="{0D2A4842-F4FF-4C23-9679-882425F74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1479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0" name="Rectangle 548">
                <a:extLst>
                  <a:ext uri="{FF2B5EF4-FFF2-40B4-BE49-F238E27FC236}">
                    <a16:creationId xmlns="" xmlns:a16="http://schemas.microsoft.com/office/drawing/2014/main" id="{17A2A9B7-A56E-4B7F-AD40-A02DDEEB9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1" name="Rectangle 549">
                <a:extLst>
                  <a:ext uri="{FF2B5EF4-FFF2-40B4-BE49-F238E27FC236}">
                    <a16:creationId xmlns="" xmlns:a16="http://schemas.microsoft.com/office/drawing/2014/main" id="{9DEADBBF-4B9D-4658-9FB1-A146DB3A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1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2" name="Freeform 550">
                <a:extLst>
                  <a:ext uri="{FF2B5EF4-FFF2-40B4-BE49-F238E27FC236}">
                    <a16:creationId xmlns="" xmlns:a16="http://schemas.microsoft.com/office/drawing/2014/main" id="{CD545FC6-36E0-4FA0-84C1-451FB9672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5" y="1479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3" name="Rectangle 551">
                <a:extLst>
                  <a:ext uri="{FF2B5EF4-FFF2-40B4-BE49-F238E27FC236}">
                    <a16:creationId xmlns="" xmlns:a16="http://schemas.microsoft.com/office/drawing/2014/main" id="{C64194A9-39F9-4939-91FD-8DE21CE98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1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4" name="Freeform 552">
                <a:extLst>
                  <a:ext uri="{FF2B5EF4-FFF2-40B4-BE49-F238E27FC236}">
                    <a16:creationId xmlns="" xmlns:a16="http://schemas.microsoft.com/office/drawing/2014/main" id="{E8FDBF72-1F13-43E0-8984-D3C93EA83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7" y="1483"/>
                <a:ext cx="555" cy="1244"/>
              </a:xfrm>
              <a:custGeom>
                <a:avLst/>
                <a:gdLst>
                  <a:gd name="T0" fmla="*/ 318 w 1830"/>
                  <a:gd name="T1" fmla="*/ 16 h 5458"/>
                  <a:gd name="T2" fmla="*/ 14 w 1830"/>
                  <a:gd name="T3" fmla="*/ 16 h 5458"/>
                  <a:gd name="T4" fmla="*/ 8 w 1830"/>
                  <a:gd name="T5" fmla="*/ 202 h 5458"/>
                  <a:gd name="T6" fmla="*/ 0 w 1830"/>
                  <a:gd name="T7" fmla="*/ 386 h 5458"/>
                  <a:gd name="T8" fmla="*/ 0 w 1830"/>
                  <a:gd name="T9" fmla="*/ 466 h 5458"/>
                  <a:gd name="T10" fmla="*/ 8 w 1830"/>
                  <a:gd name="T11" fmla="*/ 650 h 5458"/>
                  <a:gd name="T12" fmla="*/ 16 w 1830"/>
                  <a:gd name="T13" fmla="*/ 850 h 5458"/>
                  <a:gd name="T14" fmla="*/ 16 w 1830"/>
                  <a:gd name="T15" fmla="*/ 1234 h 5458"/>
                  <a:gd name="T16" fmla="*/ 16 w 1830"/>
                  <a:gd name="T17" fmla="*/ 1538 h 5458"/>
                  <a:gd name="T18" fmla="*/ 8 w 1830"/>
                  <a:gd name="T19" fmla="*/ 1738 h 5458"/>
                  <a:gd name="T20" fmla="*/ 0 w 1830"/>
                  <a:gd name="T21" fmla="*/ 1922 h 5458"/>
                  <a:gd name="T22" fmla="*/ 0 w 1830"/>
                  <a:gd name="T23" fmla="*/ 2002 h 5458"/>
                  <a:gd name="T24" fmla="*/ 8 w 1830"/>
                  <a:gd name="T25" fmla="*/ 2186 h 5458"/>
                  <a:gd name="T26" fmla="*/ 16 w 1830"/>
                  <a:gd name="T27" fmla="*/ 2386 h 5458"/>
                  <a:gd name="T28" fmla="*/ 16 w 1830"/>
                  <a:gd name="T29" fmla="*/ 2770 h 5458"/>
                  <a:gd name="T30" fmla="*/ 16 w 1830"/>
                  <a:gd name="T31" fmla="*/ 3074 h 5458"/>
                  <a:gd name="T32" fmla="*/ 8 w 1830"/>
                  <a:gd name="T33" fmla="*/ 3274 h 5458"/>
                  <a:gd name="T34" fmla="*/ 0 w 1830"/>
                  <a:gd name="T35" fmla="*/ 3458 h 5458"/>
                  <a:gd name="T36" fmla="*/ 0 w 1830"/>
                  <a:gd name="T37" fmla="*/ 3538 h 5458"/>
                  <a:gd name="T38" fmla="*/ 8 w 1830"/>
                  <a:gd name="T39" fmla="*/ 3722 h 5458"/>
                  <a:gd name="T40" fmla="*/ 16 w 1830"/>
                  <a:gd name="T41" fmla="*/ 3922 h 5458"/>
                  <a:gd name="T42" fmla="*/ 16 w 1830"/>
                  <a:gd name="T43" fmla="*/ 4306 h 5458"/>
                  <a:gd name="T44" fmla="*/ 16 w 1830"/>
                  <a:gd name="T45" fmla="*/ 4610 h 5458"/>
                  <a:gd name="T46" fmla="*/ 8 w 1830"/>
                  <a:gd name="T47" fmla="*/ 4810 h 5458"/>
                  <a:gd name="T48" fmla="*/ 0 w 1830"/>
                  <a:gd name="T49" fmla="*/ 4994 h 5458"/>
                  <a:gd name="T50" fmla="*/ 0 w 1830"/>
                  <a:gd name="T51" fmla="*/ 5074 h 5458"/>
                  <a:gd name="T52" fmla="*/ 8 w 1830"/>
                  <a:gd name="T53" fmla="*/ 5258 h 5458"/>
                  <a:gd name="T54" fmla="*/ 16 w 1830"/>
                  <a:gd name="T55" fmla="*/ 5442 h 5458"/>
                  <a:gd name="T56" fmla="*/ 400 w 1830"/>
                  <a:gd name="T57" fmla="*/ 5442 h 5458"/>
                  <a:gd name="T58" fmla="*/ 704 w 1830"/>
                  <a:gd name="T59" fmla="*/ 5442 h 5458"/>
                  <a:gd name="T60" fmla="*/ 904 w 1830"/>
                  <a:gd name="T61" fmla="*/ 5450 h 5458"/>
                  <a:gd name="T62" fmla="*/ 1088 w 1830"/>
                  <a:gd name="T63" fmla="*/ 5458 h 5458"/>
                  <a:gd name="T64" fmla="*/ 1168 w 1830"/>
                  <a:gd name="T65" fmla="*/ 5458 h 5458"/>
                  <a:gd name="T66" fmla="*/ 1352 w 1830"/>
                  <a:gd name="T67" fmla="*/ 5450 h 5458"/>
                  <a:gd name="T68" fmla="*/ 1552 w 1830"/>
                  <a:gd name="T69" fmla="*/ 5442 h 5458"/>
                  <a:gd name="T70" fmla="*/ 1822 w 1830"/>
                  <a:gd name="T71" fmla="*/ 5458 h 5458"/>
                  <a:gd name="T72" fmla="*/ 1830 w 1830"/>
                  <a:gd name="T73" fmla="*/ 5336 h 5458"/>
                  <a:gd name="T74" fmla="*/ 1822 w 1830"/>
                  <a:gd name="T75" fmla="*/ 5152 h 5458"/>
                  <a:gd name="T76" fmla="*/ 1814 w 1830"/>
                  <a:gd name="T77" fmla="*/ 4952 h 5458"/>
                  <a:gd name="T78" fmla="*/ 1814 w 1830"/>
                  <a:gd name="T79" fmla="*/ 4568 h 5458"/>
                  <a:gd name="T80" fmla="*/ 1814 w 1830"/>
                  <a:gd name="T81" fmla="*/ 4264 h 5458"/>
                  <a:gd name="T82" fmla="*/ 1822 w 1830"/>
                  <a:gd name="T83" fmla="*/ 4064 h 5458"/>
                  <a:gd name="T84" fmla="*/ 1830 w 1830"/>
                  <a:gd name="T85" fmla="*/ 3880 h 5458"/>
                  <a:gd name="T86" fmla="*/ 1830 w 1830"/>
                  <a:gd name="T87" fmla="*/ 3800 h 5458"/>
                  <a:gd name="T88" fmla="*/ 1822 w 1830"/>
                  <a:gd name="T89" fmla="*/ 3616 h 5458"/>
                  <a:gd name="T90" fmla="*/ 1814 w 1830"/>
                  <a:gd name="T91" fmla="*/ 3416 h 5458"/>
                  <a:gd name="T92" fmla="*/ 1814 w 1830"/>
                  <a:gd name="T93" fmla="*/ 3032 h 5458"/>
                  <a:gd name="T94" fmla="*/ 1814 w 1830"/>
                  <a:gd name="T95" fmla="*/ 2728 h 5458"/>
                  <a:gd name="T96" fmla="*/ 1822 w 1830"/>
                  <a:gd name="T97" fmla="*/ 2528 h 5458"/>
                  <a:gd name="T98" fmla="*/ 1830 w 1830"/>
                  <a:gd name="T99" fmla="*/ 2344 h 5458"/>
                  <a:gd name="T100" fmla="*/ 1830 w 1830"/>
                  <a:gd name="T101" fmla="*/ 2264 h 5458"/>
                  <a:gd name="T102" fmla="*/ 1822 w 1830"/>
                  <a:gd name="T103" fmla="*/ 2080 h 5458"/>
                  <a:gd name="T104" fmla="*/ 1814 w 1830"/>
                  <a:gd name="T105" fmla="*/ 1880 h 5458"/>
                  <a:gd name="T106" fmla="*/ 1814 w 1830"/>
                  <a:gd name="T107" fmla="*/ 1496 h 5458"/>
                  <a:gd name="T108" fmla="*/ 1814 w 1830"/>
                  <a:gd name="T109" fmla="*/ 1192 h 5458"/>
                  <a:gd name="T110" fmla="*/ 1822 w 1830"/>
                  <a:gd name="T111" fmla="*/ 992 h 5458"/>
                  <a:gd name="T112" fmla="*/ 1830 w 1830"/>
                  <a:gd name="T113" fmla="*/ 808 h 5458"/>
                  <a:gd name="T114" fmla="*/ 1830 w 1830"/>
                  <a:gd name="T115" fmla="*/ 728 h 5458"/>
                  <a:gd name="T116" fmla="*/ 1822 w 1830"/>
                  <a:gd name="T117" fmla="*/ 544 h 5458"/>
                  <a:gd name="T118" fmla="*/ 1814 w 1830"/>
                  <a:gd name="T119" fmla="*/ 344 h 5458"/>
                  <a:gd name="T120" fmla="*/ 1775 w 1830"/>
                  <a:gd name="T121" fmla="*/ 16 h 5458"/>
                  <a:gd name="T122" fmla="*/ 1471 w 1830"/>
                  <a:gd name="T123" fmla="*/ 16 h 5458"/>
                  <a:gd name="T124" fmla="*/ 1313 w 1830"/>
                  <a:gd name="T125" fmla="*/ 8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0" h="5458">
                    <a:moveTo>
                      <a:pt x="510" y="16"/>
                    </a:moveTo>
                    <a:lnTo>
                      <a:pt x="398" y="16"/>
                    </a:lnTo>
                    <a:cubicBezTo>
                      <a:pt x="393" y="16"/>
                      <a:pt x="390" y="12"/>
                      <a:pt x="390" y="8"/>
                    </a:cubicBezTo>
                    <a:cubicBezTo>
                      <a:pt x="390" y="3"/>
                      <a:pt x="393" y="0"/>
                      <a:pt x="398" y="0"/>
                    </a:cubicBezTo>
                    <a:lnTo>
                      <a:pt x="510" y="0"/>
                    </a:lnTo>
                    <a:cubicBezTo>
                      <a:pt x="514" y="0"/>
                      <a:pt x="518" y="3"/>
                      <a:pt x="518" y="8"/>
                    </a:cubicBezTo>
                    <a:cubicBezTo>
                      <a:pt x="518" y="12"/>
                      <a:pt x="514" y="16"/>
                      <a:pt x="510" y="16"/>
                    </a:cubicBezTo>
                    <a:close/>
                    <a:moveTo>
                      <a:pt x="318" y="16"/>
                    </a:moveTo>
                    <a:lnTo>
                      <a:pt x="206" y="16"/>
                    </a:lnTo>
                    <a:cubicBezTo>
                      <a:pt x="201" y="16"/>
                      <a:pt x="198" y="12"/>
                      <a:pt x="198" y="8"/>
                    </a:cubicBezTo>
                    <a:cubicBezTo>
                      <a:pt x="198" y="3"/>
                      <a:pt x="201" y="0"/>
                      <a:pt x="206" y="0"/>
                    </a:cubicBezTo>
                    <a:lnTo>
                      <a:pt x="318" y="0"/>
                    </a:lnTo>
                    <a:cubicBezTo>
                      <a:pt x="322" y="0"/>
                      <a:pt x="326" y="3"/>
                      <a:pt x="326" y="8"/>
                    </a:cubicBezTo>
                    <a:cubicBezTo>
                      <a:pt x="326" y="12"/>
                      <a:pt x="322" y="16"/>
                      <a:pt x="318" y="16"/>
                    </a:cubicBezTo>
                    <a:close/>
                    <a:moveTo>
                      <a:pt x="126" y="16"/>
                    </a:moveTo>
                    <a:lnTo>
                      <a:pt x="14" y="16"/>
                    </a:lnTo>
                    <a:cubicBezTo>
                      <a:pt x="9" y="16"/>
                      <a:pt x="6" y="12"/>
                      <a:pt x="6" y="8"/>
                    </a:cubicBezTo>
                    <a:cubicBezTo>
                      <a:pt x="6" y="3"/>
                      <a:pt x="9" y="0"/>
                      <a:pt x="14" y="0"/>
                    </a:cubicBezTo>
                    <a:lnTo>
                      <a:pt x="126" y="0"/>
                    </a:lnTo>
                    <a:cubicBezTo>
                      <a:pt x="130" y="0"/>
                      <a:pt x="134" y="3"/>
                      <a:pt x="134" y="8"/>
                    </a:cubicBezTo>
                    <a:cubicBezTo>
                      <a:pt x="134" y="12"/>
                      <a:pt x="130" y="16"/>
                      <a:pt x="126" y="16"/>
                    </a:cubicBezTo>
                    <a:close/>
                    <a:moveTo>
                      <a:pt x="16" y="82"/>
                    </a:moveTo>
                    <a:lnTo>
                      <a:pt x="16" y="194"/>
                    </a:lnTo>
                    <a:cubicBezTo>
                      <a:pt x="16" y="199"/>
                      <a:pt x="13" y="202"/>
                      <a:pt x="8" y="202"/>
                    </a:cubicBezTo>
                    <a:cubicBezTo>
                      <a:pt x="4" y="202"/>
                      <a:pt x="0" y="199"/>
                      <a:pt x="0" y="194"/>
                    </a:cubicBezTo>
                    <a:lnTo>
                      <a:pt x="0" y="82"/>
                    </a:lnTo>
                    <a:cubicBezTo>
                      <a:pt x="0" y="78"/>
                      <a:pt x="4" y="74"/>
                      <a:pt x="8" y="74"/>
                    </a:cubicBezTo>
                    <a:cubicBezTo>
                      <a:pt x="13" y="74"/>
                      <a:pt x="16" y="78"/>
                      <a:pt x="16" y="82"/>
                    </a:cubicBezTo>
                    <a:close/>
                    <a:moveTo>
                      <a:pt x="16" y="274"/>
                    </a:moveTo>
                    <a:lnTo>
                      <a:pt x="16" y="386"/>
                    </a:lnTo>
                    <a:cubicBezTo>
                      <a:pt x="16" y="391"/>
                      <a:pt x="13" y="394"/>
                      <a:pt x="8" y="394"/>
                    </a:cubicBezTo>
                    <a:cubicBezTo>
                      <a:pt x="4" y="394"/>
                      <a:pt x="0" y="391"/>
                      <a:pt x="0" y="386"/>
                    </a:cubicBezTo>
                    <a:lnTo>
                      <a:pt x="0" y="274"/>
                    </a:lnTo>
                    <a:cubicBezTo>
                      <a:pt x="0" y="270"/>
                      <a:pt x="4" y="266"/>
                      <a:pt x="8" y="266"/>
                    </a:cubicBezTo>
                    <a:cubicBezTo>
                      <a:pt x="13" y="266"/>
                      <a:pt x="16" y="270"/>
                      <a:pt x="16" y="274"/>
                    </a:cubicBezTo>
                    <a:close/>
                    <a:moveTo>
                      <a:pt x="16" y="466"/>
                    </a:moveTo>
                    <a:lnTo>
                      <a:pt x="16" y="578"/>
                    </a:lnTo>
                    <a:cubicBezTo>
                      <a:pt x="16" y="583"/>
                      <a:pt x="13" y="586"/>
                      <a:pt x="8" y="586"/>
                    </a:cubicBezTo>
                    <a:cubicBezTo>
                      <a:pt x="4" y="586"/>
                      <a:pt x="0" y="583"/>
                      <a:pt x="0" y="578"/>
                    </a:cubicBezTo>
                    <a:lnTo>
                      <a:pt x="0" y="466"/>
                    </a:lnTo>
                    <a:cubicBezTo>
                      <a:pt x="0" y="462"/>
                      <a:pt x="4" y="458"/>
                      <a:pt x="8" y="458"/>
                    </a:cubicBezTo>
                    <a:cubicBezTo>
                      <a:pt x="13" y="458"/>
                      <a:pt x="16" y="462"/>
                      <a:pt x="16" y="466"/>
                    </a:cubicBezTo>
                    <a:close/>
                    <a:moveTo>
                      <a:pt x="16" y="658"/>
                    </a:moveTo>
                    <a:lnTo>
                      <a:pt x="16" y="770"/>
                    </a:lnTo>
                    <a:cubicBezTo>
                      <a:pt x="16" y="775"/>
                      <a:pt x="13" y="778"/>
                      <a:pt x="8" y="778"/>
                    </a:cubicBezTo>
                    <a:cubicBezTo>
                      <a:pt x="4" y="778"/>
                      <a:pt x="0" y="775"/>
                      <a:pt x="0" y="770"/>
                    </a:cubicBezTo>
                    <a:lnTo>
                      <a:pt x="0" y="658"/>
                    </a:lnTo>
                    <a:cubicBezTo>
                      <a:pt x="0" y="654"/>
                      <a:pt x="4" y="650"/>
                      <a:pt x="8" y="650"/>
                    </a:cubicBezTo>
                    <a:cubicBezTo>
                      <a:pt x="13" y="650"/>
                      <a:pt x="16" y="654"/>
                      <a:pt x="16" y="658"/>
                    </a:cubicBezTo>
                    <a:close/>
                    <a:moveTo>
                      <a:pt x="16" y="850"/>
                    </a:moveTo>
                    <a:lnTo>
                      <a:pt x="16" y="962"/>
                    </a:lnTo>
                    <a:cubicBezTo>
                      <a:pt x="16" y="967"/>
                      <a:pt x="13" y="970"/>
                      <a:pt x="8" y="970"/>
                    </a:cubicBezTo>
                    <a:cubicBezTo>
                      <a:pt x="4" y="970"/>
                      <a:pt x="0" y="967"/>
                      <a:pt x="0" y="962"/>
                    </a:cubicBezTo>
                    <a:lnTo>
                      <a:pt x="0" y="850"/>
                    </a:lnTo>
                    <a:cubicBezTo>
                      <a:pt x="0" y="846"/>
                      <a:pt x="4" y="842"/>
                      <a:pt x="8" y="842"/>
                    </a:cubicBezTo>
                    <a:cubicBezTo>
                      <a:pt x="13" y="842"/>
                      <a:pt x="16" y="846"/>
                      <a:pt x="16" y="850"/>
                    </a:cubicBezTo>
                    <a:close/>
                    <a:moveTo>
                      <a:pt x="16" y="1042"/>
                    </a:moveTo>
                    <a:lnTo>
                      <a:pt x="16" y="1154"/>
                    </a:lnTo>
                    <a:cubicBezTo>
                      <a:pt x="16" y="1159"/>
                      <a:pt x="13" y="1162"/>
                      <a:pt x="8" y="1162"/>
                    </a:cubicBezTo>
                    <a:cubicBezTo>
                      <a:pt x="4" y="1162"/>
                      <a:pt x="0" y="1159"/>
                      <a:pt x="0" y="1154"/>
                    </a:cubicBezTo>
                    <a:lnTo>
                      <a:pt x="0" y="1042"/>
                    </a:lnTo>
                    <a:cubicBezTo>
                      <a:pt x="0" y="1038"/>
                      <a:pt x="4" y="1034"/>
                      <a:pt x="8" y="1034"/>
                    </a:cubicBezTo>
                    <a:cubicBezTo>
                      <a:pt x="13" y="1034"/>
                      <a:pt x="16" y="1038"/>
                      <a:pt x="16" y="1042"/>
                    </a:cubicBezTo>
                    <a:close/>
                    <a:moveTo>
                      <a:pt x="16" y="1234"/>
                    </a:moveTo>
                    <a:lnTo>
                      <a:pt x="16" y="1346"/>
                    </a:lnTo>
                    <a:cubicBezTo>
                      <a:pt x="16" y="1351"/>
                      <a:pt x="13" y="1354"/>
                      <a:pt x="8" y="1354"/>
                    </a:cubicBezTo>
                    <a:cubicBezTo>
                      <a:pt x="4" y="1354"/>
                      <a:pt x="0" y="1351"/>
                      <a:pt x="0" y="1346"/>
                    </a:cubicBezTo>
                    <a:lnTo>
                      <a:pt x="0" y="1234"/>
                    </a:lnTo>
                    <a:cubicBezTo>
                      <a:pt x="0" y="1230"/>
                      <a:pt x="4" y="1226"/>
                      <a:pt x="8" y="1226"/>
                    </a:cubicBezTo>
                    <a:cubicBezTo>
                      <a:pt x="13" y="1226"/>
                      <a:pt x="16" y="1230"/>
                      <a:pt x="16" y="1234"/>
                    </a:cubicBezTo>
                    <a:close/>
                    <a:moveTo>
                      <a:pt x="16" y="1426"/>
                    </a:moveTo>
                    <a:lnTo>
                      <a:pt x="16" y="1538"/>
                    </a:lnTo>
                    <a:cubicBezTo>
                      <a:pt x="16" y="1543"/>
                      <a:pt x="13" y="1546"/>
                      <a:pt x="8" y="1546"/>
                    </a:cubicBezTo>
                    <a:cubicBezTo>
                      <a:pt x="4" y="1546"/>
                      <a:pt x="0" y="1543"/>
                      <a:pt x="0" y="1538"/>
                    </a:cubicBezTo>
                    <a:lnTo>
                      <a:pt x="0" y="1426"/>
                    </a:lnTo>
                    <a:cubicBezTo>
                      <a:pt x="0" y="1422"/>
                      <a:pt x="4" y="1418"/>
                      <a:pt x="8" y="1418"/>
                    </a:cubicBezTo>
                    <a:cubicBezTo>
                      <a:pt x="13" y="1418"/>
                      <a:pt x="16" y="1422"/>
                      <a:pt x="16" y="1426"/>
                    </a:cubicBezTo>
                    <a:close/>
                    <a:moveTo>
                      <a:pt x="16" y="1618"/>
                    </a:moveTo>
                    <a:lnTo>
                      <a:pt x="16" y="1730"/>
                    </a:lnTo>
                    <a:cubicBezTo>
                      <a:pt x="16" y="1735"/>
                      <a:pt x="13" y="1738"/>
                      <a:pt x="8" y="1738"/>
                    </a:cubicBezTo>
                    <a:cubicBezTo>
                      <a:pt x="4" y="1738"/>
                      <a:pt x="0" y="1735"/>
                      <a:pt x="0" y="1730"/>
                    </a:cubicBezTo>
                    <a:lnTo>
                      <a:pt x="0" y="1618"/>
                    </a:lnTo>
                    <a:cubicBezTo>
                      <a:pt x="0" y="1614"/>
                      <a:pt x="4" y="1610"/>
                      <a:pt x="8" y="1610"/>
                    </a:cubicBezTo>
                    <a:cubicBezTo>
                      <a:pt x="13" y="1610"/>
                      <a:pt x="16" y="1614"/>
                      <a:pt x="16" y="1618"/>
                    </a:cubicBezTo>
                    <a:close/>
                    <a:moveTo>
                      <a:pt x="16" y="1810"/>
                    </a:moveTo>
                    <a:lnTo>
                      <a:pt x="16" y="1922"/>
                    </a:lnTo>
                    <a:cubicBezTo>
                      <a:pt x="16" y="1927"/>
                      <a:pt x="13" y="1930"/>
                      <a:pt x="8" y="1930"/>
                    </a:cubicBezTo>
                    <a:cubicBezTo>
                      <a:pt x="4" y="1930"/>
                      <a:pt x="0" y="1927"/>
                      <a:pt x="0" y="1922"/>
                    </a:cubicBezTo>
                    <a:lnTo>
                      <a:pt x="0" y="1810"/>
                    </a:lnTo>
                    <a:cubicBezTo>
                      <a:pt x="0" y="1806"/>
                      <a:pt x="4" y="1802"/>
                      <a:pt x="8" y="1802"/>
                    </a:cubicBezTo>
                    <a:cubicBezTo>
                      <a:pt x="13" y="1802"/>
                      <a:pt x="16" y="1806"/>
                      <a:pt x="16" y="1810"/>
                    </a:cubicBezTo>
                    <a:close/>
                    <a:moveTo>
                      <a:pt x="16" y="2002"/>
                    </a:moveTo>
                    <a:lnTo>
                      <a:pt x="16" y="2114"/>
                    </a:lnTo>
                    <a:cubicBezTo>
                      <a:pt x="16" y="2119"/>
                      <a:pt x="13" y="2122"/>
                      <a:pt x="8" y="2122"/>
                    </a:cubicBezTo>
                    <a:cubicBezTo>
                      <a:pt x="4" y="2122"/>
                      <a:pt x="0" y="2119"/>
                      <a:pt x="0" y="2114"/>
                    </a:cubicBezTo>
                    <a:lnTo>
                      <a:pt x="0" y="2002"/>
                    </a:lnTo>
                    <a:cubicBezTo>
                      <a:pt x="0" y="1998"/>
                      <a:pt x="4" y="1994"/>
                      <a:pt x="8" y="1994"/>
                    </a:cubicBezTo>
                    <a:cubicBezTo>
                      <a:pt x="13" y="1994"/>
                      <a:pt x="16" y="1998"/>
                      <a:pt x="16" y="2002"/>
                    </a:cubicBezTo>
                    <a:close/>
                    <a:moveTo>
                      <a:pt x="16" y="2194"/>
                    </a:moveTo>
                    <a:lnTo>
                      <a:pt x="16" y="2306"/>
                    </a:lnTo>
                    <a:cubicBezTo>
                      <a:pt x="16" y="2311"/>
                      <a:pt x="13" y="2314"/>
                      <a:pt x="8" y="2314"/>
                    </a:cubicBezTo>
                    <a:cubicBezTo>
                      <a:pt x="4" y="2314"/>
                      <a:pt x="0" y="2311"/>
                      <a:pt x="0" y="2306"/>
                    </a:cubicBezTo>
                    <a:lnTo>
                      <a:pt x="0" y="2194"/>
                    </a:lnTo>
                    <a:cubicBezTo>
                      <a:pt x="0" y="2190"/>
                      <a:pt x="4" y="2186"/>
                      <a:pt x="8" y="2186"/>
                    </a:cubicBezTo>
                    <a:cubicBezTo>
                      <a:pt x="13" y="2186"/>
                      <a:pt x="16" y="2190"/>
                      <a:pt x="16" y="2194"/>
                    </a:cubicBezTo>
                    <a:close/>
                    <a:moveTo>
                      <a:pt x="16" y="2386"/>
                    </a:moveTo>
                    <a:lnTo>
                      <a:pt x="16" y="2498"/>
                    </a:lnTo>
                    <a:cubicBezTo>
                      <a:pt x="16" y="2503"/>
                      <a:pt x="13" y="2506"/>
                      <a:pt x="8" y="2506"/>
                    </a:cubicBezTo>
                    <a:cubicBezTo>
                      <a:pt x="4" y="2506"/>
                      <a:pt x="0" y="2503"/>
                      <a:pt x="0" y="2498"/>
                    </a:cubicBezTo>
                    <a:lnTo>
                      <a:pt x="0" y="2386"/>
                    </a:lnTo>
                    <a:cubicBezTo>
                      <a:pt x="0" y="2382"/>
                      <a:pt x="4" y="2378"/>
                      <a:pt x="8" y="2378"/>
                    </a:cubicBezTo>
                    <a:cubicBezTo>
                      <a:pt x="13" y="2378"/>
                      <a:pt x="16" y="2382"/>
                      <a:pt x="16" y="2386"/>
                    </a:cubicBezTo>
                    <a:close/>
                    <a:moveTo>
                      <a:pt x="16" y="2578"/>
                    </a:moveTo>
                    <a:lnTo>
                      <a:pt x="16" y="2690"/>
                    </a:lnTo>
                    <a:cubicBezTo>
                      <a:pt x="16" y="2695"/>
                      <a:pt x="13" y="2698"/>
                      <a:pt x="8" y="2698"/>
                    </a:cubicBezTo>
                    <a:cubicBezTo>
                      <a:pt x="4" y="2698"/>
                      <a:pt x="0" y="2695"/>
                      <a:pt x="0" y="2690"/>
                    </a:cubicBezTo>
                    <a:lnTo>
                      <a:pt x="0" y="2578"/>
                    </a:lnTo>
                    <a:cubicBezTo>
                      <a:pt x="0" y="2574"/>
                      <a:pt x="4" y="2570"/>
                      <a:pt x="8" y="2570"/>
                    </a:cubicBezTo>
                    <a:cubicBezTo>
                      <a:pt x="13" y="2570"/>
                      <a:pt x="16" y="2574"/>
                      <a:pt x="16" y="2578"/>
                    </a:cubicBezTo>
                    <a:close/>
                    <a:moveTo>
                      <a:pt x="16" y="2770"/>
                    </a:moveTo>
                    <a:lnTo>
                      <a:pt x="16" y="2882"/>
                    </a:lnTo>
                    <a:cubicBezTo>
                      <a:pt x="16" y="2887"/>
                      <a:pt x="13" y="2890"/>
                      <a:pt x="8" y="2890"/>
                    </a:cubicBezTo>
                    <a:cubicBezTo>
                      <a:pt x="4" y="2890"/>
                      <a:pt x="0" y="2887"/>
                      <a:pt x="0" y="2882"/>
                    </a:cubicBezTo>
                    <a:lnTo>
                      <a:pt x="0" y="2770"/>
                    </a:lnTo>
                    <a:cubicBezTo>
                      <a:pt x="0" y="2766"/>
                      <a:pt x="4" y="2762"/>
                      <a:pt x="8" y="2762"/>
                    </a:cubicBezTo>
                    <a:cubicBezTo>
                      <a:pt x="13" y="2762"/>
                      <a:pt x="16" y="2766"/>
                      <a:pt x="16" y="2770"/>
                    </a:cubicBezTo>
                    <a:close/>
                    <a:moveTo>
                      <a:pt x="16" y="2962"/>
                    </a:moveTo>
                    <a:lnTo>
                      <a:pt x="16" y="3074"/>
                    </a:lnTo>
                    <a:cubicBezTo>
                      <a:pt x="16" y="3079"/>
                      <a:pt x="13" y="3082"/>
                      <a:pt x="8" y="3082"/>
                    </a:cubicBezTo>
                    <a:cubicBezTo>
                      <a:pt x="4" y="3082"/>
                      <a:pt x="0" y="3079"/>
                      <a:pt x="0" y="3074"/>
                    </a:cubicBezTo>
                    <a:lnTo>
                      <a:pt x="0" y="2962"/>
                    </a:lnTo>
                    <a:cubicBezTo>
                      <a:pt x="0" y="2958"/>
                      <a:pt x="4" y="2954"/>
                      <a:pt x="8" y="2954"/>
                    </a:cubicBezTo>
                    <a:cubicBezTo>
                      <a:pt x="13" y="2954"/>
                      <a:pt x="16" y="2958"/>
                      <a:pt x="16" y="2962"/>
                    </a:cubicBezTo>
                    <a:close/>
                    <a:moveTo>
                      <a:pt x="16" y="3154"/>
                    </a:moveTo>
                    <a:lnTo>
                      <a:pt x="16" y="3266"/>
                    </a:lnTo>
                    <a:cubicBezTo>
                      <a:pt x="16" y="3271"/>
                      <a:pt x="13" y="3274"/>
                      <a:pt x="8" y="3274"/>
                    </a:cubicBezTo>
                    <a:cubicBezTo>
                      <a:pt x="4" y="3274"/>
                      <a:pt x="0" y="3271"/>
                      <a:pt x="0" y="3266"/>
                    </a:cubicBezTo>
                    <a:lnTo>
                      <a:pt x="0" y="3154"/>
                    </a:lnTo>
                    <a:cubicBezTo>
                      <a:pt x="0" y="3150"/>
                      <a:pt x="4" y="3146"/>
                      <a:pt x="8" y="3146"/>
                    </a:cubicBezTo>
                    <a:cubicBezTo>
                      <a:pt x="13" y="3146"/>
                      <a:pt x="16" y="3150"/>
                      <a:pt x="16" y="3154"/>
                    </a:cubicBezTo>
                    <a:close/>
                    <a:moveTo>
                      <a:pt x="16" y="3346"/>
                    </a:moveTo>
                    <a:lnTo>
                      <a:pt x="16" y="3458"/>
                    </a:lnTo>
                    <a:cubicBezTo>
                      <a:pt x="16" y="3463"/>
                      <a:pt x="13" y="3466"/>
                      <a:pt x="8" y="3466"/>
                    </a:cubicBezTo>
                    <a:cubicBezTo>
                      <a:pt x="4" y="3466"/>
                      <a:pt x="0" y="3463"/>
                      <a:pt x="0" y="3458"/>
                    </a:cubicBezTo>
                    <a:lnTo>
                      <a:pt x="0" y="3346"/>
                    </a:lnTo>
                    <a:cubicBezTo>
                      <a:pt x="0" y="3342"/>
                      <a:pt x="4" y="3338"/>
                      <a:pt x="8" y="3338"/>
                    </a:cubicBezTo>
                    <a:cubicBezTo>
                      <a:pt x="13" y="3338"/>
                      <a:pt x="16" y="3342"/>
                      <a:pt x="16" y="3346"/>
                    </a:cubicBezTo>
                    <a:close/>
                    <a:moveTo>
                      <a:pt x="16" y="3538"/>
                    </a:moveTo>
                    <a:lnTo>
                      <a:pt x="16" y="3650"/>
                    </a:lnTo>
                    <a:cubicBezTo>
                      <a:pt x="16" y="3655"/>
                      <a:pt x="13" y="3658"/>
                      <a:pt x="8" y="3658"/>
                    </a:cubicBezTo>
                    <a:cubicBezTo>
                      <a:pt x="4" y="3658"/>
                      <a:pt x="0" y="3655"/>
                      <a:pt x="0" y="3650"/>
                    </a:cubicBezTo>
                    <a:lnTo>
                      <a:pt x="0" y="3538"/>
                    </a:lnTo>
                    <a:cubicBezTo>
                      <a:pt x="0" y="3534"/>
                      <a:pt x="4" y="3530"/>
                      <a:pt x="8" y="3530"/>
                    </a:cubicBezTo>
                    <a:cubicBezTo>
                      <a:pt x="13" y="3530"/>
                      <a:pt x="16" y="3534"/>
                      <a:pt x="16" y="3538"/>
                    </a:cubicBezTo>
                    <a:close/>
                    <a:moveTo>
                      <a:pt x="16" y="3730"/>
                    </a:moveTo>
                    <a:lnTo>
                      <a:pt x="16" y="3842"/>
                    </a:lnTo>
                    <a:cubicBezTo>
                      <a:pt x="16" y="3847"/>
                      <a:pt x="13" y="3850"/>
                      <a:pt x="8" y="3850"/>
                    </a:cubicBezTo>
                    <a:cubicBezTo>
                      <a:pt x="4" y="3850"/>
                      <a:pt x="0" y="3847"/>
                      <a:pt x="0" y="3842"/>
                    </a:cubicBezTo>
                    <a:lnTo>
                      <a:pt x="0" y="3730"/>
                    </a:lnTo>
                    <a:cubicBezTo>
                      <a:pt x="0" y="3726"/>
                      <a:pt x="4" y="3722"/>
                      <a:pt x="8" y="3722"/>
                    </a:cubicBezTo>
                    <a:cubicBezTo>
                      <a:pt x="13" y="3722"/>
                      <a:pt x="16" y="3726"/>
                      <a:pt x="16" y="3730"/>
                    </a:cubicBezTo>
                    <a:close/>
                    <a:moveTo>
                      <a:pt x="16" y="3922"/>
                    </a:moveTo>
                    <a:lnTo>
                      <a:pt x="16" y="4034"/>
                    </a:lnTo>
                    <a:cubicBezTo>
                      <a:pt x="16" y="4039"/>
                      <a:pt x="13" y="4042"/>
                      <a:pt x="8" y="4042"/>
                    </a:cubicBezTo>
                    <a:cubicBezTo>
                      <a:pt x="4" y="4042"/>
                      <a:pt x="0" y="4039"/>
                      <a:pt x="0" y="4034"/>
                    </a:cubicBezTo>
                    <a:lnTo>
                      <a:pt x="0" y="3922"/>
                    </a:lnTo>
                    <a:cubicBezTo>
                      <a:pt x="0" y="3918"/>
                      <a:pt x="4" y="3914"/>
                      <a:pt x="8" y="3914"/>
                    </a:cubicBezTo>
                    <a:cubicBezTo>
                      <a:pt x="13" y="3914"/>
                      <a:pt x="16" y="3918"/>
                      <a:pt x="16" y="3922"/>
                    </a:cubicBezTo>
                    <a:close/>
                    <a:moveTo>
                      <a:pt x="16" y="4114"/>
                    </a:moveTo>
                    <a:lnTo>
                      <a:pt x="16" y="4226"/>
                    </a:lnTo>
                    <a:cubicBezTo>
                      <a:pt x="16" y="4231"/>
                      <a:pt x="13" y="4234"/>
                      <a:pt x="8" y="4234"/>
                    </a:cubicBezTo>
                    <a:cubicBezTo>
                      <a:pt x="4" y="4234"/>
                      <a:pt x="0" y="4231"/>
                      <a:pt x="0" y="4226"/>
                    </a:cubicBezTo>
                    <a:lnTo>
                      <a:pt x="0" y="4114"/>
                    </a:lnTo>
                    <a:cubicBezTo>
                      <a:pt x="0" y="4110"/>
                      <a:pt x="4" y="4106"/>
                      <a:pt x="8" y="4106"/>
                    </a:cubicBezTo>
                    <a:cubicBezTo>
                      <a:pt x="13" y="4106"/>
                      <a:pt x="16" y="4110"/>
                      <a:pt x="16" y="4114"/>
                    </a:cubicBezTo>
                    <a:close/>
                    <a:moveTo>
                      <a:pt x="16" y="4306"/>
                    </a:moveTo>
                    <a:lnTo>
                      <a:pt x="16" y="4418"/>
                    </a:lnTo>
                    <a:cubicBezTo>
                      <a:pt x="16" y="4423"/>
                      <a:pt x="13" y="4426"/>
                      <a:pt x="8" y="4426"/>
                    </a:cubicBezTo>
                    <a:cubicBezTo>
                      <a:pt x="4" y="4426"/>
                      <a:pt x="0" y="4423"/>
                      <a:pt x="0" y="4418"/>
                    </a:cubicBezTo>
                    <a:lnTo>
                      <a:pt x="0" y="4306"/>
                    </a:lnTo>
                    <a:cubicBezTo>
                      <a:pt x="0" y="4302"/>
                      <a:pt x="4" y="4298"/>
                      <a:pt x="8" y="4298"/>
                    </a:cubicBezTo>
                    <a:cubicBezTo>
                      <a:pt x="13" y="4298"/>
                      <a:pt x="16" y="4302"/>
                      <a:pt x="16" y="4306"/>
                    </a:cubicBezTo>
                    <a:close/>
                    <a:moveTo>
                      <a:pt x="16" y="4498"/>
                    </a:moveTo>
                    <a:lnTo>
                      <a:pt x="16" y="4610"/>
                    </a:lnTo>
                    <a:cubicBezTo>
                      <a:pt x="16" y="4615"/>
                      <a:pt x="13" y="4618"/>
                      <a:pt x="8" y="4618"/>
                    </a:cubicBezTo>
                    <a:cubicBezTo>
                      <a:pt x="4" y="4618"/>
                      <a:pt x="0" y="4615"/>
                      <a:pt x="0" y="4610"/>
                    </a:cubicBezTo>
                    <a:lnTo>
                      <a:pt x="0" y="4498"/>
                    </a:lnTo>
                    <a:cubicBezTo>
                      <a:pt x="0" y="4494"/>
                      <a:pt x="4" y="4490"/>
                      <a:pt x="8" y="4490"/>
                    </a:cubicBezTo>
                    <a:cubicBezTo>
                      <a:pt x="13" y="4490"/>
                      <a:pt x="16" y="4494"/>
                      <a:pt x="16" y="4498"/>
                    </a:cubicBezTo>
                    <a:close/>
                    <a:moveTo>
                      <a:pt x="16" y="4690"/>
                    </a:moveTo>
                    <a:lnTo>
                      <a:pt x="16" y="4802"/>
                    </a:lnTo>
                    <a:cubicBezTo>
                      <a:pt x="16" y="4807"/>
                      <a:pt x="13" y="4810"/>
                      <a:pt x="8" y="4810"/>
                    </a:cubicBezTo>
                    <a:cubicBezTo>
                      <a:pt x="4" y="4810"/>
                      <a:pt x="0" y="4807"/>
                      <a:pt x="0" y="4802"/>
                    </a:cubicBezTo>
                    <a:lnTo>
                      <a:pt x="0" y="4690"/>
                    </a:lnTo>
                    <a:cubicBezTo>
                      <a:pt x="0" y="4686"/>
                      <a:pt x="4" y="4682"/>
                      <a:pt x="8" y="4682"/>
                    </a:cubicBezTo>
                    <a:cubicBezTo>
                      <a:pt x="13" y="4682"/>
                      <a:pt x="16" y="4686"/>
                      <a:pt x="16" y="4690"/>
                    </a:cubicBezTo>
                    <a:close/>
                    <a:moveTo>
                      <a:pt x="16" y="4882"/>
                    </a:moveTo>
                    <a:lnTo>
                      <a:pt x="16" y="4994"/>
                    </a:lnTo>
                    <a:cubicBezTo>
                      <a:pt x="16" y="4999"/>
                      <a:pt x="13" y="5002"/>
                      <a:pt x="8" y="5002"/>
                    </a:cubicBezTo>
                    <a:cubicBezTo>
                      <a:pt x="4" y="5002"/>
                      <a:pt x="0" y="4999"/>
                      <a:pt x="0" y="4994"/>
                    </a:cubicBezTo>
                    <a:lnTo>
                      <a:pt x="0" y="4882"/>
                    </a:lnTo>
                    <a:cubicBezTo>
                      <a:pt x="0" y="4878"/>
                      <a:pt x="4" y="4874"/>
                      <a:pt x="8" y="4874"/>
                    </a:cubicBezTo>
                    <a:cubicBezTo>
                      <a:pt x="13" y="4874"/>
                      <a:pt x="16" y="4878"/>
                      <a:pt x="16" y="4882"/>
                    </a:cubicBezTo>
                    <a:close/>
                    <a:moveTo>
                      <a:pt x="16" y="5074"/>
                    </a:moveTo>
                    <a:lnTo>
                      <a:pt x="16" y="5186"/>
                    </a:lnTo>
                    <a:cubicBezTo>
                      <a:pt x="16" y="5191"/>
                      <a:pt x="13" y="5194"/>
                      <a:pt x="8" y="5194"/>
                    </a:cubicBezTo>
                    <a:cubicBezTo>
                      <a:pt x="4" y="5194"/>
                      <a:pt x="0" y="5191"/>
                      <a:pt x="0" y="5186"/>
                    </a:cubicBezTo>
                    <a:lnTo>
                      <a:pt x="0" y="5074"/>
                    </a:lnTo>
                    <a:cubicBezTo>
                      <a:pt x="0" y="5070"/>
                      <a:pt x="4" y="5066"/>
                      <a:pt x="8" y="5066"/>
                    </a:cubicBezTo>
                    <a:cubicBezTo>
                      <a:pt x="13" y="5066"/>
                      <a:pt x="16" y="5070"/>
                      <a:pt x="16" y="5074"/>
                    </a:cubicBezTo>
                    <a:close/>
                    <a:moveTo>
                      <a:pt x="16" y="5266"/>
                    </a:moveTo>
                    <a:lnTo>
                      <a:pt x="16" y="5378"/>
                    </a:lnTo>
                    <a:cubicBezTo>
                      <a:pt x="16" y="5383"/>
                      <a:pt x="13" y="5386"/>
                      <a:pt x="8" y="5386"/>
                    </a:cubicBezTo>
                    <a:cubicBezTo>
                      <a:pt x="4" y="5386"/>
                      <a:pt x="0" y="5383"/>
                      <a:pt x="0" y="5378"/>
                    </a:cubicBezTo>
                    <a:lnTo>
                      <a:pt x="0" y="5266"/>
                    </a:lnTo>
                    <a:cubicBezTo>
                      <a:pt x="0" y="5262"/>
                      <a:pt x="4" y="5258"/>
                      <a:pt x="8" y="5258"/>
                    </a:cubicBezTo>
                    <a:cubicBezTo>
                      <a:pt x="13" y="5258"/>
                      <a:pt x="16" y="5262"/>
                      <a:pt x="16" y="5266"/>
                    </a:cubicBezTo>
                    <a:close/>
                    <a:moveTo>
                      <a:pt x="16" y="5442"/>
                    </a:moveTo>
                    <a:lnTo>
                      <a:pt x="128" y="5442"/>
                    </a:lnTo>
                    <a:cubicBezTo>
                      <a:pt x="133" y="5442"/>
                      <a:pt x="136" y="5446"/>
                      <a:pt x="136" y="5450"/>
                    </a:cubicBezTo>
                    <a:cubicBezTo>
                      <a:pt x="136" y="5455"/>
                      <a:pt x="133" y="5458"/>
                      <a:pt x="128" y="5458"/>
                    </a:cubicBezTo>
                    <a:lnTo>
                      <a:pt x="16" y="5458"/>
                    </a:lnTo>
                    <a:cubicBezTo>
                      <a:pt x="12" y="5458"/>
                      <a:pt x="8" y="5455"/>
                      <a:pt x="8" y="5450"/>
                    </a:cubicBezTo>
                    <a:cubicBezTo>
                      <a:pt x="8" y="5446"/>
                      <a:pt x="12" y="5442"/>
                      <a:pt x="16" y="5442"/>
                    </a:cubicBezTo>
                    <a:close/>
                    <a:moveTo>
                      <a:pt x="208" y="5442"/>
                    </a:moveTo>
                    <a:lnTo>
                      <a:pt x="320" y="5442"/>
                    </a:lnTo>
                    <a:cubicBezTo>
                      <a:pt x="325" y="5442"/>
                      <a:pt x="328" y="5446"/>
                      <a:pt x="328" y="5450"/>
                    </a:cubicBezTo>
                    <a:cubicBezTo>
                      <a:pt x="328" y="5455"/>
                      <a:pt x="325" y="5458"/>
                      <a:pt x="320" y="5458"/>
                    </a:cubicBezTo>
                    <a:lnTo>
                      <a:pt x="208" y="5458"/>
                    </a:lnTo>
                    <a:cubicBezTo>
                      <a:pt x="204" y="5458"/>
                      <a:pt x="200" y="5455"/>
                      <a:pt x="200" y="5450"/>
                    </a:cubicBezTo>
                    <a:cubicBezTo>
                      <a:pt x="200" y="5446"/>
                      <a:pt x="204" y="5442"/>
                      <a:pt x="208" y="5442"/>
                    </a:cubicBezTo>
                    <a:close/>
                    <a:moveTo>
                      <a:pt x="400" y="5442"/>
                    </a:moveTo>
                    <a:lnTo>
                      <a:pt x="512" y="5442"/>
                    </a:lnTo>
                    <a:cubicBezTo>
                      <a:pt x="517" y="5442"/>
                      <a:pt x="520" y="5446"/>
                      <a:pt x="520" y="5450"/>
                    </a:cubicBezTo>
                    <a:cubicBezTo>
                      <a:pt x="520" y="5455"/>
                      <a:pt x="517" y="5458"/>
                      <a:pt x="512" y="5458"/>
                    </a:cubicBezTo>
                    <a:lnTo>
                      <a:pt x="400" y="5458"/>
                    </a:lnTo>
                    <a:cubicBezTo>
                      <a:pt x="396" y="5458"/>
                      <a:pt x="392" y="5455"/>
                      <a:pt x="392" y="5450"/>
                    </a:cubicBezTo>
                    <a:cubicBezTo>
                      <a:pt x="392" y="5446"/>
                      <a:pt x="396" y="5442"/>
                      <a:pt x="400" y="5442"/>
                    </a:cubicBezTo>
                    <a:close/>
                    <a:moveTo>
                      <a:pt x="592" y="5442"/>
                    </a:moveTo>
                    <a:lnTo>
                      <a:pt x="704" y="5442"/>
                    </a:lnTo>
                    <a:cubicBezTo>
                      <a:pt x="709" y="5442"/>
                      <a:pt x="712" y="5446"/>
                      <a:pt x="712" y="5450"/>
                    </a:cubicBezTo>
                    <a:cubicBezTo>
                      <a:pt x="712" y="5455"/>
                      <a:pt x="709" y="5458"/>
                      <a:pt x="704" y="5458"/>
                    </a:cubicBezTo>
                    <a:lnTo>
                      <a:pt x="592" y="5458"/>
                    </a:lnTo>
                    <a:cubicBezTo>
                      <a:pt x="588" y="5458"/>
                      <a:pt x="584" y="5455"/>
                      <a:pt x="584" y="5450"/>
                    </a:cubicBezTo>
                    <a:cubicBezTo>
                      <a:pt x="584" y="5446"/>
                      <a:pt x="588" y="5442"/>
                      <a:pt x="592" y="5442"/>
                    </a:cubicBezTo>
                    <a:close/>
                    <a:moveTo>
                      <a:pt x="784" y="5442"/>
                    </a:moveTo>
                    <a:lnTo>
                      <a:pt x="896" y="5442"/>
                    </a:lnTo>
                    <a:cubicBezTo>
                      <a:pt x="901" y="5442"/>
                      <a:pt x="904" y="5446"/>
                      <a:pt x="904" y="5450"/>
                    </a:cubicBezTo>
                    <a:cubicBezTo>
                      <a:pt x="904" y="5455"/>
                      <a:pt x="901" y="5458"/>
                      <a:pt x="896" y="5458"/>
                    </a:cubicBezTo>
                    <a:lnTo>
                      <a:pt x="784" y="5458"/>
                    </a:lnTo>
                    <a:cubicBezTo>
                      <a:pt x="780" y="5458"/>
                      <a:pt x="776" y="5455"/>
                      <a:pt x="776" y="5450"/>
                    </a:cubicBezTo>
                    <a:cubicBezTo>
                      <a:pt x="776" y="5446"/>
                      <a:pt x="780" y="5442"/>
                      <a:pt x="784" y="5442"/>
                    </a:cubicBezTo>
                    <a:close/>
                    <a:moveTo>
                      <a:pt x="976" y="5442"/>
                    </a:moveTo>
                    <a:lnTo>
                      <a:pt x="1088" y="5442"/>
                    </a:lnTo>
                    <a:cubicBezTo>
                      <a:pt x="1093" y="5442"/>
                      <a:pt x="1096" y="5446"/>
                      <a:pt x="1096" y="5450"/>
                    </a:cubicBezTo>
                    <a:cubicBezTo>
                      <a:pt x="1096" y="5455"/>
                      <a:pt x="1093" y="5458"/>
                      <a:pt x="1088" y="5458"/>
                    </a:cubicBezTo>
                    <a:lnTo>
                      <a:pt x="976" y="5458"/>
                    </a:lnTo>
                    <a:cubicBezTo>
                      <a:pt x="972" y="5458"/>
                      <a:pt x="968" y="5455"/>
                      <a:pt x="968" y="5450"/>
                    </a:cubicBezTo>
                    <a:cubicBezTo>
                      <a:pt x="968" y="5446"/>
                      <a:pt x="972" y="5442"/>
                      <a:pt x="976" y="5442"/>
                    </a:cubicBezTo>
                    <a:close/>
                    <a:moveTo>
                      <a:pt x="1168" y="5442"/>
                    </a:moveTo>
                    <a:lnTo>
                      <a:pt x="1280" y="5442"/>
                    </a:lnTo>
                    <a:cubicBezTo>
                      <a:pt x="1285" y="5442"/>
                      <a:pt x="1288" y="5446"/>
                      <a:pt x="1288" y="5450"/>
                    </a:cubicBezTo>
                    <a:cubicBezTo>
                      <a:pt x="1288" y="5455"/>
                      <a:pt x="1285" y="5458"/>
                      <a:pt x="1280" y="5458"/>
                    </a:cubicBezTo>
                    <a:lnTo>
                      <a:pt x="1168" y="5458"/>
                    </a:lnTo>
                    <a:cubicBezTo>
                      <a:pt x="1164" y="5458"/>
                      <a:pt x="1160" y="5455"/>
                      <a:pt x="1160" y="5450"/>
                    </a:cubicBezTo>
                    <a:cubicBezTo>
                      <a:pt x="1160" y="5446"/>
                      <a:pt x="1164" y="5442"/>
                      <a:pt x="1168" y="5442"/>
                    </a:cubicBezTo>
                    <a:close/>
                    <a:moveTo>
                      <a:pt x="1360" y="5442"/>
                    </a:moveTo>
                    <a:lnTo>
                      <a:pt x="1472" y="5442"/>
                    </a:lnTo>
                    <a:cubicBezTo>
                      <a:pt x="1477" y="5442"/>
                      <a:pt x="1480" y="5446"/>
                      <a:pt x="1480" y="5450"/>
                    </a:cubicBezTo>
                    <a:cubicBezTo>
                      <a:pt x="1480" y="5455"/>
                      <a:pt x="1477" y="5458"/>
                      <a:pt x="1472" y="5458"/>
                    </a:cubicBezTo>
                    <a:lnTo>
                      <a:pt x="1360" y="5458"/>
                    </a:lnTo>
                    <a:cubicBezTo>
                      <a:pt x="1356" y="5458"/>
                      <a:pt x="1352" y="5455"/>
                      <a:pt x="1352" y="5450"/>
                    </a:cubicBezTo>
                    <a:cubicBezTo>
                      <a:pt x="1352" y="5446"/>
                      <a:pt x="1356" y="5442"/>
                      <a:pt x="1360" y="5442"/>
                    </a:cubicBezTo>
                    <a:close/>
                    <a:moveTo>
                      <a:pt x="1552" y="5442"/>
                    </a:moveTo>
                    <a:lnTo>
                      <a:pt x="1664" y="5442"/>
                    </a:lnTo>
                    <a:cubicBezTo>
                      <a:pt x="1669" y="5442"/>
                      <a:pt x="1672" y="5446"/>
                      <a:pt x="1672" y="5450"/>
                    </a:cubicBezTo>
                    <a:cubicBezTo>
                      <a:pt x="1672" y="5455"/>
                      <a:pt x="1669" y="5458"/>
                      <a:pt x="1664" y="5458"/>
                    </a:cubicBezTo>
                    <a:lnTo>
                      <a:pt x="1552" y="5458"/>
                    </a:lnTo>
                    <a:cubicBezTo>
                      <a:pt x="1548" y="5458"/>
                      <a:pt x="1544" y="5455"/>
                      <a:pt x="1544" y="5450"/>
                    </a:cubicBezTo>
                    <a:cubicBezTo>
                      <a:pt x="1544" y="5446"/>
                      <a:pt x="1548" y="5442"/>
                      <a:pt x="1552" y="5442"/>
                    </a:cubicBezTo>
                    <a:close/>
                    <a:moveTo>
                      <a:pt x="1744" y="5442"/>
                    </a:moveTo>
                    <a:lnTo>
                      <a:pt x="1822" y="5442"/>
                    </a:lnTo>
                    <a:lnTo>
                      <a:pt x="1814" y="5450"/>
                    </a:lnTo>
                    <a:lnTo>
                      <a:pt x="1814" y="5416"/>
                    </a:lnTo>
                    <a:cubicBezTo>
                      <a:pt x="1814" y="5412"/>
                      <a:pt x="1818" y="5408"/>
                      <a:pt x="1822" y="5408"/>
                    </a:cubicBezTo>
                    <a:cubicBezTo>
                      <a:pt x="1827" y="5408"/>
                      <a:pt x="1830" y="5412"/>
                      <a:pt x="1830" y="5416"/>
                    </a:cubicBezTo>
                    <a:lnTo>
                      <a:pt x="1830" y="5450"/>
                    </a:lnTo>
                    <a:cubicBezTo>
                      <a:pt x="1830" y="5455"/>
                      <a:pt x="1827" y="5458"/>
                      <a:pt x="1822" y="5458"/>
                    </a:cubicBezTo>
                    <a:lnTo>
                      <a:pt x="1744" y="5458"/>
                    </a:lnTo>
                    <a:cubicBezTo>
                      <a:pt x="1740" y="5458"/>
                      <a:pt x="1736" y="5455"/>
                      <a:pt x="1736" y="5450"/>
                    </a:cubicBezTo>
                    <a:cubicBezTo>
                      <a:pt x="1736" y="5446"/>
                      <a:pt x="1740" y="5442"/>
                      <a:pt x="1744" y="5442"/>
                    </a:cubicBezTo>
                    <a:close/>
                    <a:moveTo>
                      <a:pt x="1814" y="5336"/>
                    </a:moveTo>
                    <a:lnTo>
                      <a:pt x="1814" y="5224"/>
                    </a:lnTo>
                    <a:cubicBezTo>
                      <a:pt x="1814" y="5220"/>
                      <a:pt x="1818" y="5216"/>
                      <a:pt x="1822" y="5216"/>
                    </a:cubicBezTo>
                    <a:cubicBezTo>
                      <a:pt x="1827" y="5216"/>
                      <a:pt x="1830" y="5220"/>
                      <a:pt x="1830" y="5224"/>
                    </a:cubicBezTo>
                    <a:lnTo>
                      <a:pt x="1830" y="5336"/>
                    </a:lnTo>
                    <a:cubicBezTo>
                      <a:pt x="1830" y="5341"/>
                      <a:pt x="1827" y="5344"/>
                      <a:pt x="1822" y="5344"/>
                    </a:cubicBezTo>
                    <a:cubicBezTo>
                      <a:pt x="1818" y="5344"/>
                      <a:pt x="1814" y="5341"/>
                      <a:pt x="1814" y="5336"/>
                    </a:cubicBezTo>
                    <a:close/>
                    <a:moveTo>
                      <a:pt x="1814" y="5144"/>
                    </a:moveTo>
                    <a:lnTo>
                      <a:pt x="1814" y="5032"/>
                    </a:lnTo>
                    <a:cubicBezTo>
                      <a:pt x="1814" y="5028"/>
                      <a:pt x="1818" y="5024"/>
                      <a:pt x="1822" y="5024"/>
                    </a:cubicBezTo>
                    <a:cubicBezTo>
                      <a:pt x="1827" y="5024"/>
                      <a:pt x="1830" y="5028"/>
                      <a:pt x="1830" y="5032"/>
                    </a:cubicBezTo>
                    <a:lnTo>
                      <a:pt x="1830" y="5144"/>
                    </a:lnTo>
                    <a:cubicBezTo>
                      <a:pt x="1830" y="5149"/>
                      <a:pt x="1827" y="5152"/>
                      <a:pt x="1822" y="5152"/>
                    </a:cubicBezTo>
                    <a:cubicBezTo>
                      <a:pt x="1818" y="5152"/>
                      <a:pt x="1814" y="5149"/>
                      <a:pt x="1814" y="5144"/>
                    </a:cubicBezTo>
                    <a:close/>
                    <a:moveTo>
                      <a:pt x="1814" y="4952"/>
                    </a:moveTo>
                    <a:lnTo>
                      <a:pt x="1814" y="4840"/>
                    </a:lnTo>
                    <a:cubicBezTo>
                      <a:pt x="1814" y="4836"/>
                      <a:pt x="1818" y="4832"/>
                      <a:pt x="1822" y="4832"/>
                    </a:cubicBezTo>
                    <a:cubicBezTo>
                      <a:pt x="1827" y="4832"/>
                      <a:pt x="1830" y="4836"/>
                      <a:pt x="1830" y="4840"/>
                    </a:cubicBezTo>
                    <a:lnTo>
                      <a:pt x="1830" y="4952"/>
                    </a:lnTo>
                    <a:cubicBezTo>
                      <a:pt x="1830" y="4957"/>
                      <a:pt x="1827" y="4960"/>
                      <a:pt x="1822" y="4960"/>
                    </a:cubicBezTo>
                    <a:cubicBezTo>
                      <a:pt x="1818" y="4960"/>
                      <a:pt x="1814" y="4957"/>
                      <a:pt x="1814" y="4952"/>
                    </a:cubicBezTo>
                    <a:close/>
                    <a:moveTo>
                      <a:pt x="1814" y="4760"/>
                    </a:moveTo>
                    <a:lnTo>
                      <a:pt x="1814" y="4648"/>
                    </a:lnTo>
                    <a:cubicBezTo>
                      <a:pt x="1814" y="4644"/>
                      <a:pt x="1818" y="4640"/>
                      <a:pt x="1822" y="4640"/>
                    </a:cubicBezTo>
                    <a:cubicBezTo>
                      <a:pt x="1827" y="4640"/>
                      <a:pt x="1830" y="4644"/>
                      <a:pt x="1830" y="4648"/>
                    </a:cubicBezTo>
                    <a:lnTo>
                      <a:pt x="1830" y="4760"/>
                    </a:lnTo>
                    <a:cubicBezTo>
                      <a:pt x="1830" y="4765"/>
                      <a:pt x="1827" y="4768"/>
                      <a:pt x="1822" y="4768"/>
                    </a:cubicBezTo>
                    <a:cubicBezTo>
                      <a:pt x="1818" y="4768"/>
                      <a:pt x="1814" y="4765"/>
                      <a:pt x="1814" y="4760"/>
                    </a:cubicBezTo>
                    <a:close/>
                    <a:moveTo>
                      <a:pt x="1814" y="4568"/>
                    </a:moveTo>
                    <a:lnTo>
                      <a:pt x="1814" y="4456"/>
                    </a:lnTo>
                    <a:cubicBezTo>
                      <a:pt x="1814" y="4452"/>
                      <a:pt x="1818" y="4448"/>
                      <a:pt x="1822" y="4448"/>
                    </a:cubicBezTo>
                    <a:cubicBezTo>
                      <a:pt x="1827" y="4448"/>
                      <a:pt x="1830" y="4452"/>
                      <a:pt x="1830" y="4456"/>
                    </a:cubicBezTo>
                    <a:lnTo>
                      <a:pt x="1830" y="4568"/>
                    </a:lnTo>
                    <a:cubicBezTo>
                      <a:pt x="1830" y="4573"/>
                      <a:pt x="1827" y="4576"/>
                      <a:pt x="1822" y="4576"/>
                    </a:cubicBezTo>
                    <a:cubicBezTo>
                      <a:pt x="1818" y="4576"/>
                      <a:pt x="1814" y="4573"/>
                      <a:pt x="1814" y="4568"/>
                    </a:cubicBezTo>
                    <a:close/>
                    <a:moveTo>
                      <a:pt x="1814" y="4376"/>
                    </a:moveTo>
                    <a:lnTo>
                      <a:pt x="1814" y="4264"/>
                    </a:lnTo>
                    <a:cubicBezTo>
                      <a:pt x="1814" y="4260"/>
                      <a:pt x="1818" y="4256"/>
                      <a:pt x="1822" y="4256"/>
                    </a:cubicBezTo>
                    <a:cubicBezTo>
                      <a:pt x="1827" y="4256"/>
                      <a:pt x="1830" y="4260"/>
                      <a:pt x="1830" y="4264"/>
                    </a:cubicBezTo>
                    <a:lnTo>
                      <a:pt x="1830" y="4376"/>
                    </a:lnTo>
                    <a:cubicBezTo>
                      <a:pt x="1830" y="4381"/>
                      <a:pt x="1827" y="4384"/>
                      <a:pt x="1822" y="4384"/>
                    </a:cubicBezTo>
                    <a:cubicBezTo>
                      <a:pt x="1818" y="4384"/>
                      <a:pt x="1814" y="4381"/>
                      <a:pt x="1814" y="4376"/>
                    </a:cubicBezTo>
                    <a:close/>
                    <a:moveTo>
                      <a:pt x="1814" y="4184"/>
                    </a:moveTo>
                    <a:lnTo>
                      <a:pt x="1814" y="4072"/>
                    </a:lnTo>
                    <a:cubicBezTo>
                      <a:pt x="1814" y="4068"/>
                      <a:pt x="1818" y="4064"/>
                      <a:pt x="1822" y="4064"/>
                    </a:cubicBezTo>
                    <a:cubicBezTo>
                      <a:pt x="1827" y="4064"/>
                      <a:pt x="1830" y="4068"/>
                      <a:pt x="1830" y="4072"/>
                    </a:cubicBezTo>
                    <a:lnTo>
                      <a:pt x="1830" y="4184"/>
                    </a:lnTo>
                    <a:cubicBezTo>
                      <a:pt x="1830" y="4189"/>
                      <a:pt x="1827" y="4192"/>
                      <a:pt x="1822" y="4192"/>
                    </a:cubicBezTo>
                    <a:cubicBezTo>
                      <a:pt x="1818" y="4192"/>
                      <a:pt x="1814" y="4189"/>
                      <a:pt x="1814" y="4184"/>
                    </a:cubicBezTo>
                    <a:close/>
                    <a:moveTo>
                      <a:pt x="1814" y="3992"/>
                    </a:moveTo>
                    <a:lnTo>
                      <a:pt x="1814" y="3880"/>
                    </a:lnTo>
                    <a:cubicBezTo>
                      <a:pt x="1814" y="3876"/>
                      <a:pt x="1818" y="3872"/>
                      <a:pt x="1822" y="3872"/>
                    </a:cubicBezTo>
                    <a:cubicBezTo>
                      <a:pt x="1827" y="3872"/>
                      <a:pt x="1830" y="3876"/>
                      <a:pt x="1830" y="3880"/>
                    </a:cubicBezTo>
                    <a:lnTo>
                      <a:pt x="1830" y="3992"/>
                    </a:lnTo>
                    <a:cubicBezTo>
                      <a:pt x="1830" y="3997"/>
                      <a:pt x="1827" y="4000"/>
                      <a:pt x="1822" y="4000"/>
                    </a:cubicBezTo>
                    <a:cubicBezTo>
                      <a:pt x="1818" y="4000"/>
                      <a:pt x="1814" y="3997"/>
                      <a:pt x="1814" y="3992"/>
                    </a:cubicBezTo>
                    <a:close/>
                    <a:moveTo>
                      <a:pt x="1814" y="3800"/>
                    </a:moveTo>
                    <a:lnTo>
                      <a:pt x="1814" y="3688"/>
                    </a:lnTo>
                    <a:cubicBezTo>
                      <a:pt x="1814" y="3684"/>
                      <a:pt x="1818" y="3680"/>
                      <a:pt x="1822" y="3680"/>
                    </a:cubicBezTo>
                    <a:cubicBezTo>
                      <a:pt x="1827" y="3680"/>
                      <a:pt x="1830" y="3684"/>
                      <a:pt x="1830" y="3688"/>
                    </a:cubicBezTo>
                    <a:lnTo>
                      <a:pt x="1830" y="3800"/>
                    </a:lnTo>
                    <a:cubicBezTo>
                      <a:pt x="1830" y="3805"/>
                      <a:pt x="1827" y="3808"/>
                      <a:pt x="1822" y="3808"/>
                    </a:cubicBezTo>
                    <a:cubicBezTo>
                      <a:pt x="1818" y="3808"/>
                      <a:pt x="1814" y="3805"/>
                      <a:pt x="1814" y="3800"/>
                    </a:cubicBezTo>
                    <a:close/>
                    <a:moveTo>
                      <a:pt x="1814" y="3608"/>
                    </a:moveTo>
                    <a:lnTo>
                      <a:pt x="1814" y="3496"/>
                    </a:lnTo>
                    <a:cubicBezTo>
                      <a:pt x="1814" y="3492"/>
                      <a:pt x="1818" y="3488"/>
                      <a:pt x="1822" y="3488"/>
                    </a:cubicBezTo>
                    <a:cubicBezTo>
                      <a:pt x="1827" y="3488"/>
                      <a:pt x="1830" y="3492"/>
                      <a:pt x="1830" y="3496"/>
                    </a:cubicBezTo>
                    <a:lnTo>
                      <a:pt x="1830" y="3608"/>
                    </a:lnTo>
                    <a:cubicBezTo>
                      <a:pt x="1830" y="3613"/>
                      <a:pt x="1827" y="3616"/>
                      <a:pt x="1822" y="3616"/>
                    </a:cubicBezTo>
                    <a:cubicBezTo>
                      <a:pt x="1818" y="3616"/>
                      <a:pt x="1814" y="3613"/>
                      <a:pt x="1814" y="3608"/>
                    </a:cubicBezTo>
                    <a:close/>
                    <a:moveTo>
                      <a:pt x="1814" y="3416"/>
                    </a:moveTo>
                    <a:lnTo>
                      <a:pt x="1814" y="3304"/>
                    </a:lnTo>
                    <a:cubicBezTo>
                      <a:pt x="1814" y="3300"/>
                      <a:pt x="1818" y="3296"/>
                      <a:pt x="1822" y="3296"/>
                    </a:cubicBezTo>
                    <a:cubicBezTo>
                      <a:pt x="1827" y="3296"/>
                      <a:pt x="1830" y="3300"/>
                      <a:pt x="1830" y="3304"/>
                    </a:cubicBezTo>
                    <a:lnTo>
                      <a:pt x="1830" y="3416"/>
                    </a:lnTo>
                    <a:cubicBezTo>
                      <a:pt x="1830" y="3421"/>
                      <a:pt x="1827" y="3424"/>
                      <a:pt x="1822" y="3424"/>
                    </a:cubicBezTo>
                    <a:cubicBezTo>
                      <a:pt x="1818" y="3424"/>
                      <a:pt x="1814" y="3421"/>
                      <a:pt x="1814" y="3416"/>
                    </a:cubicBezTo>
                    <a:close/>
                    <a:moveTo>
                      <a:pt x="1814" y="3224"/>
                    </a:moveTo>
                    <a:lnTo>
                      <a:pt x="1814" y="3112"/>
                    </a:lnTo>
                    <a:cubicBezTo>
                      <a:pt x="1814" y="3108"/>
                      <a:pt x="1818" y="3104"/>
                      <a:pt x="1822" y="3104"/>
                    </a:cubicBezTo>
                    <a:cubicBezTo>
                      <a:pt x="1827" y="3104"/>
                      <a:pt x="1830" y="3108"/>
                      <a:pt x="1830" y="3112"/>
                    </a:cubicBezTo>
                    <a:lnTo>
                      <a:pt x="1830" y="3224"/>
                    </a:lnTo>
                    <a:cubicBezTo>
                      <a:pt x="1830" y="3229"/>
                      <a:pt x="1827" y="3232"/>
                      <a:pt x="1822" y="3232"/>
                    </a:cubicBezTo>
                    <a:cubicBezTo>
                      <a:pt x="1818" y="3232"/>
                      <a:pt x="1814" y="3229"/>
                      <a:pt x="1814" y="3224"/>
                    </a:cubicBezTo>
                    <a:close/>
                    <a:moveTo>
                      <a:pt x="1814" y="3032"/>
                    </a:moveTo>
                    <a:lnTo>
                      <a:pt x="1814" y="2920"/>
                    </a:lnTo>
                    <a:cubicBezTo>
                      <a:pt x="1814" y="2916"/>
                      <a:pt x="1818" y="2912"/>
                      <a:pt x="1822" y="2912"/>
                    </a:cubicBezTo>
                    <a:cubicBezTo>
                      <a:pt x="1827" y="2912"/>
                      <a:pt x="1830" y="2916"/>
                      <a:pt x="1830" y="2920"/>
                    </a:cubicBezTo>
                    <a:lnTo>
                      <a:pt x="1830" y="3032"/>
                    </a:lnTo>
                    <a:cubicBezTo>
                      <a:pt x="1830" y="3037"/>
                      <a:pt x="1827" y="3040"/>
                      <a:pt x="1822" y="3040"/>
                    </a:cubicBezTo>
                    <a:cubicBezTo>
                      <a:pt x="1818" y="3040"/>
                      <a:pt x="1814" y="3037"/>
                      <a:pt x="1814" y="3032"/>
                    </a:cubicBezTo>
                    <a:close/>
                    <a:moveTo>
                      <a:pt x="1814" y="2840"/>
                    </a:moveTo>
                    <a:lnTo>
                      <a:pt x="1814" y="2728"/>
                    </a:lnTo>
                    <a:cubicBezTo>
                      <a:pt x="1814" y="2724"/>
                      <a:pt x="1818" y="2720"/>
                      <a:pt x="1822" y="2720"/>
                    </a:cubicBezTo>
                    <a:cubicBezTo>
                      <a:pt x="1827" y="2720"/>
                      <a:pt x="1830" y="2724"/>
                      <a:pt x="1830" y="2728"/>
                    </a:cubicBezTo>
                    <a:lnTo>
                      <a:pt x="1830" y="2840"/>
                    </a:lnTo>
                    <a:cubicBezTo>
                      <a:pt x="1830" y="2845"/>
                      <a:pt x="1827" y="2848"/>
                      <a:pt x="1822" y="2848"/>
                    </a:cubicBezTo>
                    <a:cubicBezTo>
                      <a:pt x="1818" y="2848"/>
                      <a:pt x="1814" y="2845"/>
                      <a:pt x="1814" y="2840"/>
                    </a:cubicBezTo>
                    <a:close/>
                    <a:moveTo>
                      <a:pt x="1814" y="2648"/>
                    </a:moveTo>
                    <a:lnTo>
                      <a:pt x="1814" y="2536"/>
                    </a:lnTo>
                    <a:cubicBezTo>
                      <a:pt x="1814" y="2532"/>
                      <a:pt x="1818" y="2528"/>
                      <a:pt x="1822" y="2528"/>
                    </a:cubicBezTo>
                    <a:cubicBezTo>
                      <a:pt x="1827" y="2528"/>
                      <a:pt x="1830" y="2532"/>
                      <a:pt x="1830" y="2536"/>
                    </a:cubicBezTo>
                    <a:lnTo>
                      <a:pt x="1830" y="2648"/>
                    </a:lnTo>
                    <a:cubicBezTo>
                      <a:pt x="1830" y="2653"/>
                      <a:pt x="1827" y="2656"/>
                      <a:pt x="1822" y="2656"/>
                    </a:cubicBezTo>
                    <a:cubicBezTo>
                      <a:pt x="1818" y="2656"/>
                      <a:pt x="1814" y="2653"/>
                      <a:pt x="1814" y="2648"/>
                    </a:cubicBezTo>
                    <a:close/>
                    <a:moveTo>
                      <a:pt x="1814" y="2456"/>
                    </a:moveTo>
                    <a:lnTo>
                      <a:pt x="1814" y="2344"/>
                    </a:lnTo>
                    <a:cubicBezTo>
                      <a:pt x="1814" y="2340"/>
                      <a:pt x="1818" y="2336"/>
                      <a:pt x="1822" y="2336"/>
                    </a:cubicBezTo>
                    <a:cubicBezTo>
                      <a:pt x="1827" y="2336"/>
                      <a:pt x="1830" y="2340"/>
                      <a:pt x="1830" y="2344"/>
                    </a:cubicBezTo>
                    <a:lnTo>
                      <a:pt x="1830" y="2456"/>
                    </a:lnTo>
                    <a:cubicBezTo>
                      <a:pt x="1830" y="2461"/>
                      <a:pt x="1827" y="2464"/>
                      <a:pt x="1822" y="2464"/>
                    </a:cubicBezTo>
                    <a:cubicBezTo>
                      <a:pt x="1818" y="2464"/>
                      <a:pt x="1814" y="2461"/>
                      <a:pt x="1814" y="2456"/>
                    </a:cubicBezTo>
                    <a:close/>
                    <a:moveTo>
                      <a:pt x="1814" y="2264"/>
                    </a:moveTo>
                    <a:lnTo>
                      <a:pt x="1814" y="2152"/>
                    </a:lnTo>
                    <a:cubicBezTo>
                      <a:pt x="1814" y="2148"/>
                      <a:pt x="1818" y="2144"/>
                      <a:pt x="1822" y="2144"/>
                    </a:cubicBezTo>
                    <a:cubicBezTo>
                      <a:pt x="1827" y="2144"/>
                      <a:pt x="1830" y="2148"/>
                      <a:pt x="1830" y="2152"/>
                    </a:cubicBezTo>
                    <a:lnTo>
                      <a:pt x="1830" y="2264"/>
                    </a:lnTo>
                    <a:cubicBezTo>
                      <a:pt x="1830" y="2269"/>
                      <a:pt x="1827" y="2272"/>
                      <a:pt x="1822" y="2272"/>
                    </a:cubicBezTo>
                    <a:cubicBezTo>
                      <a:pt x="1818" y="2272"/>
                      <a:pt x="1814" y="2269"/>
                      <a:pt x="1814" y="2264"/>
                    </a:cubicBezTo>
                    <a:close/>
                    <a:moveTo>
                      <a:pt x="1814" y="2072"/>
                    </a:moveTo>
                    <a:lnTo>
                      <a:pt x="1814" y="1960"/>
                    </a:lnTo>
                    <a:cubicBezTo>
                      <a:pt x="1814" y="1956"/>
                      <a:pt x="1818" y="1952"/>
                      <a:pt x="1822" y="1952"/>
                    </a:cubicBezTo>
                    <a:cubicBezTo>
                      <a:pt x="1827" y="1952"/>
                      <a:pt x="1830" y="1956"/>
                      <a:pt x="1830" y="1960"/>
                    </a:cubicBezTo>
                    <a:lnTo>
                      <a:pt x="1830" y="2072"/>
                    </a:lnTo>
                    <a:cubicBezTo>
                      <a:pt x="1830" y="2077"/>
                      <a:pt x="1827" y="2080"/>
                      <a:pt x="1822" y="2080"/>
                    </a:cubicBezTo>
                    <a:cubicBezTo>
                      <a:pt x="1818" y="2080"/>
                      <a:pt x="1814" y="2077"/>
                      <a:pt x="1814" y="2072"/>
                    </a:cubicBezTo>
                    <a:close/>
                    <a:moveTo>
                      <a:pt x="1814" y="1880"/>
                    </a:moveTo>
                    <a:lnTo>
                      <a:pt x="1814" y="1768"/>
                    </a:lnTo>
                    <a:cubicBezTo>
                      <a:pt x="1814" y="1764"/>
                      <a:pt x="1818" y="1760"/>
                      <a:pt x="1822" y="1760"/>
                    </a:cubicBezTo>
                    <a:cubicBezTo>
                      <a:pt x="1827" y="1760"/>
                      <a:pt x="1830" y="1764"/>
                      <a:pt x="1830" y="1768"/>
                    </a:cubicBezTo>
                    <a:lnTo>
                      <a:pt x="1830" y="1880"/>
                    </a:lnTo>
                    <a:cubicBezTo>
                      <a:pt x="1830" y="1885"/>
                      <a:pt x="1827" y="1888"/>
                      <a:pt x="1822" y="1888"/>
                    </a:cubicBezTo>
                    <a:cubicBezTo>
                      <a:pt x="1818" y="1888"/>
                      <a:pt x="1814" y="1885"/>
                      <a:pt x="1814" y="1880"/>
                    </a:cubicBezTo>
                    <a:close/>
                    <a:moveTo>
                      <a:pt x="1814" y="1688"/>
                    </a:moveTo>
                    <a:lnTo>
                      <a:pt x="1814" y="1576"/>
                    </a:lnTo>
                    <a:cubicBezTo>
                      <a:pt x="1814" y="1572"/>
                      <a:pt x="1818" y="1568"/>
                      <a:pt x="1822" y="1568"/>
                    </a:cubicBezTo>
                    <a:cubicBezTo>
                      <a:pt x="1827" y="1568"/>
                      <a:pt x="1830" y="1572"/>
                      <a:pt x="1830" y="1576"/>
                    </a:cubicBezTo>
                    <a:lnTo>
                      <a:pt x="1830" y="1688"/>
                    </a:lnTo>
                    <a:cubicBezTo>
                      <a:pt x="1830" y="1693"/>
                      <a:pt x="1827" y="1696"/>
                      <a:pt x="1822" y="1696"/>
                    </a:cubicBezTo>
                    <a:cubicBezTo>
                      <a:pt x="1818" y="1696"/>
                      <a:pt x="1814" y="1693"/>
                      <a:pt x="1814" y="1688"/>
                    </a:cubicBezTo>
                    <a:close/>
                    <a:moveTo>
                      <a:pt x="1814" y="1496"/>
                    </a:moveTo>
                    <a:lnTo>
                      <a:pt x="1814" y="1384"/>
                    </a:lnTo>
                    <a:cubicBezTo>
                      <a:pt x="1814" y="1380"/>
                      <a:pt x="1818" y="1376"/>
                      <a:pt x="1822" y="1376"/>
                    </a:cubicBezTo>
                    <a:cubicBezTo>
                      <a:pt x="1827" y="1376"/>
                      <a:pt x="1830" y="1380"/>
                      <a:pt x="1830" y="1384"/>
                    </a:cubicBezTo>
                    <a:lnTo>
                      <a:pt x="1830" y="1496"/>
                    </a:lnTo>
                    <a:cubicBezTo>
                      <a:pt x="1830" y="1501"/>
                      <a:pt x="1827" y="1504"/>
                      <a:pt x="1822" y="1504"/>
                    </a:cubicBezTo>
                    <a:cubicBezTo>
                      <a:pt x="1818" y="1504"/>
                      <a:pt x="1814" y="1501"/>
                      <a:pt x="1814" y="1496"/>
                    </a:cubicBezTo>
                    <a:close/>
                    <a:moveTo>
                      <a:pt x="1814" y="1304"/>
                    </a:moveTo>
                    <a:lnTo>
                      <a:pt x="1814" y="1192"/>
                    </a:lnTo>
                    <a:cubicBezTo>
                      <a:pt x="1814" y="1188"/>
                      <a:pt x="1818" y="1184"/>
                      <a:pt x="1822" y="1184"/>
                    </a:cubicBezTo>
                    <a:cubicBezTo>
                      <a:pt x="1827" y="1184"/>
                      <a:pt x="1830" y="1188"/>
                      <a:pt x="1830" y="1192"/>
                    </a:cubicBezTo>
                    <a:lnTo>
                      <a:pt x="1830" y="1304"/>
                    </a:lnTo>
                    <a:cubicBezTo>
                      <a:pt x="1830" y="1309"/>
                      <a:pt x="1827" y="1312"/>
                      <a:pt x="1822" y="1312"/>
                    </a:cubicBezTo>
                    <a:cubicBezTo>
                      <a:pt x="1818" y="1312"/>
                      <a:pt x="1814" y="1309"/>
                      <a:pt x="1814" y="1304"/>
                    </a:cubicBezTo>
                    <a:close/>
                    <a:moveTo>
                      <a:pt x="1814" y="1112"/>
                    </a:moveTo>
                    <a:lnTo>
                      <a:pt x="1814" y="1000"/>
                    </a:lnTo>
                    <a:cubicBezTo>
                      <a:pt x="1814" y="996"/>
                      <a:pt x="1818" y="992"/>
                      <a:pt x="1822" y="992"/>
                    </a:cubicBezTo>
                    <a:cubicBezTo>
                      <a:pt x="1827" y="992"/>
                      <a:pt x="1830" y="996"/>
                      <a:pt x="1830" y="1000"/>
                    </a:cubicBezTo>
                    <a:lnTo>
                      <a:pt x="1830" y="1112"/>
                    </a:lnTo>
                    <a:cubicBezTo>
                      <a:pt x="1830" y="1117"/>
                      <a:pt x="1827" y="1120"/>
                      <a:pt x="1822" y="1120"/>
                    </a:cubicBezTo>
                    <a:cubicBezTo>
                      <a:pt x="1818" y="1120"/>
                      <a:pt x="1814" y="1117"/>
                      <a:pt x="1814" y="1112"/>
                    </a:cubicBezTo>
                    <a:close/>
                    <a:moveTo>
                      <a:pt x="1814" y="920"/>
                    </a:moveTo>
                    <a:lnTo>
                      <a:pt x="1814" y="808"/>
                    </a:lnTo>
                    <a:cubicBezTo>
                      <a:pt x="1814" y="804"/>
                      <a:pt x="1818" y="800"/>
                      <a:pt x="1822" y="800"/>
                    </a:cubicBezTo>
                    <a:cubicBezTo>
                      <a:pt x="1827" y="800"/>
                      <a:pt x="1830" y="804"/>
                      <a:pt x="1830" y="808"/>
                    </a:cubicBezTo>
                    <a:lnTo>
                      <a:pt x="1830" y="920"/>
                    </a:lnTo>
                    <a:cubicBezTo>
                      <a:pt x="1830" y="925"/>
                      <a:pt x="1827" y="928"/>
                      <a:pt x="1822" y="928"/>
                    </a:cubicBezTo>
                    <a:cubicBezTo>
                      <a:pt x="1818" y="928"/>
                      <a:pt x="1814" y="925"/>
                      <a:pt x="1814" y="920"/>
                    </a:cubicBezTo>
                    <a:close/>
                    <a:moveTo>
                      <a:pt x="1814" y="728"/>
                    </a:moveTo>
                    <a:lnTo>
                      <a:pt x="1814" y="616"/>
                    </a:lnTo>
                    <a:cubicBezTo>
                      <a:pt x="1814" y="612"/>
                      <a:pt x="1818" y="608"/>
                      <a:pt x="1822" y="608"/>
                    </a:cubicBezTo>
                    <a:cubicBezTo>
                      <a:pt x="1827" y="608"/>
                      <a:pt x="1830" y="612"/>
                      <a:pt x="1830" y="616"/>
                    </a:cubicBezTo>
                    <a:lnTo>
                      <a:pt x="1830" y="728"/>
                    </a:lnTo>
                    <a:cubicBezTo>
                      <a:pt x="1830" y="733"/>
                      <a:pt x="1827" y="736"/>
                      <a:pt x="1822" y="736"/>
                    </a:cubicBezTo>
                    <a:cubicBezTo>
                      <a:pt x="1818" y="736"/>
                      <a:pt x="1814" y="733"/>
                      <a:pt x="1814" y="728"/>
                    </a:cubicBezTo>
                    <a:close/>
                    <a:moveTo>
                      <a:pt x="1814" y="536"/>
                    </a:moveTo>
                    <a:lnTo>
                      <a:pt x="1814" y="424"/>
                    </a:lnTo>
                    <a:cubicBezTo>
                      <a:pt x="1814" y="420"/>
                      <a:pt x="1818" y="416"/>
                      <a:pt x="1822" y="416"/>
                    </a:cubicBezTo>
                    <a:cubicBezTo>
                      <a:pt x="1827" y="416"/>
                      <a:pt x="1830" y="420"/>
                      <a:pt x="1830" y="424"/>
                    </a:cubicBezTo>
                    <a:lnTo>
                      <a:pt x="1830" y="536"/>
                    </a:lnTo>
                    <a:cubicBezTo>
                      <a:pt x="1830" y="541"/>
                      <a:pt x="1827" y="544"/>
                      <a:pt x="1822" y="544"/>
                    </a:cubicBezTo>
                    <a:cubicBezTo>
                      <a:pt x="1818" y="544"/>
                      <a:pt x="1814" y="541"/>
                      <a:pt x="1814" y="536"/>
                    </a:cubicBezTo>
                    <a:close/>
                    <a:moveTo>
                      <a:pt x="1814" y="344"/>
                    </a:moveTo>
                    <a:lnTo>
                      <a:pt x="1814" y="232"/>
                    </a:lnTo>
                    <a:cubicBezTo>
                      <a:pt x="1814" y="228"/>
                      <a:pt x="1818" y="224"/>
                      <a:pt x="1822" y="224"/>
                    </a:cubicBezTo>
                    <a:cubicBezTo>
                      <a:pt x="1827" y="224"/>
                      <a:pt x="1830" y="228"/>
                      <a:pt x="1830" y="232"/>
                    </a:cubicBezTo>
                    <a:lnTo>
                      <a:pt x="1830" y="344"/>
                    </a:lnTo>
                    <a:cubicBezTo>
                      <a:pt x="1830" y="349"/>
                      <a:pt x="1827" y="352"/>
                      <a:pt x="1822" y="352"/>
                    </a:cubicBezTo>
                    <a:cubicBezTo>
                      <a:pt x="1818" y="352"/>
                      <a:pt x="1814" y="349"/>
                      <a:pt x="1814" y="344"/>
                    </a:cubicBezTo>
                    <a:close/>
                    <a:moveTo>
                      <a:pt x="1814" y="152"/>
                    </a:moveTo>
                    <a:lnTo>
                      <a:pt x="1814" y="40"/>
                    </a:lnTo>
                    <a:cubicBezTo>
                      <a:pt x="1814" y="36"/>
                      <a:pt x="1818" y="32"/>
                      <a:pt x="1822" y="32"/>
                    </a:cubicBezTo>
                    <a:cubicBezTo>
                      <a:pt x="1827" y="32"/>
                      <a:pt x="1830" y="36"/>
                      <a:pt x="1830" y="40"/>
                    </a:cubicBezTo>
                    <a:lnTo>
                      <a:pt x="1830" y="152"/>
                    </a:lnTo>
                    <a:cubicBezTo>
                      <a:pt x="1830" y="157"/>
                      <a:pt x="1827" y="160"/>
                      <a:pt x="1822" y="160"/>
                    </a:cubicBezTo>
                    <a:cubicBezTo>
                      <a:pt x="1818" y="160"/>
                      <a:pt x="1814" y="157"/>
                      <a:pt x="1814" y="152"/>
                    </a:cubicBezTo>
                    <a:close/>
                    <a:moveTo>
                      <a:pt x="1775" y="16"/>
                    </a:moveTo>
                    <a:lnTo>
                      <a:pt x="1663" y="16"/>
                    </a:lnTo>
                    <a:cubicBezTo>
                      <a:pt x="1659" y="16"/>
                      <a:pt x="1655" y="12"/>
                      <a:pt x="1655" y="8"/>
                    </a:cubicBezTo>
                    <a:cubicBezTo>
                      <a:pt x="1655" y="3"/>
                      <a:pt x="1659" y="0"/>
                      <a:pt x="1663" y="0"/>
                    </a:cubicBezTo>
                    <a:lnTo>
                      <a:pt x="1775" y="0"/>
                    </a:lnTo>
                    <a:cubicBezTo>
                      <a:pt x="1779" y="0"/>
                      <a:pt x="1783" y="3"/>
                      <a:pt x="1783" y="8"/>
                    </a:cubicBezTo>
                    <a:cubicBezTo>
                      <a:pt x="1783" y="12"/>
                      <a:pt x="1779" y="16"/>
                      <a:pt x="1775" y="16"/>
                    </a:cubicBezTo>
                    <a:close/>
                    <a:moveTo>
                      <a:pt x="1583" y="16"/>
                    </a:moveTo>
                    <a:lnTo>
                      <a:pt x="1471" y="16"/>
                    </a:lnTo>
                    <a:cubicBezTo>
                      <a:pt x="1467" y="16"/>
                      <a:pt x="1463" y="12"/>
                      <a:pt x="1463" y="8"/>
                    </a:cubicBezTo>
                    <a:cubicBezTo>
                      <a:pt x="1463" y="3"/>
                      <a:pt x="1467" y="0"/>
                      <a:pt x="1471" y="0"/>
                    </a:cubicBezTo>
                    <a:lnTo>
                      <a:pt x="1583" y="0"/>
                    </a:lnTo>
                    <a:cubicBezTo>
                      <a:pt x="1587" y="0"/>
                      <a:pt x="1591" y="3"/>
                      <a:pt x="1591" y="8"/>
                    </a:cubicBezTo>
                    <a:cubicBezTo>
                      <a:pt x="1591" y="12"/>
                      <a:pt x="1587" y="16"/>
                      <a:pt x="1583" y="16"/>
                    </a:cubicBezTo>
                    <a:close/>
                    <a:moveTo>
                      <a:pt x="1391" y="16"/>
                    </a:moveTo>
                    <a:lnTo>
                      <a:pt x="1321" y="16"/>
                    </a:lnTo>
                    <a:cubicBezTo>
                      <a:pt x="1317" y="16"/>
                      <a:pt x="1313" y="12"/>
                      <a:pt x="1313" y="8"/>
                    </a:cubicBezTo>
                    <a:cubicBezTo>
                      <a:pt x="1313" y="3"/>
                      <a:pt x="1317" y="0"/>
                      <a:pt x="1321" y="0"/>
                    </a:cubicBezTo>
                    <a:lnTo>
                      <a:pt x="1391" y="0"/>
                    </a:lnTo>
                    <a:cubicBezTo>
                      <a:pt x="1395" y="0"/>
                      <a:pt x="1399" y="3"/>
                      <a:pt x="1399" y="8"/>
                    </a:cubicBezTo>
                    <a:cubicBezTo>
                      <a:pt x="1399" y="12"/>
                      <a:pt x="1395" y="16"/>
                      <a:pt x="1391" y="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5" name="Freeform 553">
                <a:extLst>
                  <a:ext uri="{FF2B5EF4-FFF2-40B4-BE49-F238E27FC236}">
                    <a16:creationId xmlns="" xmlns:a16="http://schemas.microsoft.com/office/drawing/2014/main" id="{88E7FC1E-D3BF-43B4-BEB4-613A10282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" y="1472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6" name="Freeform 554">
                <a:extLst>
                  <a:ext uri="{FF2B5EF4-FFF2-40B4-BE49-F238E27FC236}">
                    <a16:creationId xmlns="" xmlns:a16="http://schemas.microsoft.com/office/drawing/2014/main" id="{129F6049-3DCC-48B5-B025-F272C672D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" y="1472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7" name="Rectangle 555">
                <a:extLst>
                  <a:ext uri="{FF2B5EF4-FFF2-40B4-BE49-F238E27FC236}">
                    <a16:creationId xmlns="" xmlns:a16="http://schemas.microsoft.com/office/drawing/2014/main" id="{FBEA77A7-5F96-41CD-9120-1DF584E3A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8" y="2724"/>
                <a:ext cx="28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 Leaders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36" name="Rectangle 556">
                <a:extLst>
                  <a:ext uri="{FF2B5EF4-FFF2-40B4-BE49-F238E27FC236}">
                    <a16:creationId xmlns="" xmlns:a16="http://schemas.microsoft.com/office/drawing/2014/main" id="{32ED5D04-FFDE-4175-8C47-E3DA1F753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81" name="Picture 557">
                <a:extLst>
                  <a:ext uri="{FF2B5EF4-FFF2-40B4-BE49-F238E27FC236}">
                    <a16:creationId xmlns="" xmlns:a16="http://schemas.microsoft.com/office/drawing/2014/main" id="{DA0BA24C-002A-41A0-93AE-D65E033AF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" y="1505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7" name="Rectangle 558">
                <a:extLst>
                  <a:ext uri="{FF2B5EF4-FFF2-40B4-BE49-F238E27FC236}">
                    <a16:creationId xmlns="" xmlns:a16="http://schemas.microsoft.com/office/drawing/2014/main" id="{2804C680-1CB1-47EA-B9BC-4A0CD2F87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8" name="Rectangle 559">
                <a:extLst>
                  <a:ext uri="{FF2B5EF4-FFF2-40B4-BE49-F238E27FC236}">
                    <a16:creationId xmlns="" xmlns:a16="http://schemas.microsoft.com/office/drawing/2014/main" id="{C65FFAA5-1129-4E88-B2C8-D6D720DDB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150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9" name="Freeform 560">
                <a:extLst>
                  <a:ext uri="{FF2B5EF4-FFF2-40B4-BE49-F238E27FC236}">
                    <a16:creationId xmlns="" xmlns:a16="http://schemas.microsoft.com/office/drawing/2014/main" id="{7715072C-C92C-4148-BF30-8712FA1C91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7" y="1503"/>
                <a:ext cx="446" cy="169"/>
              </a:xfrm>
              <a:custGeom>
                <a:avLst/>
                <a:gdLst>
                  <a:gd name="T0" fmla="*/ 0 w 1468"/>
                  <a:gd name="T1" fmla="*/ 734 h 742"/>
                  <a:gd name="T2" fmla="*/ 0 w 1468"/>
                  <a:gd name="T3" fmla="*/ 653 h 742"/>
                  <a:gd name="T4" fmla="*/ 0 w 1468"/>
                  <a:gd name="T5" fmla="*/ 573 h 742"/>
                  <a:gd name="T6" fmla="*/ 0 w 1468"/>
                  <a:gd name="T7" fmla="*/ 493 h 742"/>
                  <a:gd name="T8" fmla="*/ 0 w 1468"/>
                  <a:gd name="T9" fmla="*/ 413 h 742"/>
                  <a:gd name="T10" fmla="*/ 0 w 1468"/>
                  <a:gd name="T11" fmla="*/ 333 h 742"/>
                  <a:gd name="T12" fmla="*/ 0 w 1468"/>
                  <a:gd name="T13" fmla="*/ 253 h 742"/>
                  <a:gd name="T14" fmla="*/ 0 w 1468"/>
                  <a:gd name="T15" fmla="*/ 173 h 742"/>
                  <a:gd name="T16" fmla="*/ 0 w 1468"/>
                  <a:gd name="T17" fmla="*/ 93 h 742"/>
                  <a:gd name="T18" fmla="*/ 0 w 1468"/>
                  <a:gd name="T19" fmla="*/ 13 h 742"/>
                  <a:gd name="T20" fmla="*/ 83 w 1468"/>
                  <a:gd name="T21" fmla="*/ 0 h 742"/>
                  <a:gd name="T22" fmla="*/ 163 w 1468"/>
                  <a:gd name="T23" fmla="*/ 0 h 742"/>
                  <a:gd name="T24" fmla="*/ 243 w 1468"/>
                  <a:gd name="T25" fmla="*/ 0 h 742"/>
                  <a:gd name="T26" fmla="*/ 323 w 1468"/>
                  <a:gd name="T27" fmla="*/ 0 h 742"/>
                  <a:gd name="T28" fmla="*/ 403 w 1468"/>
                  <a:gd name="T29" fmla="*/ 0 h 742"/>
                  <a:gd name="T30" fmla="*/ 483 w 1468"/>
                  <a:gd name="T31" fmla="*/ 0 h 742"/>
                  <a:gd name="T32" fmla="*/ 563 w 1468"/>
                  <a:gd name="T33" fmla="*/ 0 h 742"/>
                  <a:gd name="T34" fmla="*/ 643 w 1468"/>
                  <a:gd name="T35" fmla="*/ 0 h 742"/>
                  <a:gd name="T36" fmla="*/ 723 w 1468"/>
                  <a:gd name="T37" fmla="*/ 0 h 742"/>
                  <a:gd name="T38" fmla="*/ 803 w 1468"/>
                  <a:gd name="T39" fmla="*/ 0 h 742"/>
                  <a:gd name="T40" fmla="*/ 883 w 1468"/>
                  <a:gd name="T41" fmla="*/ 0 h 742"/>
                  <a:gd name="T42" fmla="*/ 963 w 1468"/>
                  <a:gd name="T43" fmla="*/ 0 h 742"/>
                  <a:gd name="T44" fmla="*/ 1043 w 1468"/>
                  <a:gd name="T45" fmla="*/ 0 h 742"/>
                  <a:gd name="T46" fmla="*/ 1123 w 1468"/>
                  <a:gd name="T47" fmla="*/ 0 h 742"/>
                  <a:gd name="T48" fmla="*/ 1203 w 1468"/>
                  <a:gd name="T49" fmla="*/ 0 h 742"/>
                  <a:gd name="T50" fmla="*/ 1283 w 1468"/>
                  <a:gd name="T51" fmla="*/ 0 h 742"/>
                  <a:gd name="T52" fmla="*/ 1363 w 1468"/>
                  <a:gd name="T53" fmla="*/ 0 h 742"/>
                  <a:gd name="T54" fmla="*/ 1443 w 1468"/>
                  <a:gd name="T55" fmla="*/ 0 h 742"/>
                  <a:gd name="T56" fmla="*/ 1468 w 1468"/>
                  <a:gd name="T57" fmla="*/ 71 h 742"/>
                  <a:gd name="T58" fmla="*/ 1468 w 1468"/>
                  <a:gd name="T59" fmla="*/ 151 h 742"/>
                  <a:gd name="T60" fmla="*/ 1468 w 1468"/>
                  <a:gd name="T61" fmla="*/ 231 h 742"/>
                  <a:gd name="T62" fmla="*/ 1468 w 1468"/>
                  <a:gd name="T63" fmla="*/ 311 h 742"/>
                  <a:gd name="T64" fmla="*/ 1468 w 1468"/>
                  <a:gd name="T65" fmla="*/ 391 h 742"/>
                  <a:gd name="T66" fmla="*/ 1468 w 1468"/>
                  <a:gd name="T67" fmla="*/ 471 h 742"/>
                  <a:gd name="T68" fmla="*/ 1468 w 1468"/>
                  <a:gd name="T69" fmla="*/ 551 h 742"/>
                  <a:gd name="T70" fmla="*/ 1468 w 1468"/>
                  <a:gd name="T71" fmla="*/ 631 h 742"/>
                  <a:gd name="T72" fmla="*/ 1468 w 1468"/>
                  <a:gd name="T73" fmla="*/ 711 h 742"/>
                  <a:gd name="T74" fmla="*/ 1402 w 1468"/>
                  <a:gd name="T75" fmla="*/ 742 h 742"/>
                  <a:gd name="T76" fmla="*/ 1322 w 1468"/>
                  <a:gd name="T77" fmla="*/ 742 h 742"/>
                  <a:gd name="T78" fmla="*/ 1242 w 1468"/>
                  <a:gd name="T79" fmla="*/ 742 h 742"/>
                  <a:gd name="T80" fmla="*/ 1162 w 1468"/>
                  <a:gd name="T81" fmla="*/ 742 h 742"/>
                  <a:gd name="T82" fmla="*/ 1082 w 1468"/>
                  <a:gd name="T83" fmla="*/ 742 h 742"/>
                  <a:gd name="T84" fmla="*/ 1002 w 1468"/>
                  <a:gd name="T85" fmla="*/ 742 h 742"/>
                  <a:gd name="T86" fmla="*/ 922 w 1468"/>
                  <a:gd name="T87" fmla="*/ 742 h 742"/>
                  <a:gd name="T88" fmla="*/ 842 w 1468"/>
                  <a:gd name="T89" fmla="*/ 742 h 742"/>
                  <a:gd name="T90" fmla="*/ 762 w 1468"/>
                  <a:gd name="T91" fmla="*/ 742 h 742"/>
                  <a:gd name="T92" fmla="*/ 682 w 1468"/>
                  <a:gd name="T93" fmla="*/ 742 h 742"/>
                  <a:gd name="T94" fmla="*/ 602 w 1468"/>
                  <a:gd name="T95" fmla="*/ 742 h 742"/>
                  <a:gd name="T96" fmla="*/ 522 w 1468"/>
                  <a:gd name="T97" fmla="*/ 742 h 742"/>
                  <a:gd name="T98" fmla="*/ 441 w 1468"/>
                  <a:gd name="T99" fmla="*/ 742 h 742"/>
                  <a:gd name="T100" fmla="*/ 361 w 1468"/>
                  <a:gd name="T101" fmla="*/ 742 h 742"/>
                  <a:gd name="T102" fmla="*/ 281 w 1468"/>
                  <a:gd name="T103" fmla="*/ 742 h 742"/>
                  <a:gd name="T104" fmla="*/ 201 w 1468"/>
                  <a:gd name="T105" fmla="*/ 742 h 742"/>
                  <a:gd name="T106" fmla="*/ 121 w 1468"/>
                  <a:gd name="T107" fmla="*/ 742 h 742"/>
                  <a:gd name="T108" fmla="*/ 41 w 1468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2">
                    <a:moveTo>
                      <a:pt x="0" y="734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4"/>
                    </a:lnTo>
                    <a:cubicBezTo>
                      <a:pt x="16" y="738"/>
                      <a:pt x="13" y="742"/>
                      <a:pt x="8" y="742"/>
                    </a:cubicBezTo>
                    <a:cubicBezTo>
                      <a:pt x="4" y="742"/>
                      <a:pt x="0" y="738"/>
                      <a:pt x="0" y="734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2"/>
                    </a:moveTo>
                    <a:lnTo>
                      <a:pt x="1402" y="742"/>
                    </a:lnTo>
                    <a:cubicBezTo>
                      <a:pt x="1397" y="742"/>
                      <a:pt x="1394" y="738"/>
                      <a:pt x="1394" y="734"/>
                    </a:cubicBezTo>
                    <a:cubicBezTo>
                      <a:pt x="1394" y="729"/>
                      <a:pt x="1397" y="726"/>
                      <a:pt x="1402" y="726"/>
                    </a:cubicBezTo>
                    <a:lnTo>
                      <a:pt x="1402" y="726"/>
                    </a:lnTo>
                    <a:cubicBezTo>
                      <a:pt x="1406" y="726"/>
                      <a:pt x="1410" y="729"/>
                      <a:pt x="1410" y="734"/>
                    </a:cubicBezTo>
                    <a:cubicBezTo>
                      <a:pt x="1410" y="738"/>
                      <a:pt x="1406" y="742"/>
                      <a:pt x="1402" y="742"/>
                    </a:cubicBezTo>
                    <a:close/>
                    <a:moveTo>
                      <a:pt x="1322" y="742"/>
                    </a:moveTo>
                    <a:lnTo>
                      <a:pt x="1322" y="742"/>
                    </a:lnTo>
                    <a:cubicBezTo>
                      <a:pt x="1317" y="742"/>
                      <a:pt x="1314" y="738"/>
                      <a:pt x="1314" y="734"/>
                    </a:cubicBezTo>
                    <a:cubicBezTo>
                      <a:pt x="1314" y="729"/>
                      <a:pt x="1317" y="726"/>
                      <a:pt x="1322" y="726"/>
                    </a:cubicBezTo>
                    <a:lnTo>
                      <a:pt x="1322" y="726"/>
                    </a:lnTo>
                    <a:cubicBezTo>
                      <a:pt x="1326" y="726"/>
                      <a:pt x="1330" y="729"/>
                      <a:pt x="1330" y="734"/>
                    </a:cubicBezTo>
                    <a:cubicBezTo>
                      <a:pt x="1330" y="738"/>
                      <a:pt x="1326" y="742"/>
                      <a:pt x="1322" y="742"/>
                    </a:cubicBezTo>
                    <a:close/>
                    <a:moveTo>
                      <a:pt x="1242" y="742"/>
                    </a:moveTo>
                    <a:lnTo>
                      <a:pt x="1242" y="742"/>
                    </a:lnTo>
                    <a:cubicBezTo>
                      <a:pt x="1237" y="742"/>
                      <a:pt x="1234" y="738"/>
                      <a:pt x="1234" y="734"/>
                    </a:cubicBezTo>
                    <a:cubicBezTo>
                      <a:pt x="1234" y="729"/>
                      <a:pt x="1237" y="726"/>
                      <a:pt x="1242" y="726"/>
                    </a:cubicBezTo>
                    <a:lnTo>
                      <a:pt x="1242" y="726"/>
                    </a:lnTo>
                    <a:cubicBezTo>
                      <a:pt x="1246" y="726"/>
                      <a:pt x="1250" y="729"/>
                      <a:pt x="1250" y="734"/>
                    </a:cubicBezTo>
                    <a:cubicBezTo>
                      <a:pt x="1250" y="738"/>
                      <a:pt x="1246" y="742"/>
                      <a:pt x="1242" y="742"/>
                    </a:cubicBezTo>
                    <a:close/>
                    <a:moveTo>
                      <a:pt x="1162" y="742"/>
                    </a:moveTo>
                    <a:lnTo>
                      <a:pt x="1162" y="742"/>
                    </a:lnTo>
                    <a:cubicBezTo>
                      <a:pt x="1157" y="742"/>
                      <a:pt x="1154" y="738"/>
                      <a:pt x="1154" y="734"/>
                    </a:cubicBezTo>
                    <a:cubicBezTo>
                      <a:pt x="1154" y="729"/>
                      <a:pt x="1157" y="726"/>
                      <a:pt x="1162" y="726"/>
                    </a:cubicBezTo>
                    <a:lnTo>
                      <a:pt x="1162" y="726"/>
                    </a:lnTo>
                    <a:cubicBezTo>
                      <a:pt x="1166" y="726"/>
                      <a:pt x="1170" y="729"/>
                      <a:pt x="1170" y="734"/>
                    </a:cubicBezTo>
                    <a:cubicBezTo>
                      <a:pt x="1170" y="738"/>
                      <a:pt x="1166" y="742"/>
                      <a:pt x="1162" y="742"/>
                    </a:cubicBezTo>
                    <a:close/>
                    <a:moveTo>
                      <a:pt x="1082" y="742"/>
                    </a:moveTo>
                    <a:lnTo>
                      <a:pt x="1082" y="742"/>
                    </a:lnTo>
                    <a:cubicBezTo>
                      <a:pt x="1077" y="742"/>
                      <a:pt x="1074" y="738"/>
                      <a:pt x="1074" y="734"/>
                    </a:cubicBezTo>
                    <a:cubicBezTo>
                      <a:pt x="1074" y="729"/>
                      <a:pt x="1077" y="726"/>
                      <a:pt x="1082" y="726"/>
                    </a:cubicBezTo>
                    <a:lnTo>
                      <a:pt x="1082" y="726"/>
                    </a:lnTo>
                    <a:cubicBezTo>
                      <a:pt x="1086" y="726"/>
                      <a:pt x="1090" y="729"/>
                      <a:pt x="1090" y="734"/>
                    </a:cubicBezTo>
                    <a:cubicBezTo>
                      <a:pt x="1090" y="738"/>
                      <a:pt x="1086" y="742"/>
                      <a:pt x="1082" y="742"/>
                    </a:cubicBezTo>
                    <a:close/>
                    <a:moveTo>
                      <a:pt x="1002" y="742"/>
                    </a:moveTo>
                    <a:lnTo>
                      <a:pt x="1002" y="742"/>
                    </a:lnTo>
                    <a:cubicBezTo>
                      <a:pt x="997" y="742"/>
                      <a:pt x="994" y="738"/>
                      <a:pt x="994" y="734"/>
                    </a:cubicBezTo>
                    <a:cubicBezTo>
                      <a:pt x="994" y="729"/>
                      <a:pt x="997" y="726"/>
                      <a:pt x="1002" y="726"/>
                    </a:cubicBezTo>
                    <a:lnTo>
                      <a:pt x="1002" y="726"/>
                    </a:lnTo>
                    <a:cubicBezTo>
                      <a:pt x="1006" y="726"/>
                      <a:pt x="1010" y="729"/>
                      <a:pt x="1010" y="734"/>
                    </a:cubicBezTo>
                    <a:cubicBezTo>
                      <a:pt x="1010" y="738"/>
                      <a:pt x="1006" y="742"/>
                      <a:pt x="1002" y="742"/>
                    </a:cubicBezTo>
                    <a:close/>
                    <a:moveTo>
                      <a:pt x="922" y="742"/>
                    </a:moveTo>
                    <a:lnTo>
                      <a:pt x="922" y="742"/>
                    </a:lnTo>
                    <a:cubicBezTo>
                      <a:pt x="917" y="742"/>
                      <a:pt x="914" y="738"/>
                      <a:pt x="914" y="734"/>
                    </a:cubicBezTo>
                    <a:cubicBezTo>
                      <a:pt x="914" y="729"/>
                      <a:pt x="917" y="726"/>
                      <a:pt x="922" y="726"/>
                    </a:cubicBezTo>
                    <a:lnTo>
                      <a:pt x="922" y="726"/>
                    </a:lnTo>
                    <a:cubicBezTo>
                      <a:pt x="926" y="726"/>
                      <a:pt x="930" y="729"/>
                      <a:pt x="930" y="734"/>
                    </a:cubicBezTo>
                    <a:cubicBezTo>
                      <a:pt x="930" y="738"/>
                      <a:pt x="926" y="742"/>
                      <a:pt x="922" y="742"/>
                    </a:cubicBezTo>
                    <a:close/>
                    <a:moveTo>
                      <a:pt x="842" y="742"/>
                    </a:moveTo>
                    <a:lnTo>
                      <a:pt x="842" y="742"/>
                    </a:lnTo>
                    <a:cubicBezTo>
                      <a:pt x="837" y="742"/>
                      <a:pt x="834" y="738"/>
                      <a:pt x="834" y="734"/>
                    </a:cubicBezTo>
                    <a:cubicBezTo>
                      <a:pt x="834" y="729"/>
                      <a:pt x="837" y="726"/>
                      <a:pt x="842" y="726"/>
                    </a:cubicBezTo>
                    <a:lnTo>
                      <a:pt x="842" y="726"/>
                    </a:lnTo>
                    <a:cubicBezTo>
                      <a:pt x="846" y="726"/>
                      <a:pt x="850" y="729"/>
                      <a:pt x="850" y="734"/>
                    </a:cubicBezTo>
                    <a:cubicBezTo>
                      <a:pt x="850" y="738"/>
                      <a:pt x="846" y="742"/>
                      <a:pt x="842" y="742"/>
                    </a:cubicBezTo>
                    <a:close/>
                    <a:moveTo>
                      <a:pt x="762" y="742"/>
                    </a:moveTo>
                    <a:lnTo>
                      <a:pt x="762" y="742"/>
                    </a:lnTo>
                    <a:cubicBezTo>
                      <a:pt x="757" y="742"/>
                      <a:pt x="754" y="738"/>
                      <a:pt x="754" y="734"/>
                    </a:cubicBezTo>
                    <a:cubicBezTo>
                      <a:pt x="754" y="729"/>
                      <a:pt x="757" y="726"/>
                      <a:pt x="762" y="726"/>
                    </a:cubicBezTo>
                    <a:lnTo>
                      <a:pt x="762" y="726"/>
                    </a:lnTo>
                    <a:cubicBezTo>
                      <a:pt x="766" y="726"/>
                      <a:pt x="770" y="729"/>
                      <a:pt x="770" y="734"/>
                    </a:cubicBezTo>
                    <a:cubicBezTo>
                      <a:pt x="770" y="738"/>
                      <a:pt x="766" y="742"/>
                      <a:pt x="762" y="742"/>
                    </a:cubicBezTo>
                    <a:close/>
                    <a:moveTo>
                      <a:pt x="682" y="742"/>
                    </a:moveTo>
                    <a:lnTo>
                      <a:pt x="682" y="742"/>
                    </a:lnTo>
                    <a:cubicBezTo>
                      <a:pt x="677" y="742"/>
                      <a:pt x="674" y="738"/>
                      <a:pt x="674" y="734"/>
                    </a:cubicBezTo>
                    <a:cubicBezTo>
                      <a:pt x="674" y="729"/>
                      <a:pt x="677" y="726"/>
                      <a:pt x="682" y="726"/>
                    </a:cubicBezTo>
                    <a:lnTo>
                      <a:pt x="682" y="726"/>
                    </a:lnTo>
                    <a:cubicBezTo>
                      <a:pt x="686" y="726"/>
                      <a:pt x="690" y="729"/>
                      <a:pt x="690" y="734"/>
                    </a:cubicBezTo>
                    <a:cubicBezTo>
                      <a:pt x="690" y="738"/>
                      <a:pt x="686" y="742"/>
                      <a:pt x="682" y="742"/>
                    </a:cubicBezTo>
                    <a:close/>
                    <a:moveTo>
                      <a:pt x="602" y="742"/>
                    </a:moveTo>
                    <a:lnTo>
                      <a:pt x="602" y="742"/>
                    </a:lnTo>
                    <a:cubicBezTo>
                      <a:pt x="597" y="742"/>
                      <a:pt x="594" y="738"/>
                      <a:pt x="594" y="734"/>
                    </a:cubicBezTo>
                    <a:cubicBezTo>
                      <a:pt x="594" y="729"/>
                      <a:pt x="597" y="726"/>
                      <a:pt x="602" y="726"/>
                    </a:cubicBezTo>
                    <a:lnTo>
                      <a:pt x="602" y="726"/>
                    </a:lnTo>
                    <a:cubicBezTo>
                      <a:pt x="606" y="726"/>
                      <a:pt x="610" y="729"/>
                      <a:pt x="610" y="734"/>
                    </a:cubicBezTo>
                    <a:cubicBezTo>
                      <a:pt x="610" y="738"/>
                      <a:pt x="606" y="742"/>
                      <a:pt x="602" y="742"/>
                    </a:cubicBezTo>
                    <a:close/>
                    <a:moveTo>
                      <a:pt x="522" y="742"/>
                    </a:moveTo>
                    <a:lnTo>
                      <a:pt x="521" y="742"/>
                    </a:lnTo>
                    <a:cubicBezTo>
                      <a:pt x="517" y="742"/>
                      <a:pt x="513" y="738"/>
                      <a:pt x="513" y="734"/>
                    </a:cubicBezTo>
                    <a:cubicBezTo>
                      <a:pt x="513" y="729"/>
                      <a:pt x="517" y="726"/>
                      <a:pt x="521" y="726"/>
                    </a:cubicBezTo>
                    <a:lnTo>
                      <a:pt x="522" y="726"/>
                    </a:lnTo>
                    <a:cubicBezTo>
                      <a:pt x="526" y="726"/>
                      <a:pt x="530" y="729"/>
                      <a:pt x="530" y="734"/>
                    </a:cubicBezTo>
                    <a:cubicBezTo>
                      <a:pt x="530" y="738"/>
                      <a:pt x="526" y="742"/>
                      <a:pt x="522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7" y="742"/>
                      <a:pt x="433" y="738"/>
                      <a:pt x="433" y="734"/>
                    </a:cubicBezTo>
                    <a:cubicBezTo>
                      <a:pt x="433" y="729"/>
                      <a:pt x="437" y="726"/>
                      <a:pt x="441" y="726"/>
                    </a:cubicBezTo>
                    <a:lnTo>
                      <a:pt x="441" y="726"/>
                    </a:lnTo>
                    <a:cubicBezTo>
                      <a:pt x="446" y="726"/>
                      <a:pt x="449" y="729"/>
                      <a:pt x="449" y="734"/>
                    </a:cubicBezTo>
                    <a:cubicBezTo>
                      <a:pt x="449" y="738"/>
                      <a:pt x="446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7" y="742"/>
                      <a:pt x="353" y="738"/>
                      <a:pt x="353" y="734"/>
                    </a:cubicBezTo>
                    <a:cubicBezTo>
                      <a:pt x="353" y="729"/>
                      <a:pt x="357" y="726"/>
                      <a:pt x="361" y="726"/>
                    </a:cubicBezTo>
                    <a:lnTo>
                      <a:pt x="361" y="726"/>
                    </a:lnTo>
                    <a:cubicBezTo>
                      <a:pt x="366" y="726"/>
                      <a:pt x="369" y="729"/>
                      <a:pt x="369" y="734"/>
                    </a:cubicBezTo>
                    <a:cubicBezTo>
                      <a:pt x="369" y="738"/>
                      <a:pt x="366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7" y="742"/>
                      <a:pt x="273" y="738"/>
                      <a:pt x="273" y="734"/>
                    </a:cubicBezTo>
                    <a:cubicBezTo>
                      <a:pt x="273" y="729"/>
                      <a:pt x="277" y="726"/>
                      <a:pt x="281" y="726"/>
                    </a:cubicBezTo>
                    <a:lnTo>
                      <a:pt x="281" y="726"/>
                    </a:lnTo>
                    <a:cubicBezTo>
                      <a:pt x="286" y="726"/>
                      <a:pt x="289" y="729"/>
                      <a:pt x="289" y="734"/>
                    </a:cubicBezTo>
                    <a:cubicBezTo>
                      <a:pt x="289" y="738"/>
                      <a:pt x="286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7" y="742"/>
                      <a:pt x="193" y="738"/>
                      <a:pt x="193" y="734"/>
                    </a:cubicBezTo>
                    <a:cubicBezTo>
                      <a:pt x="193" y="729"/>
                      <a:pt x="197" y="726"/>
                      <a:pt x="201" y="726"/>
                    </a:cubicBezTo>
                    <a:lnTo>
                      <a:pt x="201" y="726"/>
                    </a:lnTo>
                    <a:cubicBezTo>
                      <a:pt x="206" y="726"/>
                      <a:pt x="209" y="729"/>
                      <a:pt x="209" y="734"/>
                    </a:cubicBezTo>
                    <a:cubicBezTo>
                      <a:pt x="209" y="738"/>
                      <a:pt x="206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7" y="742"/>
                      <a:pt x="113" y="738"/>
                      <a:pt x="113" y="734"/>
                    </a:cubicBezTo>
                    <a:cubicBezTo>
                      <a:pt x="113" y="729"/>
                      <a:pt x="117" y="726"/>
                      <a:pt x="121" y="726"/>
                    </a:cubicBezTo>
                    <a:lnTo>
                      <a:pt x="121" y="726"/>
                    </a:lnTo>
                    <a:cubicBezTo>
                      <a:pt x="126" y="726"/>
                      <a:pt x="129" y="729"/>
                      <a:pt x="129" y="734"/>
                    </a:cubicBezTo>
                    <a:cubicBezTo>
                      <a:pt x="129" y="738"/>
                      <a:pt x="126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7" y="742"/>
                      <a:pt x="33" y="738"/>
                      <a:pt x="33" y="734"/>
                    </a:cubicBezTo>
                    <a:cubicBezTo>
                      <a:pt x="33" y="729"/>
                      <a:pt x="37" y="726"/>
                      <a:pt x="41" y="726"/>
                    </a:cubicBezTo>
                    <a:lnTo>
                      <a:pt x="41" y="726"/>
                    </a:lnTo>
                    <a:cubicBezTo>
                      <a:pt x="46" y="726"/>
                      <a:pt x="49" y="729"/>
                      <a:pt x="49" y="734"/>
                    </a:cubicBezTo>
                    <a:cubicBezTo>
                      <a:pt x="49" y="738"/>
                      <a:pt x="46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0" name="Rectangle 561">
                <a:extLst>
                  <a:ext uri="{FF2B5EF4-FFF2-40B4-BE49-F238E27FC236}">
                    <a16:creationId xmlns="" xmlns:a16="http://schemas.microsoft.com/office/drawing/2014/main" id="{A57E2701-35AE-4C87-8DD6-9CCFF20D6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150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1" name="Rectangle 562">
                <a:extLst>
                  <a:ext uri="{FF2B5EF4-FFF2-40B4-BE49-F238E27FC236}">
                    <a16:creationId xmlns="" xmlns:a16="http://schemas.microsoft.com/office/drawing/2014/main" id="{F094825B-BE57-4766-B893-152426DE2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492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2" name="Rectangle 563">
                <a:extLst>
                  <a:ext uri="{FF2B5EF4-FFF2-40B4-BE49-F238E27FC236}">
                    <a16:creationId xmlns="" xmlns:a16="http://schemas.microsoft.com/office/drawing/2014/main" id="{122929B0-A606-42D6-83EC-229AE04E1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495"/>
                <a:ext cx="451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3" name="Rectangle 564">
                <a:extLst>
                  <a:ext uri="{FF2B5EF4-FFF2-40B4-BE49-F238E27FC236}">
                    <a16:creationId xmlns="" xmlns:a16="http://schemas.microsoft.com/office/drawing/2014/main" id="{4D5759D9-AE5A-4F83-B6A5-D4F3203C9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03"/>
                <a:ext cx="451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4" name="Rectangle 565">
                <a:extLst>
                  <a:ext uri="{FF2B5EF4-FFF2-40B4-BE49-F238E27FC236}">
                    <a16:creationId xmlns="" xmlns:a16="http://schemas.microsoft.com/office/drawing/2014/main" id="{D3F2FF60-E07B-4A26-8CCC-48799593C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10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5" name="Rectangle 566">
                <a:extLst>
                  <a:ext uri="{FF2B5EF4-FFF2-40B4-BE49-F238E27FC236}">
                    <a16:creationId xmlns="" xmlns:a16="http://schemas.microsoft.com/office/drawing/2014/main" id="{BF04689E-B9E6-46F8-9219-8418AABB3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21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6" name="Rectangle 567">
                <a:extLst>
                  <a:ext uri="{FF2B5EF4-FFF2-40B4-BE49-F238E27FC236}">
                    <a16:creationId xmlns="" xmlns:a16="http://schemas.microsoft.com/office/drawing/2014/main" id="{9ADA4311-A953-4D68-A42A-F4CD9883F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32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7" name="Rectangle 568">
                <a:extLst>
                  <a:ext uri="{FF2B5EF4-FFF2-40B4-BE49-F238E27FC236}">
                    <a16:creationId xmlns="" xmlns:a16="http://schemas.microsoft.com/office/drawing/2014/main" id="{800FBD65-09E7-4E90-9DF6-7855AD7DD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43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8" name="Rectangle 569">
                <a:extLst>
                  <a:ext uri="{FF2B5EF4-FFF2-40B4-BE49-F238E27FC236}">
                    <a16:creationId xmlns="" xmlns:a16="http://schemas.microsoft.com/office/drawing/2014/main" id="{DD35B4E9-7079-4677-9DA8-431309E0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54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9" name="Rectangle 570">
                <a:extLst>
                  <a:ext uri="{FF2B5EF4-FFF2-40B4-BE49-F238E27FC236}">
                    <a16:creationId xmlns="" xmlns:a16="http://schemas.microsoft.com/office/drawing/2014/main" id="{EF22A98A-BCEF-4667-9CE3-C2B3761A4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65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0" name="Rectangle 571">
                <a:extLst>
                  <a:ext uri="{FF2B5EF4-FFF2-40B4-BE49-F238E27FC236}">
                    <a16:creationId xmlns="" xmlns:a16="http://schemas.microsoft.com/office/drawing/2014/main" id="{75F5F6FD-A4B7-4404-968F-8DE2E587E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8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1" name="Rectangle 572">
                <a:extLst>
                  <a:ext uri="{FF2B5EF4-FFF2-40B4-BE49-F238E27FC236}">
                    <a16:creationId xmlns="" xmlns:a16="http://schemas.microsoft.com/office/drawing/2014/main" id="{83FB9A4E-E2FC-44FD-A397-1FF8F7005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598"/>
                <a:ext cx="451" cy="1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2" name="Rectangle 573">
                <a:extLst>
                  <a:ext uri="{FF2B5EF4-FFF2-40B4-BE49-F238E27FC236}">
                    <a16:creationId xmlns="" xmlns:a16="http://schemas.microsoft.com/office/drawing/2014/main" id="{FA65987D-027B-49CB-8906-DA5D1B2E4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08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3" name="Rectangle 574">
                <a:extLst>
                  <a:ext uri="{FF2B5EF4-FFF2-40B4-BE49-F238E27FC236}">
                    <a16:creationId xmlns="" xmlns:a16="http://schemas.microsoft.com/office/drawing/2014/main" id="{E223FDC5-ED8C-437B-9489-6452AA1AD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19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4" name="Rectangle 575">
                <a:extLst>
                  <a:ext uri="{FF2B5EF4-FFF2-40B4-BE49-F238E27FC236}">
                    <a16:creationId xmlns="" xmlns:a16="http://schemas.microsoft.com/office/drawing/2014/main" id="{37C8F3A4-310C-40A3-B3FB-5EB5AFC07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30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5" name="Rectangle 576">
                <a:extLst>
                  <a:ext uri="{FF2B5EF4-FFF2-40B4-BE49-F238E27FC236}">
                    <a16:creationId xmlns="" xmlns:a16="http://schemas.microsoft.com/office/drawing/2014/main" id="{6A5C4D53-3DB8-4F9F-AC3C-72569DB21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41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6" name="Rectangle 577">
                <a:extLst>
                  <a:ext uri="{FF2B5EF4-FFF2-40B4-BE49-F238E27FC236}">
                    <a16:creationId xmlns="" xmlns:a16="http://schemas.microsoft.com/office/drawing/2014/main" id="{1EC89C4E-EBD4-485F-9F01-FFC4CC2FF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52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" name="Rectangle 578">
                <a:extLst>
                  <a:ext uri="{FF2B5EF4-FFF2-40B4-BE49-F238E27FC236}">
                    <a16:creationId xmlns="" xmlns:a16="http://schemas.microsoft.com/office/drawing/2014/main" id="{2CE23C88-A69B-4BAF-B0D6-DAC96FC9E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63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" name="Freeform 579">
                <a:extLst>
                  <a:ext uri="{FF2B5EF4-FFF2-40B4-BE49-F238E27FC236}">
                    <a16:creationId xmlns="" xmlns:a16="http://schemas.microsoft.com/office/drawing/2014/main" id="{DBD2ACE4-8543-4488-87D8-D91B1F1FC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8" y="149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8" y="742"/>
                      <a:pt x="1435" y="738"/>
                      <a:pt x="1435" y="734"/>
                    </a:cubicBezTo>
                    <a:cubicBezTo>
                      <a:pt x="1435" y="729"/>
                      <a:pt x="1438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8" y="742"/>
                      <a:pt x="1355" y="738"/>
                      <a:pt x="1355" y="734"/>
                    </a:cubicBezTo>
                    <a:cubicBezTo>
                      <a:pt x="1355" y="729"/>
                      <a:pt x="1358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8" y="742"/>
                      <a:pt x="1275" y="738"/>
                      <a:pt x="1275" y="734"/>
                    </a:cubicBezTo>
                    <a:cubicBezTo>
                      <a:pt x="1275" y="729"/>
                      <a:pt x="1278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4"/>
                      <a:pt x="95" y="8"/>
                    </a:cubicBezTo>
                    <a:cubicBezTo>
                      <a:pt x="95" y="13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4"/>
                      <a:pt x="175" y="8"/>
                    </a:cubicBezTo>
                    <a:cubicBezTo>
                      <a:pt x="175" y="13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1" y="0"/>
                      <a:pt x="255" y="4"/>
                      <a:pt x="255" y="8"/>
                    </a:cubicBezTo>
                    <a:cubicBezTo>
                      <a:pt x="255" y="13"/>
                      <a:pt x="251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1" y="0"/>
                      <a:pt x="335" y="4"/>
                      <a:pt x="335" y="8"/>
                    </a:cubicBezTo>
                    <a:cubicBezTo>
                      <a:pt x="335" y="13"/>
                      <a:pt x="331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1" y="0"/>
                      <a:pt x="415" y="4"/>
                      <a:pt x="415" y="8"/>
                    </a:cubicBezTo>
                    <a:cubicBezTo>
                      <a:pt x="415" y="13"/>
                      <a:pt x="411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3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3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3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3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3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3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3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3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3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3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3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3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3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3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3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3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3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3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3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3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3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4"/>
                      <a:pt x="1455" y="8"/>
                    </a:cubicBezTo>
                    <a:cubicBezTo>
                      <a:pt x="1455" y="13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3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3" y="85"/>
                      <a:pt x="1459" y="85"/>
                    </a:cubicBezTo>
                    <a:cubicBezTo>
                      <a:pt x="1454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4" y="69"/>
                      <a:pt x="1459" y="69"/>
                    </a:cubicBezTo>
                    <a:cubicBezTo>
                      <a:pt x="1463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3" y="165"/>
                      <a:pt x="1459" y="165"/>
                    </a:cubicBezTo>
                    <a:cubicBezTo>
                      <a:pt x="1454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4" y="149"/>
                      <a:pt x="1459" y="149"/>
                    </a:cubicBezTo>
                    <a:cubicBezTo>
                      <a:pt x="1463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3" y="245"/>
                      <a:pt x="1459" y="245"/>
                    </a:cubicBezTo>
                    <a:cubicBezTo>
                      <a:pt x="1454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4" y="229"/>
                      <a:pt x="1459" y="229"/>
                    </a:cubicBezTo>
                    <a:cubicBezTo>
                      <a:pt x="1463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3" y="325"/>
                      <a:pt x="1459" y="325"/>
                    </a:cubicBezTo>
                    <a:cubicBezTo>
                      <a:pt x="1454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4" y="309"/>
                      <a:pt x="1459" y="309"/>
                    </a:cubicBezTo>
                    <a:cubicBezTo>
                      <a:pt x="1463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3" y="405"/>
                      <a:pt x="1459" y="405"/>
                    </a:cubicBezTo>
                    <a:cubicBezTo>
                      <a:pt x="1454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4" y="389"/>
                      <a:pt x="1459" y="389"/>
                    </a:cubicBezTo>
                    <a:cubicBezTo>
                      <a:pt x="1463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3" y="485"/>
                      <a:pt x="1459" y="485"/>
                    </a:cubicBezTo>
                    <a:cubicBezTo>
                      <a:pt x="1454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4" y="469"/>
                      <a:pt x="1459" y="469"/>
                    </a:cubicBezTo>
                    <a:cubicBezTo>
                      <a:pt x="1463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3" y="565"/>
                      <a:pt x="1459" y="565"/>
                    </a:cubicBezTo>
                    <a:cubicBezTo>
                      <a:pt x="1454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4" y="549"/>
                      <a:pt x="1459" y="549"/>
                    </a:cubicBezTo>
                    <a:cubicBezTo>
                      <a:pt x="1463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3" y="645"/>
                      <a:pt x="1459" y="645"/>
                    </a:cubicBezTo>
                    <a:cubicBezTo>
                      <a:pt x="1454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4" y="629"/>
                      <a:pt x="1459" y="629"/>
                    </a:cubicBezTo>
                    <a:cubicBezTo>
                      <a:pt x="1463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3" y="725"/>
                      <a:pt x="1459" y="725"/>
                    </a:cubicBezTo>
                    <a:cubicBezTo>
                      <a:pt x="1454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4" y="709"/>
                      <a:pt x="1459" y="709"/>
                    </a:cubicBezTo>
                    <a:cubicBezTo>
                      <a:pt x="1463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" name="Rectangle 580">
                <a:extLst>
                  <a:ext uri="{FF2B5EF4-FFF2-40B4-BE49-F238E27FC236}">
                    <a16:creationId xmlns="" xmlns:a16="http://schemas.microsoft.com/office/drawing/2014/main" id="{697D9E43-E130-45BD-B6E6-897DE1873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510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60" name="Rectangle 581">
                <a:extLst>
                  <a:ext uri="{FF2B5EF4-FFF2-40B4-BE49-F238E27FC236}">
                    <a16:creationId xmlns="" xmlns:a16="http://schemas.microsoft.com/office/drawing/2014/main" id="{A1D0D6D0-08FE-4FA5-BB62-A1278EF7A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3" y="1554"/>
                <a:ext cx="2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 Leader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61" name="Rectangle 582">
                <a:extLst>
                  <a:ext uri="{FF2B5EF4-FFF2-40B4-BE49-F238E27FC236}">
                    <a16:creationId xmlns="" xmlns:a16="http://schemas.microsoft.com/office/drawing/2014/main" id="{242DE7FD-65B4-4C39-BCA5-AFE01EF76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07" name="Picture 583">
                <a:extLst>
                  <a:ext uri="{FF2B5EF4-FFF2-40B4-BE49-F238E27FC236}">
                    <a16:creationId xmlns="" xmlns:a16="http://schemas.microsoft.com/office/drawing/2014/main" id="{CCCD3FC3-1549-47F7-8814-86D143528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" y="1699"/>
                <a:ext cx="4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2" name="Rectangle 584">
                <a:extLst>
                  <a:ext uri="{FF2B5EF4-FFF2-40B4-BE49-F238E27FC236}">
                    <a16:creationId xmlns="" xmlns:a16="http://schemas.microsoft.com/office/drawing/2014/main" id="{84C4A5CF-CF2F-4B87-BCCD-992E03CDE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3" name="Rectangle 585">
                <a:extLst>
                  <a:ext uri="{FF2B5EF4-FFF2-40B4-BE49-F238E27FC236}">
                    <a16:creationId xmlns="" xmlns:a16="http://schemas.microsoft.com/office/drawing/2014/main" id="{33319B77-D56C-4889-9A57-A3582B4BC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696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4" name="Freeform 586">
                <a:extLst>
                  <a:ext uri="{FF2B5EF4-FFF2-40B4-BE49-F238E27FC236}">
                    <a16:creationId xmlns="" xmlns:a16="http://schemas.microsoft.com/office/drawing/2014/main" id="{E8094BE9-D601-43DF-9F98-9A239CDCDF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1" y="1697"/>
                <a:ext cx="445" cy="169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2 w 1468"/>
                  <a:gd name="T95" fmla="*/ 741 h 741"/>
                  <a:gd name="T96" fmla="*/ 522 w 1468"/>
                  <a:gd name="T97" fmla="*/ 741 h 741"/>
                  <a:gd name="T98" fmla="*/ 442 w 1468"/>
                  <a:gd name="T99" fmla="*/ 741 h 741"/>
                  <a:gd name="T100" fmla="*/ 362 w 1468"/>
                  <a:gd name="T101" fmla="*/ 741 h 741"/>
                  <a:gd name="T102" fmla="*/ 282 w 1468"/>
                  <a:gd name="T103" fmla="*/ 741 h 741"/>
                  <a:gd name="T104" fmla="*/ 202 w 1468"/>
                  <a:gd name="T105" fmla="*/ 741 h 741"/>
                  <a:gd name="T106" fmla="*/ 122 w 1468"/>
                  <a:gd name="T107" fmla="*/ 741 h 741"/>
                  <a:gd name="T108" fmla="*/ 42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7"/>
                      <a:pt x="13" y="261"/>
                      <a:pt x="8" y="261"/>
                    </a:cubicBezTo>
                    <a:cubicBezTo>
                      <a:pt x="4" y="261"/>
                      <a:pt x="0" y="257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7"/>
                      <a:pt x="13" y="181"/>
                      <a:pt x="8" y="181"/>
                    </a:cubicBezTo>
                    <a:cubicBezTo>
                      <a:pt x="4" y="181"/>
                      <a:pt x="0" y="177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7"/>
                      <a:pt x="13" y="101"/>
                      <a:pt x="8" y="101"/>
                    </a:cubicBezTo>
                    <a:cubicBezTo>
                      <a:pt x="4" y="101"/>
                      <a:pt x="0" y="97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7"/>
                      <a:pt x="13" y="21"/>
                      <a:pt x="8" y="21"/>
                    </a:cubicBezTo>
                    <a:cubicBezTo>
                      <a:pt x="4" y="21"/>
                      <a:pt x="0" y="17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9" y="16"/>
                      <a:pt x="395" y="12"/>
                      <a:pt x="395" y="8"/>
                    </a:cubicBezTo>
                    <a:cubicBezTo>
                      <a:pt x="395" y="3"/>
                      <a:pt x="399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9" y="16"/>
                      <a:pt x="475" y="12"/>
                      <a:pt x="475" y="8"/>
                    </a:cubicBezTo>
                    <a:cubicBezTo>
                      <a:pt x="475" y="3"/>
                      <a:pt x="479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9" y="16"/>
                      <a:pt x="555" y="12"/>
                      <a:pt x="555" y="8"/>
                    </a:cubicBezTo>
                    <a:cubicBezTo>
                      <a:pt x="555" y="3"/>
                      <a:pt x="559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9" y="16"/>
                      <a:pt x="635" y="12"/>
                      <a:pt x="635" y="8"/>
                    </a:cubicBezTo>
                    <a:cubicBezTo>
                      <a:pt x="635" y="3"/>
                      <a:pt x="639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9" y="16"/>
                      <a:pt x="715" y="12"/>
                      <a:pt x="715" y="8"/>
                    </a:cubicBezTo>
                    <a:cubicBezTo>
                      <a:pt x="715" y="3"/>
                      <a:pt x="719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9" y="16"/>
                      <a:pt x="795" y="12"/>
                      <a:pt x="795" y="8"/>
                    </a:cubicBezTo>
                    <a:cubicBezTo>
                      <a:pt x="795" y="3"/>
                      <a:pt x="799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8" y="0"/>
                      <a:pt x="1211" y="3"/>
                      <a:pt x="1211" y="8"/>
                    </a:cubicBezTo>
                    <a:cubicBezTo>
                      <a:pt x="1211" y="12"/>
                      <a:pt x="1208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8" y="0"/>
                      <a:pt x="1291" y="3"/>
                      <a:pt x="1291" y="8"/>
                    </a:cubicBezTo>
                    <a:cubicBezTo>
                      <a:pt x="1291" y="12"/>
                      <a:pt x="1288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8" y="0"/>
                      <a:pt x="1371" y="3"/>
                      <a:pt x="1371" y="8"/>
                    </a:cubicBezTo>
                    <a:cubicBezTo>
                      <a:pt x="1371" y="12"/>
                      <a:pt x="1368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8" y="0"/>
                      <a:pt x="1451" y="3"/>
                      <a:pt x="1451" y="8"/>
                    </a:cubicBezTo>
                    <a:cubicBezTo>
                      <a:pt x="1451" y="12"/>
                      <a:pt x="1448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5"/>
                      <a:pt x="1464" y="79"/>
                      <a:pt x="1460" y="79"/>
                    </a:cubicBezTo>
                    <a:cubicBezTo>
                      <a:pt x="1455" y="79"/>
                      <a:pt x="1452" y="75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5"/>
                      <a:pt x="1464" y="159"/>
                      <a:pt x="1460" y="159"/>
                    </a:cubicBezTo>
                    <a:cubicBezTo>
                      <a:pt x="1455" y="159"/>
                      <a:pt x="1452" y="155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5"/>
                      <a:pt x="1464" y="239"/>
                      <a:pt x="1460" y="239"/>
                    </a:cubicBezTo>
                    <a:cubicBezTo>
                      <a:pt x="1455" y="239"/>
                      <a:pt x="1452" y="235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5"/>
                      <a:pt x="1464" y="319"/>
                      <a:pt x="1460" y="319"/>
                    </a:cubicBezTo>
                    <a:cubicBezTo>
                      <a:pt x="1455" y="319"/>
                      <a:pt x="1452" y="315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5"/>
                      <a:pt x="1464" y="399"/>
                      <a:pt x="1460" y="399"/>
                    </a:cubicBezTo>
                    <a:cubicBezTo>
                      <a:pt x="1455" y="399"/>
                      <a:pt x="1452" y="395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5"/>
                      <a:pt x="1464" y="479"/>
                      <a:pt x="1460" y="479"/>
                    </a:cubicBezTo>
                    <a:cubicBezTo>
                      <a:pt x="1455" y="479"/>
                      <a:pt x="1452" y="475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5"/>
                      <a:pt x="1464" y="559"/>
                      <a:pt x="1460" y="559"/>
                    </a:cubicBezTo>
                    <a:cubicBezTo>
                      <a:pt x="1455" y="559"/>
                      <a:pt x="1452" y="555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5"/>
                      <a:pt x="1464" y="639"/>
                      <a:pt x="1460" y="639"/>
                    </a:cubicBezTo>
                    <a:cubicBezTo>
                      <a:pt x="1455" y="639"/>
                      <a:pt x="1452" y="635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2" y="741"/>
                    </a:lnTo>
                    <a:cubicBezTo>
                      <a:pt x="677" y="741"/>
                      <a:pt x="674" y="738"/>
                      <a:pt x="674" y="733"/>
                    </a:cubicBezTo>
                    <a:cubicBezTo>
                      <a:pt x="674" y="729"/>
                      <a:pt x="677" y="725"/>
                      <a:pt x="682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2" y="741"/>
                    </a:moveTo>
                    <a:lnTo>
                      <a:pt x="602" y="741"/>
                    </a:lnTo>
                    <a:cubicBezTo>
                      <a:pt x="597" y="741"/>
                      <a:pt x="594" y="738"/>
                      <a:pt x="594" y="733"/>
                    </a:cubicBezTo>
                    <a:cubicBezTo>
                      <a:pt x="594" y="729"/>
                      <a:pt x="597" y="725"/>
                      <a:pt x="602" y="725"/>
                    </a:cubicBezTo>
                    <a:lnTo>
                      <a:pt x="602" y="725"/>
                    </a:lnTo>
                    <a:cubicBezTo>
                      <a:pt x="606" y="725"/>
                      <a:pt x="610" y="729"/>
                      <a:pt x="610" y="733"/>
                    </a:cubicBezTo>
                    <a:cubicBezTo>
                      <a:pt x="610" y="738"/>
                      <a:pt x="606" y="741"/>
                      <a:pt x="602" y="741"/>
                    </a:cubicBezTo>
                    <a:close/>
                    <a:moveTo>
                      <a:pt x="522" y="741"/>
                    </a:moveTo>
                    <a:lnTo>
                      <a:pt x="522" y="741"/>
                    </a:lnTo>
                    <a:cubicBezTo>
                      <a:pt x="517" y="741"/>
                      <a:pt x="514" y="738"/>
                      <a:pt x="514" y="733"/>
                    </a:cubicBezTo>
                    <a:cubicBezTo>
                      <a:pt x="514" y="729"/>
                      <a:pt x="517" y="725"/>
                      <a:pt x="522" y="725"/>
                    </a:cubicBezTo>
                    <a:lnTo>
                      <a:pt x="522" y="725"/>
                    </a:lnTo>
                    <a:cubicBezTo>
                      <a:pt x="526" y="725"/>
                      <a:pt x="530" y="729"/>
                      <a:pt x="530" y="733"/>
                    </a:cubicBezTo>
                    <a:cubicBezTo>
                      <a:pt x="530" y="738"/>
                      <a:pt x="526" y="741"/>
                      <a:pt x="522" y="741"/>
                    </a:cubicBezTo>
                    <a:close/>
                    <a:moveTo>
                      <a:pt x="442" y="741"/>
                    </a:moveTo>
                    <a:lnTo>
                      <a:pt x="442" y="741"/>
                    </a:lnTo>
                    <a:cubicBezTo>
                      <a:pt x="437" y="741"/>
                      <a:pt x="434" y="738"/>
                      <a:pt x="434" y="733"/>
                    </a:cubicBezTo>
                    <a:cubicBezTo>
                      <a:pt x="434" y="729"/>
                      <a:pt x="437" y="725"/>
                      <a:pt x="442" y="725"/>
                    </a:cubicBezTo>
                    <a:lnTo>
                      <a:pt x="442" y="725"/>
                    </a:lnTo>
                    <a:cubicBezTo>
                      <a:pt x="446" y="725"/>
                      <a:pt x="450" y="729"/>
                      <a:pt x="450" y="733"/>
                    </a:cubicBezTo>
                    <a:cubicBezTo>
                      <a:pt x="450" y="738"/>
                      <a:pt x="446" y="741"/>
                      <a:pt x="442" y="741"/>
                    </a:cubicBezTo>
                    <a:close/>
                    <a:moveTo>
                      <a:pt x="362" y="741"/>
                    </a:moveTo>
                    <a:lnTo>
                      <a:pt x="362" y="741"/>
                    </a:lnTo>
                    <a:cubicBezTo>
                      <a:pt x="357" y="741"/>
                      <a:pt x="354" y="738"/>
                      <a:pt x="354" y="733"/>
                    </a:cubicBezTo>
                    <a:cubicBezTo>
                      <a:pt x="354" y="729"/>
                      <a:pt x="357" y="725"/>
                      <a:pt x="362" y="725"/>
                    </a:cubicBezTo>
                    <a:lnTo>
                      <a:pt x="362" y="725"/>
                    </a:lnTo>
                    <a:cubicBezTo>
                      <a:pt x="366" y="725"/>
                      <a:pt x="370" y="729"/>
                      <a:pt x="370" y="733"/>
                    </a:cubicBezTo>
                    <a:cubicBezTo>
                      <a:pt x="370" y="738"/>
                      <a:pt x="366" y="741"/>
                      <a:pt x="362" y="741"/>
                    </a:cubicBezTo>
                    <a:close/>
                    <a:moveTo>
                      <a:pt x="282" y="741"/>
                    </a:moveTo>
                    <a:lnTo>
                      <a:pt x="282" y="741"/>
                    </a:lnTo>
                    <a:cubicBezTo>
                      <a:pt x="277" y="741"/>
                      <a:pt x="274" y="738"/>
                      <a:pt x="274" y="733"/>
                    </a:cubicBezTo>
                    <a:cubicBezTo>
                      <a:pt x="274" y="729"/>
                      <a:pt x="277" y="725"/>
                      <a:pt x="282" y="725"/>
                    </a:cubicBezTo>
                    <a:lnTo>
                      <a:pt x="282" y="725"/>
                    </a:lnTo>
                    <a:cubicBezTo>
                      <a:pt x="286" y="725"/>
                      <a:pt x="290" y="729"/>
                      <a:pt x="290" y="733"/>
                    </a:cubicBezTo>
                    <a:cubicBezTo>
                      <a:pt x="290" y="738"/>
                      <a:pt x="286" y="741"/>
                      <a:pt x="282" y="741"/>
                    </a:cubicBezTo>
                    <a:close/>
                    <a:moveTo>
                      <a:pt x="202" y="741"/>
                    </a:moveTo>
                    <a:lnTo>
                      <a:pt x="202" y="741"/>
                    </a:lnTo>
                    <a:cubicBezTo>
                      <a:pt x="197" y="741"/>
                      <a:pt x="194" y="738"/>
                      <a:pt x="194" y="733"/>
                    </a:cubicBezTo>
                    <a:cubicBezTo>
                      <a:pt x="194" y="729"/>
                      <a:pt x="197" y="725"/>
                      <a:pt x="202" y="725"/>
                    </a:cubicBezTo>
                    <a:lnTo>
                      <a:pt x="202" y="725"/>
                    </a:lnTo>
                    <a:cubicBezTo>
                      <a:pt x="206" y="725"/>
                      <a:pt x="210" y="729"/>
                      <a:pt x="210" y="733"/>
                    </a:cubicBezTo>
                    <a:cubicBezTo>
                      <a:pt x="210" y="738"/>
                      <a:pt x="206" y="741"/>
                      <a:pt x="202" y="741"/>
                    </a:cubicBezTo>
                    <a:close/>
                    <a:moveTo>
                      <a:pt x="122" y="741"/>
                    </a:moveTo>
                    <a:lnTo>
                      <a:pt x="122" y="741"/>
                    </a:lnTo>
                    <a:cubicBezTo>
                      <a:pt x="117" y="741"/>
                      <a:pt x="114" y="738"/>
                      <a:pt x="114" y="733"/>
                    </a:cubicBezTo>
                    <a:cubicBezTo>
                      <a:pt x="114" y="729"/>
                      <a:pt x="117" y="725"/>
                      <a:pt x="122" y="725"/>
                    </a:cubicBezTo>
                    <a:lnTo>
                      <a:pt x="122" y="725"/>
                    </a:lnTo>
                    <a:cubicBezTo>
                      <a:pt x="126" y="725"/>
                      <a:pt x="130" y="729"/>
                      <a:pt x="130" y="733"/>
                    </a:cubicBezTo>
                    <a:cubicBezTo>
                      <a:pt x="130" y="738"/>
                      <a:pt x="126" y="741"/>
                      <a:pt x="122" y="741"/>
                    </a:cubicBezTo>
                    <a:close/>
                    <a:moveTo>
                      <a:pt x="42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2" y="725"/>
                    </a:lnTo>
                    <a:cubicBezTo>
                      <a:pt x="46" y="725"/>
                      <a:pt x="50" y="729"/>
                      <a:pt x="50" y="733"/>
                    </a:cubicBezTo>
                    <a:cubicBezTo>
                      <a:pt x="50" y="738"/>
                      <a:pt x="46" y="741"/>
                      <a:pt x="42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5" name="Rectangle 587">
                <a:extLst>
                  <a:ext uri="{FF2B5EF4-FFF2-40B4-BE49-F238E27FC236}">
                    <a16:creationId xmlns="" xmlns:a16="http://schemas.microsoft.com/office/drawing/2014/main" id="{CA161D84-5FCE-442F-9D13-7FD5D830E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696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6" name="Rectangle 588">
                <a:extLst>
                  <a:ext uri="{FF2B5EF4-FFF2-40B4-BE49-F238E27FC236}">
                    <a16:creationId xmlns="" xmlns:a16="http://schemas.microsoft.com/office/drawing/2014/main" id="{A371175D-B249-406E-8C15-8A005C314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85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7" name="Rectangle 589">
                <a:extLst>
                  <a:ext uri="{FF2B5EF4-FFF2-40B4-BE49-F238E27FC236}">
                    <a16:creationId xmlns="" xmlns:a16="http://schemas.microsoft.com/office/drawing/2014/main" id="{ADA5B08F-2460-4750-A0DD-D8196FF43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89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8" name="Rectangle 590">
                <a:extLst>
                  <a:ext uri="{FF2B5EF4-FFF2-40B4-BE49-F238E27FC236}">
                    <a16:creationId xmlns="" xmlns:a16="http://schemas.microsoft.com/office/drawing/2014/main" id="{F57D1E8E-2442-4179-AD18-62A7515AA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696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9" name="Rectangle 591">
                <a:extLst>
                  <a:ext uri="{FF2B5EF4-FFF2-40B4-BE49-F238E27FC236}">
                    <a16:creationId xmlns="" xmlns:a16="http://schemas.microsoft.com/office/drawing/2014/main" id="{AFB8480B-8C9D-4D33-BFB6-C4566B55F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07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0" name="Rectangle 592">
                <a:extLst>
                  <a:ext uri="{FF2B5EF4-FFF2-40B4-BE49-F238E27FC236}">
                    <a16:creationId xmlns="" xmlns:a16="http://schemas.microsoft.com/office/drawing/2014/main" id="{08756FA2-ED86-43BD-8D3B-19B6CAAAF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18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1" name="Rectangle 593">
                <a:extLst>
                  <a:ext uri="{FF2B5EF4-FFF2-40B4-BE49-F238E27FC236}">
                    <a16:creationId xmlns="" xmlns:a16="http://schemas.microsoft.com/office/drawing/2014/main" id="{0F8360FC-0EB6-4AC6-845F-5657694D1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29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2" name="Rectangle 594">
                <a:extLst>
                  <a:ext uri="{FF2B5EF4-FFF2-40B4-BE49-F238E27FC236}">
                    <a16:creationId xmlns="" xmlns:a16="http://schemas.microsoft.com/office/drawing/2014/main" id="{F6264D4C-5C81-46BC-9D54-5229573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40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3" name="Rectangle 595">
                <a:extLst>
                  <a:ext uri="{FF2B5EF4-FFF2-40B4-BE49-F238E27FC236}">
                    <a16:creationId xmlns="" xmlns:a16="http://schemas.microsoft.com/office/drawing/2014/main" id="{6171D827-A615-44B2-99FF-ADE676A33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51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4" name="Rectangle 596">
                <a:extLst>
                  <a:ext uri="{FF2B5EF4-FFF2-40B4-BE49-F238E27FC236}">
                    <a16:creationId xmlns="" xmlns:a16="http://schemas.microsoft.com/office/drawing/2014/main" id="{52AC9960-BD1C-4991-877F-5C5BA248F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62"/>
                <a:ext cx="451" cy="18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5" name="Rectangle 597">
                <a:extLst>
                  <a:ext uri="{FF2B5EF4-FFF2-40B4-BE49-F238E27FC236}">
                    <a16:creationId xmlns="" xmlns:a16="http://schemas.microsoft.com/office/drawing/2014/main" id="{23E2F330-0245-4171-BC96-72D2A23D3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80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6" name="Rectangle 598">
                <a:extLst>
                  <a:ext uri="{FF2B5EF4-FFF2-40B4-BE49-F238E27FC236}">
                    <a16:creationId xmlns="" xmlns:a16="http://schemas.microsoft.com/office/drawing/2014/main" id="{9D7D3A95-302F-464F-83CB-BE6D34FEE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791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7" name="Rectangle 599">
                <a:extLst>
                  <a:ext uri="{FF2B5EF4-FFF2-40B4-BE49-F238E27FC236}">
                    <a16:creationId xmlns="" xmlns:a16="http://schemas.microsoft.com/office/drawing/2014/main" id="{EBDFF01D-6CAB-4E17-8117-B2AC5F470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02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8" name="Rectangle 600">
                <a:extLst>
                  <a:ext uri="{FF2B5EF4-FFF2-40B4-BE49-F238E27FC236}">
                    <a16:creationId xmlns="" xmlns:a16="http://schemas.microsoft.com/office/drawing/2014/main" id="{CD65B351-C066-4D81-ACE1-3A3EE3B14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13"/>
                <a:ext cx="451" cy="1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9" name="Rectangle 601">
                <a:extLst>
                  <a:ext uri="{FF2B5EF4-FFF2-40B4-BE49-F238E27FC236}">
                    <a16:creationId xmlns="" xmlns:a16="http://schemas.microsoft.com/office/drawing/2014/main" id="{67D7F681-EDF4-4197-B6E9-A7CFFB89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23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0" name="Rectangle 602">
                <a:extLst>
                  <a:ext uri="{FF2B5EF4-FFF2-40B4-BE49-F238E27FC236}">
                    <a16:creationId xmlns="" xmlns:a16="http://schemas.microsoft.com/office/drawing/2014/main" id="{EC4C823B-DCB5-44DB-9998-5FFD0C5B8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34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2" name="Rectangle 603">
                <a:extLst>
                  <a:ext uri="{FF2B5EF4-FFF2-40B4-BE49-F238E27FC236}">
                    <a16:creationId xmlns="" xmlns:a16="http://schemas.microsoft.com/office/drawing/2014/main" id="{EE36A05C-101F-4D15-9243-77F140A60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45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3" name="Rectangle 604">
                <a:extLst>
                  <a:ext uri="{FF2B5EF4-FFF2-40B4-BE49-F238E27FC236}">
                    <a16:creationId xmlns="" xmlns:a16="http://schemas.microsoft.com/office/drawing/2014/main" id="{C82B5F62-6BB4-421D-BBB3-01321942E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56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4" name="Freeform 605">
                <a:extLst>
                  <a:ext uri="{FF2B5EF4-FFF2-40B4-BE49-F238E27FC236}">
                    <a16:creationId xmlns="" xmlns:a16="http://schemas.microsoft.com/office/drawing/2014/main" id="{AE0BFBF3-F831-4639-B13B-33DE8B08E0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2" y="1690"/>
                <a:ext cx="445" cy="169"/>
              </a:xfrm>
              <a:custGeom>
                <a:avLst/>
                <a:gdLst>
                  <a:gd name="T0" fmla="*/ 1443 w 1467"/>
                  <a:gd name="T1" fmla="*/ 741 h 741"/>
                  <a:gd name="T2" fmla="*/ 1363 w 1467"/>
                  <a:gd name="T3" fmla="*/ 741 h 741"/>
                  <a:gd name="T4" fmla="*/ 1283 w 1467"/>
                  <a:gd name="T5" fmla="*/ 741 h 741"/>
                  <a:gd name="T6" fmla="*/ 1203 w 1467"/>
                  <a:gd name="T7" fmla="*/ 741 h 741"/>
                  <a:gd name="T8" fmla="*/ 1123 w 1467"/>
                  <a:gd name="T9" fmla="*/ 741 h 741"/>
                  <a:gd name="T10" fmla="*/ 1043 w 1467"/>
                  <a:gd name="T11" fmla="*/ 741 h 741"/>
                  <a:gd name="T12" fmla="*/ 963 w 1467"/>
                  <a:gd name="T13" fmla="*/ 741 h 741"/>
                  <a:gd name="T14" fmla="*/ 883 w 1467"/>
                  <a:gd name="T15" fmla="*/ 741 h 741"/>
                  <a:gd name="T16" fmla="*/ 803 w 1467"/>
                  <a:gd name="T17" fmla="*/ 741 h 741"/>
                  <a:gd name="T18" fmla="*/ 723 w 1467"/>
                  <a:gd name="T19" fmla="*/ 741 h 741"/>
                  <a:gd name="T20" fmla="*/ 643 w 1467"/>
                  <a:gd name="T21" fmla="*/ 741 h 741"/>
                  <a:gd name="T22" fmla="*/ 563 w 1467"/>
                  <a:gd name="T23" fmla="*/ 741 h 741"/>
                  <a:gd name="T24" fmla="*/ 483 w 1467"/>
                  <a:gd name="T25" fmla="*/ 741 h 741"/>
                  <a:gd name="T26" fmla="*/ 403 w 1467"/>
                  <a:gd name="T27" fmla="*/ 741 h 741"/>
                  <a:gd name="T28" fmla="*/ 323 w 1467"/>
                  <a:gd name="T29" fmla="*/ 741 h 741"/>
                  <a:gd name="T30" fmla="*/ 243 w 1467"/>
                  <a:gd name="T31" fmla="*/ 741 h 741"/>
                  <a:gd name="T32" fmla="*/ 163 w 1467"/>
                  <a:gd name="T33" fmla="*/ 741 h 741"/>
                  <a:gd name="T34" fmla="*/ 83 w 1467"/>
                  <a:gd name="T35" fmla="*/ 741 h 741"/>
                  <a:gd name="T36" fmla="*/ 0 w 1467"/>
                  <a:gd name="T37" fmla="*/ 728 h 741"/>
                  <a:gd name="T38" fmla="*/ 0 w 1467"/>
                  <a:gd name="T39" fmla="*/ 648 h 741"/>
                  <a:gd name="T40" fmla="*/ 0 w 1467"/>
                  <a:gd name="T41" fmla="*/ 568 h 741"/>
                  <a:gd name="T42" fmla="*/ 0 w 1467"/>
                  <a:gd name="T43" fmla="*/ 488 h 741"/>
                  <a:gd name="T44" fmla="*/ 0 w 1467"/>
                  <a:gd name="T45" fmla="*/ 408 h 741"/>
                  <a:gd name="T46" fmla="*/ 0 w 1467"/>
                  <a:gd name="T47" fmla="*/ 328 h 741"/>
                  <a:gd name="T48" fmla="*/ 0 w 1467"/>
                  <a:gd name="T49" fmla="*/ 248 h 741"/>
                  <a:gd name="T50" fmla="*/ 0 w 1467"/>
                  <a:gd name="T51" fmla="*/ 168 h 741"/>
                  <a:gd name="T52" fmla="*/ 0 w 1467"/>
                  <a:gd name="T53" fmla="*/ 88 h 741"/>
                  <a:gd name="T54" fmla="*/ 0 w 1467"/>
                  <a:gd name="T55" fmla="*/ 8 h 741"/>
                  <a:gd name="T56" fmla="*/ 87 w 1467"/>
                  <a:gd name="T57" fmla="*/ 0 h 741"/>
                  <a:gd name="T58" fmla="*/ 167 w 1467"/>
                  <a:gd name="T59" fmla="*/ 0 h 741"/>
                  <a:gd name="T60" fmla="*/ 247 w 1467"/>
                  <a:gd name="T61" fmla="*/ 0 h 741"/>
                  <a:gd name="T62" fmla="*/ 327 w 1467"/>
                  <a:gd name="T63" fmla="*/ 0 h 741"/>
                  <a:gd name="T64" fmla="*/ 407 w 1467"/>
                  <a:gd name="T65" fmla="*/ 0 h 741"/>
                  <a:gd name="T66" fmla="*/ 487 w 1467"/>
                  <a:gd name="T67" fmla="*/ 0 h 741"/>
                  <a:gd name="T68" fmla="*/ 567 w 1467"/>
                  <a:gd name="T69" fmla="*/ 0 h 741"/>
                  <a:gd name="T70" fmla="*/ 647 w 1467"/>
                  <a:gd name="T71" fmla="*/ 0 h 741"/>
                  <a:gd name="T72" fmla="*/ 727 w 1467"/>
                  <a:gd name="T73" fmla="*/ 0 h 741"/>
                  <a:gd name="T74" fmla="*/ 807 w 1467"/>
                  <a:gd name="T75" fmla="*/ 0 h 741"/>
                  <a:gd name="T76" fmla="*/ 887 w 1467"/>
                  <a:gd name="T77" fmla="*/ 0 h 741"/>
                  <a:gd name="T78" fmla="*/ 967 w 1467"/>
                  <a:gd name="T79" fmla="*/ 0 h 741"/>
                  <a:gd name="T80" fmla="*/ 1047 w 1467"/>
                  <a:gd name="T81" fmla="*/ 0 h 741"/>
                  <a:gd name="T82" fmla="*/ 1127 w 1467"/>
                  <a:gd name="T83" fmla="*/ 0 h 741"/>
                  <a:gd name="T84" fmla="*/ 1207 w 1467"/>
                  <a:gd name="T85" fmla="*/ 0 h 741"/>
                  <a:gd name="T86" fmla="*/ 1287 w 1467"/>
                  <a:gd name="T87" fmla="*/ 0 h 741"/>
                  <a:gd name="T88" fmla="*/ 1367 w 1467"/>
                  <a:gd name="T89" fmla="*/ 0 h 741"/>
                  <a:gd name="T90" fmla="*/ 1447 w 1467"/>
                  <a:gd name="T91" fmla="*/ 0 h 741"/>
                  <a:gd name="T92" fmla="*/ 1467 w 1467"/>
                  <a:gd name="T93" fmla="*/ 76 h 741"/>
                  <a:gd name="T94" fmla="*/ 1467 w 1467"/>
                  <a:gd name="T95" fmla="*/ 156 h 741"/>
                  <a:gd name="T96" fmla="*/ 1467 w 1467"/>
                  <a:gd name="T97" fmla="*/ 236 h 741"/>
                  <a:gd name="T98" fmla="*/ 1467 w 1467"/>
                  <a:gd name="T99" fmla="*/ 316 h 741"/>
                  <a:gd name="T100" fmla="*/ 1467 w 1467"/>
                  <a:gd name="T101" fmla="*/ 396 h 741"/>
                  <a:gd name="T102" fmla="*/ 1467 w 1467"/>
                  <a:gd name="T103" fmla="*/ 476 h 741"/>
                  <a:gd name="T104" fmla="*/ 1467 w 1467"/>
                  <a:gd name="T105" fmla="*/ 556 h 741"/>
                  <a:gd name="T106" fmla="*/ 1467 w 1467"/>
                  <a:gd name="T107" fmla="*/ 636 h 741"/>
                  <a:gd name="T108" fmla="*/ 1467 w 1467"/>
                  <a:gd name="T109" fmla="*/ 716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1443" y="741"/>
                    </a:moveTo>
                    <a:lnTo>
                      <a:pt x="1443" y="741"/>
                    </a:lnTo>
                    <a:cubicBezTo>
                      <a:pt x="1439" y="741"/>
                      <a:pt x="1435" y="738"/>
                      <a:pt x="1435" y="733"/>
                    </a:cubicBezTo>
                    <a:cubicBezTo>
                      <a:pt x="1435" y="729"/>
                      <a:pt x="1439" y="725"/>
                      <a:pt x="1443" y="725"/>
                    </a:cubicBezTo>
                    <a:lnTo>
                      <a:pt x="1443" y="725"/>
                    </a:lnTo>
                    <a:cubicBezTo>
                      <a:pt x="1447" y="725"/>
                      <a:pt x="1451" y="729"/>
                      <a:pt x="1451" y="733"/>
                    </a:cubicBezTo>
                    <a:cubicBezTo>
                      <a:pt x="1451" y="738"/>
                      <a:pt x="1447" y="741"/>
                      <a:pt x="1443" y="741"/>
                    </a:cubicBezTo>
                    <a:close/>
                    <a:moveTo>
                      <a:pt x="1363" y="741"/>
                    </a:moveTo>
                    <a:lnTo>
                      <a:pt x="1363" y="741"/>
                    </a:lnTo>
                    <a:cubicBezTo>
                      <a:pt x="1359" y="741"/>
                      <a:pt x="1355" y="738"/>
                      <a:pt x="1355" y="733"/>
                    </a:cubicBezTo>
                    <a:cubicBezTo>
                      <a:pt x="1355" y="729"/>
                      <a:pt x="1359" y="725"/>
                      <a:pt x="1363" y="725"/>
                    </a:cubicBezTo>
                    <a:lnTo>
                      <a:pt x="1363" y="725"/>
                    </a:lnTo>
                    <a:cubicBezTo>
                      <a:pt x="1367" y="725"/>
                      <a:pt x="1371" y="729"/>
                      <a:pt x="1371" y="733"/>
                    </a:cubicBezTo>
                    <a:cubicBezTo>
                      <a:pt x="1371" y="738"/>
                      <a:pt x="1367" y="741"/>
                      <a:pt x="1363" y="741"/>
                    </a:cubicBezTo>
                    <a:close/>
                    <a:moveTo>
                      <a:pt x="1283" y="741"/>
                    </a:moveTo>
                    <a:lnTo>
                      <a:pt x="1283" y="741"/>
                    </a:lnTo>
                    <a:cubicBezTo>
                      <a:pt x="1279" y="741"/>
                      <a:pt x="1275" y="738"/>
                      <a:pt x="1275" y="733"/>
                    </a:cubicBezTo>
                    <a:cubicBezTo>
                      <a:pt x="1275" y="729"/>
                      <a:pt x="1279" y="725"/>
                      <a:pt x="1283" y="725"/>
                    </a:cubicBezTo>
                    <a:lnTo>
                      <a:pt x="1283" y="725"/>
                    </a:lnTo>
                    <a:cubicBezTo>
                      <a:pt x="1287" y="725"/>
                      <a:pt x="1291" y="729"/>
                      <a:pt x="1291" y="733"/>
                    </a:cubicBezTo>
                    <a:cubicBezTo>
                      <a:pt x="1291" y="738"/>
                      <a:pt x="1287" y="741"/>
                      <a:pt x="1283" y="741"/>
                    </a:cubicBezTo>
                    <a:close/>
                    <a:moveTo>
                      <a:pt x="1203" y="741"/>
                    </a:moveTo>
                    <a:lnTo>
                      <a:pt x="1203" y="741"/>
                    </a:lnTo>
                    <a:cubicBezTo>
                      <a:pt x="1198" y="741"/>
                      <a:pt x="1195" y="738"/>
                      <a:pt x="1195" y="733"/>
                    </a:cubicBezTo>
                    <a:cubicBezTo>
                      <a:pt x="1195" y="729"/>
                      <a:pt x="1198" y="725"/>
                      <a:pt x="1203" y="725"/>
                    </a:cubicBezTo>
                    <a:lnTo>
                      <a:pt x="1203" y="725"/>
                    </a:lnTo>
                    <a:cubicBezTo>
                      <a:pt x="1207" y="725"/>
                      <a:pt x="1211" y="729"/>
                      <a:pt x="1211" y="733"/>
                    </a:cubicBezTo>
                    <a:cubicBezTo>
                      <a:pt x="1211" y="738"/>
                      <a:pt x="1207" y="741"/>
                      <a:pt x="1203" y="741"/>
                    </a:cubicBezTo>
                    <a:close/>
                    <a:moveTo>
                      <a:pt x="1123" y="741"/>
                    </a:moveTo>
                    <a:lnTo>
                      <a:pt x="1123" y="741"/>
                    </a:lnTo>
                    <a:cubicBezTo>
                      <a:pt x="1118" y="741"/>
                      <a:pt x="1115" y="738"/>
                      <a:pt x="1115" y="733"/>
                    </a:cubicBezTo>
                    <a:cubicBezTo>
                      <a:pt x="1115" y="729"/>
                      <a:pt x="1118" y="725"/>
                      <a:pt x="1123" y="725"/>
                    </a:cubicBezTo>
                    <a:lnTo>
                      <a:pt x="1123" y="725"/>
                    </a:lnTo>
                    <a:cubicBezTo>
                      <a:pt x="1127" y="725"/>
                      <a:pt x="1131" y="729"/>
                      <a:pt x="1131" y="733"/>
                    </a:cubicBezTo>
                    <a:cubicBezTo>
                      <a:pt x="1131" y="738"/>
                      <a:pt x="1127" y="741"/>
                      <a:pt x="1123" y="741"/>
                    </a:cubicBezTo>
                    <a:close/>
                    <a:moveTo>
                      <a:pt x="1043" y="741"/>
                    </a:moveTo>
                    <a:lnTo>
                      <a:pt x="1043" y="741"/>
                    </a:lnTo>
                    <a:cubicBezTo>
                      <a:pt x="1038" y="741"/>
                      <a:pt x="1035" y="738"/>
                      <a:pt x="1035" y="733"/>
                    </a:cubicBezTo>
                    <a:cubicBezTo>
                      <a:pt x="1035" y="729"/>
                      <a:pt x="1038" y="725"/>
                      <a:pt x="1043" y="725"/>
                    </a:cubicBezTo>
                    <a:lnTo>
                      <a:pt x="1043" y="725"/>
                    </a:lnTo>
                    <a:cubicBezTo>
                      <a:pt x="1047" y="725"/>
                      <a:pt x="1051" y="729"/>
                      <a:pt x="1051" y="733"/>
                    </a:cubicBezTo>
                    <a:cubicBezTo>
                      <a:pt x="1051" y="738"/>
                      <a:pt x="1047" y="741"/>
                      <a:pt x="1043" y="741"/>
                    </a:cubicBezTo>
                    <a:close/>
                    <a:moveTo>
                      <a:pt x="963" y="741"/>
                    </a:moveTo>
                    <a:lnTo>
                      <a:pt x="963" y="741"/>
                    </a:lnTo>
                    <a:cubicBezTo>
                      <a:pt x="958" y="741"/>
                      <a:pt x="955" y="738"/>
                      <a:pt x="955" y="733"/>
                    </a:cubicBezTo>
                    <a:cubicBezTo>
                      <a:pt x="955" y="729"/>
                      <a:pt x="958" y="725"/>
                      <a:pt x="963" y="725"/>
                    </a:cubicBezTo>
                    <a:lnTo>
                      <a:pt x="963" y="725"/>
                    </a:lnTo>
                    <a:cubicBezTo>
                      <a:pt x="967" y="725"/>
                      <a:pt x="971" y="729"/>
                      <a:pt x="971" y="733"/>
                    </a:cubicBezTo>
                    <a:cubicBezTo>
                      <a:pt x="971" y="738"/>
                      <a:pt x="967" y="741"/>
                      <a:pt x="963" y="741"/>
                    </a:cubicBezTo>
                    <a:close/>
                    <a:moveTo>
                      <a:pt x="883" y="741"/>
                    </a:moveTo>
                    <a:lnTo>
                      <a:pt x="883" y="741"/>
                    </a:lnTo>
                    <a:cubicBezTo>
                      <a:pt x="878" y="741"/>
                      <a:pt x="875" y="738"/>
                      <a:pt x="875" y="733"/>
                    </a:cubicBezTo>
                    <a:cubicBezTo>
                      <a:pt x="875" y="729"/>
                      <a:pt x="878" y="725"/>
                      <a:pt x="883" y="725"/>
                    </a:cubicBezTo>
                    <a:lnTo>
                      <a:pt x="883" y="725"/>
                    </a:lnTo>
                    <a:cubicBezTo>
                      <a:pt x="887" y="725"/>
                      <a:pt x="891" y="729"/>
                      <a:pt x="891" y="733"/>
                    </a:cubicBezTo>
                    <a:cubicBezTo>
                      <a:pt x="891" y="738"/>
                      <a:pt x="887" y="741"/>
                      <a:pt x="883" y="741"/>
                    </a:cubicBezTo>
                    <a:close/>
                    <a:moveTo>
                      <a:pt x="803" y="741"/>
                    </a:moveTo>
                    <a:lnTo>
                      <a:pt x="803" y="741"/>
                    </a:lnTo>
                    <a:cubicBezTo>
                      <a:pt x="798" y="741"/>
                      <a:pt x="795" y="738"/>
                      <a:pt x="795" y="733"/>
                    </a:cubicBezTo>
                    <a:cubicBezTo>
                      <a:pt x="795" y="729"/>
                      <a:pt x="798" y="725"/>
                      <a:pt x="803" y="725"/>
                    </a:cubicBezTo>
                    <a:lnTo>
                      <a:pt x="803" y="725"/>
                    </a:lnTo>
                    <a:cubicBezTo>
                      <a:pt x="807" y="725"/>
                      <a:pt x="811" y="729"/>
                      <a:pt x="811" y="733"/>
                    </a:cubicBezTo>
                    <a:cubicBezTo>
                      <a:pt x="811" y="738"/>
                      <a:pt x="807" y="741"/>
                      <a:pt x="803" y="741"/>
                    </a:cubicBezTo>
                    <a:close/>
                    <a:moveTo>
                      <a:pt x="723" y="741"/>
                    </a:moveTo>
                    <a:lnTo>
                      <a:pt x="723" y="741"/>
                    </a:lnTo>
                    <a:cubicBezTo>
                      <a:pt x="718" y="741"/>
                      <a:pt x="715" y="738"/>
                      <a:pt x="715" y="733"/>
                    </a:cubicBezTo>
                    <a:cubicBezTo>
                      <a:pt x="715" y="729"/>
                      <a:pt x="718" y="725"/>
                      <a:pt x="723" y="725"/>
                    </a:cubicBezTo>
                    <a:lnTo>
                      <a:pt x="723" y="725"/>
                    </a:lnTo>
                    <a:cubicBezTo>
                      <a:pt x="727" y="725"/>
                      <a:pt x="731" y="729"/>
                      <a:pt x="731" y="733"/>
                    </a:cubicBezTo>
                    <a:cubicBezTo>
                      <a:pt x="731" y="738"/>
                      <a:pt x="727" y="741"/>
                      <a:pt x="723" y="741"/>
                    </a:cubicBezTo>
                    <a:close/>
                    <a:moveTo>
                      <a:pt x="643" y="741"/>
                    </a:moveTo>
                    <a:lnTo>
                      <a:pt x="643" y="741"/>
                    </a:lnTo>
                    <a:cubicBezTo>
                      <a:pt x="638" y="741"/>
                      <a:pt x="635" y="738"/>
                      <a:pt x="635" y="733"/>
                    </a:cubicBezTo>
                    <a:cubicBezTo>
                      <a:pt x="635" y="729"/>
                      <a:pt x="638" y="725"/>
                      <a:pt x="643" y="725"/>
                    </a:cubicBezTo>
                    <a:lnTo>
                      <a:pt x="643" y="725"/>
                    </a:lnTo>
                    <a:cubicBezTo>
                      <a:pt x="647" y="725"/>
                      <a:pt x="651" y="729"/>
                      <a:pt x="651" y="733"/>
                    </a:cubicBezTo>
                    <a:cubicBezTo>
                      <a:pt x="651" y="738"/>
                      <a:pt x="647" y="741"/>
                      <a:pt x="643" y="741"/>
                    </a:cubicBezTo>
                    <a:close/>
                    <a:moveTo>
                      <a:pt x="563" y="741"/>
                    </a:moveTo>
                    <a:lnTo>
                      <a:pt x="563" y="741"/>
                    </a:lnTo>
                    <a:cubicBezTo>
                      <a:pt x="558" y="741"/>
                      <a:pt x="555" y="738"/>
                      <a:pt x="555" y="733"/>
                    </a:cubicBezTo>
                    <a:cubicBezTo>
                      <a:pt x="555" y="729"/>
                      <a:pt x="558" y="725"/>
                      <a:pt x="563" y="725"/>
                    </a:cubicBezTo>
                    <a:lnTo>
                      <a:pt x="563" y="725"/>
                    </a:lnTo>
                    <a:cubicBezTo>
                      <a:pt x="567" y="725"/>
                      <a:pt x="571" y="729"/>
                      <a:pt x="571" y="733"/>
                    </a:cubicBezTo>
                    <a:cubicBezTo>
                      <a:pt x="571" y="738"/>
                      <a:pt x="567" y="741"/>
                      <a:pt x="563" y="741"/>
                    </a:cubicBezTo>
                    <a:close/>
                    <a:moveTo>
                      <a:pt x="483" y="741"/>
                    </a:moveTo>
                    <a:lnTo>
                      <a:pt x="483" y="741"/>
                    </a:lnTo>
                    <a:cubicBezTo>
                      <a:pt x="478" y="741"/>
                      <a:pt x="475" y="738"/>
                      <a:pt x="475" y="733"/>
                    </a:cubicBezTo>
                    <a:cubicBezTo>
                      <a:pt x="475" y="729"/>
                      <a:pt x="478" y="725"/>
                      <a:pt x="483" y="725"/>
                    </a:cubicBezTo>
                    <a:lnTo>
                      <a:pt x="483" y="725"/>
                    </a:lnTo>
                    <a:cubicBezTo>
                      <a:pt x="487" y="725"/>
                      <a:pt x="491" y="729"/>
                      <a:pt x="491" y="733"/>
                    </a:cubicBezTo>
                    <a:cubicBezTo>
                      <a:pt x="491" y="738"/>
                      <a:pt x="487" y="741"/>
                      <a:pt x="483" y="741"/>
                    </a:cubicBezTo>
                    <a:close/>
                    <a:moveTo>
                      <a:pt x="403" y="741"/>
                    </a:moveTo>
                    <a:lnTo>
                      <a:pt x="403" y="741"/>
                    </a:lnTo>
                    <a:cubicBezTo>
                      <a:pt x="398" y="741"/>
                      <a:pt x="395" y="738"/>
                      <a:pt x="395" y="733"/>
                    </a:cubicBezTo>
                    <a:cubicBezTo>
                      <a:pt x="395" y="729"/>
                      <a:pt x="398" y="725"/>
                      <a:pt x="403" y="725"/>
                    </a:cubicBezTo>
                    <a:lnTo>
                      <a:pt x="403" y="725"/>
                    </a:lnTo>
                    <a:cubicBezTo>
                      <a:pt x="407" y="725"/>
                      <a:pt x="411" y="729"/>
                      <a:pt x="411" y="733"/>
                    </a:cubicBezTo>
                    <a:cubicBezTo>
                      <a:pt x="411" y="738"/>
                      <a:pt x="407" y="741"/>
                      <a:pt x="403" y="741"/>
                    </a:cubicBezTo>
                    <a:close/>
                    <a:moveTo>
                      <a:pt x="323" y="741"/>
                    </a:moveTo>
                    <a:lnTo>
                      <a:pt x="323" y="741"/>
                    </a:lnTo>
                    <a:cubicBezTo>
                      <a:pt x="318" y="741"/>
                      <a:pt x="315" y="738"/>
                      <a:pt x="315" y="733"/>
                    </a:cubicBezTo>
                    <a:cubicBezTo>
                      <a:pt x="315" y="729"/>
                      <a:pt x="318" y="725"/>
                      <a:pt x="323" y="725"/>
                    </a:cubicBezTo>
                    <a:lnTo>
                      <a:pt x="323" y="725"/>
                    </a:lnTo>
                    <a:cubicBezTo>
                      <a:pt x="327" y="725"/>
                      <a:pt x="331" y="729"/>
                      <a:pt x="331" y="733"/>
                    </a:cubicBezTo>
                    <a:cubicBezTo>
                      <a:pt x="331" y="738"/>
                      <a:pt x="327" y="741"/>
                      <a:pt x="323" y="741"/>
                    </a:cubicBezTo>
                    <a:close/>
                    <a:moveTo>
                      <a:pt x="243" y="741"/>
                    </a:moveTo>
                    <a:lnTo>
                      <a:pt x="243" y="741"/>
                    </a:lnTo>
                    <a:cubicBezTo>
                      <a:pt x="238" y="741"/>
                      <a:pt x="235" y="738"/>
                      <a:pt x="235" y="733"/>
                    </a:cubicBezTo>
                    <a:cubicBezTo>
                      <a:pt x="235" y="729"/>
                      <a:pt x="238" y="725"/>
                      <a:pt x="243" y="725"/>
                    </a:cubicBezTo>
                    <a:lnTo>
                      <a:pt x="243" y="725"/>
                    </a:lnTo>
                    <a:cubicBezTo>
                      <a:pt x="247" y="725"/>
                      <a:pt x="251" y="729"/>
                      <a:pt x="251" y="733"/>
                    </a:cubicBezTo>
                    <a:cubicBezTo>
                      <a:pt x="251" y="738"/>
                      <a:pt x="247" y="741"/>
                      <a:pt x="243" y="741"/>
                    </a:cubicBezTo>
                    <a:close/>
                    <a:moveTo>
                      <a:pt x="163" y="741"/>
                    </a:moveTo>
                    <a:lnTo>
                      <a:pt x="163" y="741"/>
                    </a:lnTo>
                    <a:cubicBezTo>
                      <a:pt x="158" y="741"/>
                      <a:pt x="155" y="738"/>
                      <a:pt x="155" y="733"/>
                    </a:cubicBezTo>
                    <a:cubicBezTo>
                      <a:pt x="155" y="729"/>
                      <a:pt x="158" y="725"/>
                      <a:pt x="163" y="725"/>
                    </a:cubicBezTo>
                    <a:lnTo>
                      <a:pt x="163" y="725"/>
                    </a:lnTo>
                    <a:cubicBezTo>
                      <a:pt x="167" y="725"/>
                      <a:pt x="171" y="729"/>
                      <a:pt x="171" y="733"/>
                    </a:cubicBezTo>
                    <a:cubicBezTo>
                      <a:pt x="171" y="738"/>
                      <a:pt x="167" y="741"/>
                      <a:pt x="163" y="741"/>
                    </a:cubicBezTo>
                    <a:close/>
                    <a:moveTo>
                      <a:pt x="83" y="741"/>
                    </a:moveTo>
                    <a:lnTo>
                      <a:pt x="83" y="741"/>
                    </a:lnTo>
                    <a:cubicBezTo>
                      <a:pt x="78" y="741"/>
                      <a:pt x="75" y="738"/>
                      <a:pt x="75" y="733"/>
                    </a:cubicBezTo>
                    <a:cubicBezTo>
                      <a:pt x="75" y="729"/>
                      <a:pt x="78" y="725"/>
                      <a:pt x="83" y="725"/>
                    </a:cubicBezTo>
                    <a:lnTo>
                      <a:pt x="83" y="725"/>
                    </a:lnTo>
                    <a:cubicBezTo>
                      <a:pt x="87" y="725"/>
                      <a:pt x="91" y="729"/>
                      <a:pt x="91" y="733"/>
                    </a:cubicBezTo>
                    <a:cubicBezTo>
                      <a:pt x="91" y="738"/>
                      <a:pt x="87" y="741"/>
                      <a:pt x="83" y="741"/>
                    </a:cubicBezTo>
                    <a:close/>
                    <a:moveTo>
                      <a:pt x="0" y="728"/>
                    </a:moveTo>
                    <a:lnTo>
                      <a:pt x="0" y="728"/>
                    </a:lnTo>
                    <a:cubicBezTo>
                      <a:pt x="0" y="724"/>
                      <a:pt x="3" y="720"/>
                      <a:pt x="8" y="720"/>
                    </a:cubicBezTo>
                    <a:cubicBezTo>
                      <a:pt x="12" y="720"/>
                      <a:pt x="16" y="724"/>
                      <a:pt x="16" y="728"/>
                    </a:cubicBezTo>
                    <a:lnTo>
                      <a:pt x="16" y="728"/>
                    </a:lnTo>
                    <a:cubicBezTo>
                      <a:pt x="16" y="733"/>
                      <a:pt x="12" y="736"/>
                      <a:pt x="8" y="736"/>
                    </a:cubicBezTo>
                    <a:cubicBezTo>
                      <a:pt x="3" y="736"/>
                      <a:pt x="0" y="733"/>
                      <a:pt x="0" y="728"/>
                    </a:cubicBezTo>
                    <a:close/>
                    <a:moveTo>
                      <a:pt x="0" y="648"/>
                    </a:moveTo>
                    <a:lnTo>
                      <a:pt x="0" y="648"/>
                    </a:lnTo>
                    <a:cubicBezTo>
                      <a:pt x="0" y="644"/>
                      <a:pt x="3" y="640"/>
                      <a:pt x="8" y="640"/>
                    </a:cubicBezTo>
                    <a:cubicBezTo>
                      <a:pt x="12" y="640"/>
                      <a:pt x="16" y="644"/>
                      <a:pt x="16" y="648"/>
                    </a:cubicBezTo>
                    <a:lnTo>
                      <a:pt x="16" y="648"/>
                    </a:lnTo>
                    <a:cubicBezTo>
                      <a:pt x="16" y="653"/>
                      <a:pt x="12" y="656"/>
                      <a:pt x="8" y="656"/>
                    </a:cubicBezTo>
                    <a:cubicBezTo>
                      <a:pt x="3" y="656"/>
                      <a:pt x="0" y="653"/>
                      <a:pt x="0" y="648"/>
                    </a:cubicBezTo>
                    <a:close/>
                    <a:moveTo>
                      <a:pt x="0" y="568"/>
                    </a:moveTo>
                    <a:lnTo>
                      <a:pt x="0" y="568"/>
                    </a:lnTo>
                    <a:cubicBezTo>
                      <a:pt x="0" y="564"/>
                      <a:pt x="3" y="560"/>
                      <a:pt x="8" y="560"/>
                    </a:cubicBezTo>
                    <a:cubicBezTo>
                      <a:pt x="12" y="560"/>
                      <a:pt x="16" y="564"/>
                      <a:pt x="16" y="568"/>
                    </a:cubicBezTo>
                    <a:lnTo>
                      <a:pt x="16" y="568"/>
                    </a:lnTo>
                    <a:cubicBezTo>
                      <a:pt x="16" y="573"/>
                      <a:pt x="12" y="576"/>
                      <a:pt x="8" y="576"/>
                    </a:cubicBezTo>
                    <a:cubicBezTo>
                      <a:pt x="3" y="576"/>
                      <a:pt x="0" y="573"/>
                      <a:pt x="0" y="568"/>
                    </a:cubicBezTo>
                    <a:close/>
                    <a:moveTo>
                      <a:pt x="0" y="488"/>
                    </a:moveTo>
                    <a:lnTo>
                      <a:pt x="0" y="488"/>
                    </a:lnTo>
                    <a:cubicBezTo>
                      <a:pt x="0" y="484"/>
                      <a:pt x="3" y="480"/>
                      <a:pt x="8" y="480"/>
                    </a:cubicBezTo>
                    <a:cubicBezTo>
                      <a:pt x="12" y="480"/>
                      <a:pt x="16" y="484"/>
                      <a:pt x="16" y="488"/>
                    </a:cubicBezTo>
                    <a:lnTo>
                      <a:pt x="16" y="488"/>
                    </a:lnTo>
                    <a:cubicBezTo>
                      <a:pt x="16" y="493"/>
                      <a:pt x="12" y="496"/>
                      <a:pt x="8" y="496"/>
                    </a:cubicBezTo>
                    <a:cubicBezTo>
                      <a:pt x="3" y="496"/>
                      <a:pt x="0" y="493"/>
                      <a:pt x="0" y="488"/>
                    </a:cubicBezTo>
                    <a:close/>
                    <a:moveTo>
                      <a:pt x="0" y="408"/>
                    </a:moveTo>
                    <a:lnTo>
                      <a:pt x="0" y="408"/>
                    </a:lnTo>
                    <a:cubicBezTo>
                      <a:pt x="0" y="404"/>
                      <a:pt x="3" y="400"/>
                      <a:pt x="8" y="400"/>
                    </a:cubicBezTo>
                    <a:cubicBezTo>
                      <a:pt x="12" y="400"/>
                      <a:pt x="16" y="404"/>
                      <a:pt x="16" y="408"/>
                    </a:cubicBezTo>
                    <a:lnTo>
                      <a:pt x="16" y="408"/>
                    </a:lnTo>
                    <a:cubicBezTo>
                      <a:pt x="16" y="413"/>
                      <a:pt x="12" y="416"/>
                      <a:pt x="8" y="416"/>
                    </a:cubicBezTo>
                    <a:cubicBezTo>
                      <a:pt x="3" y="416"/>
                      <a:pt x="0" y="413"/>
                      <a:pt x="0" y="408"/>
                    </a:cubicBezTo>
                    <a:close/>
                    <a:moveTo>
                      <a:pt x="0" y="328"/>
                    </a:moveTo>
                    <a:lnTo>
                      <a:pt x="0" y="328"/>
                    </a:lnTo>
                    <a:cubicBezTo>
                      <a:pt x="0" y="324"/>
                      <a:pt x="3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8"/>
                    </a:lnTo>
                    <a:cubicBezTo>
                      <a:pt x="16" y="333"/>
                      <a:pt x="12" y="336"/>
                      <a:pt x="8" y="336"/>
                    </a:cubicBezTo>
                    <a:cubicBezTo>
                      <a:pt x="3" y="336"/>
                      <a:pt x="0" y="333"/>
                      <a:pt x="0" y="328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3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3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3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3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3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3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3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3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3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3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3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3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3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3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3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3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3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3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3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3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3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3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3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3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3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3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3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3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3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3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3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3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3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3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3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3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3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3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3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3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3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3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3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5" name="Rectangle 606">
                <a:extLst>
                  <a:ext uri="{FF2B5EF4-FFF2-40B4-BE49-F238E27FC236}">
                    <a16:creationId xmlns="" xmlns:a16="http://schemas.microsoft.com/office/drawing/2014/main" id="{CD3457E1-1CB5-4EF5-92ED-9CA8A1324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" y="1704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08">
              <a:extLst>
                <a:ext uri="{FF2B5EF4-FFF2-40B4-BE49-F238E27FC236}">
                  <a16:creationId xmlns="" xmlns:a16="http://schemas.microsoft.com/office/drawing/2014/main" id="{54F455D5-50C5-40BA-9809-A9C425339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" y="1472"/>
              <a:ext cx="2986" cy="1266"/>
              <a:chOff x="2306" y="1472"/>
              <a:chExt cx="2986" cy="1266"/>
            </a:xfrm>
          </p:grpSpPr>
          <p:sp>
            <p:nvSpPr>
              <p:cNvPr id="1986" name="Rectangle 608">
                <a:extLst>
                  <a:ext uri="{FF2B5EF4-FFF2-40B4-BE49-F238E27FC236}">
                    <a16:creationId xmlns="" xmlns:a16="http://schemas.microsoft.com/office/drawing/2014/main" id="{284BFBA4-D8E7-4381-9F85-D9196470E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751"/>
                <a:ext cx="2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 Leader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987" name="Rectangle 609">
                <a:extLst>
                  <a:ext uri="{FF2B5EF4-FFF2-40B4-BE49-F238E27FC236}">
                    <a16:creationId xmlns="" xmlns:a16="http://schemas.microsoft.com/office/drawing/2014/main" id="{9FB793E0-C746-424C-95C1-72BC73876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34" name="Picture 610">
                <a:extLst>
                  <a:ext uri="{FF2B5EF4-FFF2-40B4-BE49-F238E27FC236}">
                    <a16:creationId xmlns="" xmlns:a16="http://schemas.microsoft.com/office/drawing/2014/main" id="{CDD7790C-011F-42C9-8EEF-50A9CA659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" y="1905"/>
                <a:ext cx="4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8" name="Rectangle 611">
                <a:extLst>
                  <a:ext uri="{FF2B5EF4-FFF2-40B4-BE49-F238E27FC236}">
                    <a16:creationId xmlns="" xmlns:a16="http://schemas.microsoft.com/office/drawing/2014/main" id="{BB1DC751-EDA1-476B-A694-B5673DFE5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9" name="Rectangle 612">
                <a:extLst>
                  <a:ext uri="{FF2B5EF4-FFF2-40B4-BE49-F238E27FC236}">
                    <a16:creationId xmlns="" xmlns:a16="http://schemas.microsoft.com/office/drawing/2014/main" id="{7677D8A7-A6C8-458F-A86F-9AB4A40FB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904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0" name="Freeform 613">
                <a:extLst>
                  <a:ext uri="{FF2B5EF4-FFF2-40B4-BE49-F238E27FC236}">
                    <a16:creationId xmlns="" xmlns:a16="http://schemas.microsoft.com/office/drawing/2014/main" id="{4A4B553B-67A4-4963-9AB4-130BA3BFAE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1" y="1904"/>
                <a:ext cx="445" cy="168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2 w 1468"/>
                  <a:gd name="T95" fmla="*/ 741 h 741"/>
                  <a:gd name="T96" fmla="*/ 522 w 1468"/>
                  <a:gd name="T97" fmla="*/ 741 h 741"/>
                  <a:gd name="T98" fmla="*/ 442 w 1468"/>
                  <a:gd name="T99" fmla="*/ 741 h 741"/>
                  <a:gd name="T100" fmla="*/ 362 w 1468"/>
                  <a:gd name="T101" fmla="*/ 741 h 741"/>
                  <a:gd name="T102" fmla="*/ 282 w 1468"/>
                  <a:gd name="T103" fmla="*/ 741 h 741"/>
                  <a:gd name="T104" fmla="*/ 202 w 1468"/>
                  <a:gd name="T105" fmla="*/ 741 h 741"/>
                  <a:gd name="T106" fmla="*/ 122 w 1468"/>
                  <a:gd name="T107" fmla="*/ 741 h 741"/>
                  <a:gd name="T108" fmla="*/ 42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9" y="16"/>
                      <a:pt x="395" y="12"/>
                      <a:pt x="395" y="8"/>
                    </a:cubicBezTo>
                    <a:cubicBezTo>
                      <a:pt x="395" y="3"/>
                      <a:pt x="399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9" y="16"/>
                      <a:pt x="475" y="12"/>
                      <a:pt x="475" y="8"/>
                    </a:cubicBezTo>
                    <a:cubicBezTo>
                      <a:pt x="475" y="3"/>
                      <a:pt x="479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9" y="16"/>
                      <a:pt x="555" y="12"/>
                      <a:pt x="555" y="8"/>
                    </a:cubicBezTo>
                    <a:cubicBezTo>
                      <a:pt x="555" y="3"/>
                      <a:pt x="559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9" y="16"/>
                      <a:pt x="635" y="12"/>
                      <a:pt x="635" y="8"/>
                    </a:cubicBezTo>
                    <a:cubicBezTo>
                      <a:pt x="635" y="3"/>
                      <a:pt x="639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9" y="16"/>
                      <a:pt x="715" y="12"/>
                      <a:pt x="715" y="8"/>
                    </a:cubicBezTo>
                    <a:cubicBezTo>
                      <a:pt x="715" y="3"/>
                      <a:pt x="719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9" y="16"/>
                      <a:pt x="795" y="12"/>
                      <a:pt x="795" y="8"/>
                    </a:cubicBezTo>
                    <a:cubicBezTo>
                      <a:pt x="795" y="3"/>
                      <a:pt x="799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8" y="0"/>
                      <a:pt x="1211" y="3"/>
                      <a:pt x="1211" y="8"/>
                    </a:cubicBezTo>
                    <a:cubicBezTo>
                      <a:pt x="1211" y="12"/>
                      <a:pt x="1208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8" y="0"/>
                      <a:pt x="1291" y="3"/>
                      <a:pt x="1291" y="8"/>
                    </a:cubicBezTo>
                    <a:cubicBezTo>
                      <a:pt x="1291" y="12"/>
                      <a:pt x="1288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8" y="0"/>
                      <a:pt x="1371" y="3"/>
                      <a:pt x="1371" y="8"/>
                    </a:cubicBezTo>
                    <a:cubicBezTo>
                      <a:pt x="1371" y="12"/>
                      <a:pt x="1368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8" y="0"/>
                      <a:pt x="1451" y="3"/>
                      <a:pt x="1451" y="8"/>
                    </a:cubicBezTo>
                    <a:cubicBezTo>
                      <a:pt x="1451" y="12"/>
                      <a:pt x="1448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5"/>
                      <a:pt x="1464" y="79"/>
                      <a:pt x="1460" y="79"/>
                    </a:cubicBezTo>
                    <a:cubicBezTo>
                      <a:pt x="1455" y="79"/>
                      <a:pt x="1452" y="75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5"/>
                      <a:pt x="1464" y="159"/>
                      <a:pt x="1460" y="159"/>
                    </a:cubicBezTo>
                    <a:cubicBezTo>
                      <a:pt x="1455" y="159"/>
                      <a:pt x="1452" y="155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5"/>
                      <a:pt x="1464" y="239"/>
                      <a:pt x="1460" y="239"/>
                    </a:cubicBezTo>
                    <a:cubicBezTo>
                      <a:pt x="1455" y="239"/>
                      <a:pt x="1452" y="235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2" y="741"/>
                    </a:lnTo>
                    <a:cubicBezTo>
                      <a:pt x="677" y="741"/>
                      <a:pt x="674" y="738"/>
                      <a:pt x="674" y="733"/>
                    </a:cubicBezTo>
                    <a:cubicBezTo>
                      <a:pt x="674" y="729"/>
                      <a:pt x="677" y="725"/>
                      <a:pt x="682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2" y="741"/>
                    </a:moveTo>
                    <a:lnTo>
                      <a:pt x="602" y="741"/>
                    </a:lnTo>
                    <a:cubicBezTo>
                      <a:pt x="597" y="741"/>
                      <a:pt x="594" y="738"/>
                      <a:pt x="594" y="733"/>
                    </a:cubicBezTo>
                    <a:cubicBezTo>
                      <a:pt x="594" y="729"/>
                      <a:pt x="597" y="725"/>
                      <a:pt x="602" y="725"/>
                    </a:cubicBezTo>
                    <a:lnTo>
                      <a:pt x="602" y="725"/>
                    </a:lnTo>
                    <a:cubicBezTo>
                      <a:pt x="606" y="725"/>
                      <a:pt x="610" y="729"/>
                      <a:pt x="610" y="733"/>
                    </a:cubicBezTo>
                    <a:cubicBezTo>
                      <a:pt x="610" y="738"/>
                      <a:pt x="606" y="741"/>
                      <a:pt x="602" y="741"/>
                    </a:cubicBezTo>
                    <a:close/>
                    <a:moveTo>
                      <a:pt x="522" y="741"/>
                    </a:moveTo>
                    <a:lnTo>
                      <a:pt x="522" y="741"/>
                    </a:lnTo>
                    <a:cubicBezTo>
                      <a:pt x="517" y="741"/>
                      <a:pt x="514" y="738"/>
                      <a:pt x="514" y="733"/>
                    </a:cubicBezTo>
                    <a:cubicBezTo>
                      <a:pt x="514" y="729"/>
                      <a:pt x="517" y="725"/>
                      <a:pt x="522" y="725"/>
                    </a:cubicBezTo>
                    <a:lnTo>
                      <a:pt x="522" y="725"/>
                    </a:lnTo>
                    <a:cubicBezTo>
                      <a:pt x="526" y="725"/>
                      <a:pt x="530" y="729"/>
                      <a:pt x="530" y="733"/>
                    </a:cubicBezTo>
                    <a:cubicBezTo>
                      <a:pt x="530" y="738"/>
                      <a:pt x="526" y="741"/>
                      <a:pt x="522" y="741"/>
                    </a:cubicBezTo>
                    <a:close/>
                    <a:moveTo>
                      <a:pt x="442" y="741"/>
                    </a:moveTo>
                    <a:lnTo>
                      <a:pt x="442" y="741"/>
                    </a:lnTo>
                    <a:cubicBezTo>
                      <a:pt x="437" y="741"/>
                      <a:pt x="434" y="738"/>
                      <a:pt x="434" y="733"/>
                    </a:cubicBezTo>
                    <a:cubicBezTo>
                      <a:pt x="434" y="729"/>
                      <a:pt x="437" y="725"/>
                      <a:pt x="442" y="725"/>
                    </a:cubicBezTo>
                    <a:lnTo>
                      <a:pt x="442" y="725"/>
                    </a:lnTo>
                    <a:cubicBezTo>
                      <a:pt x="446" y="725"/>
                      <a:pt x="450" y="729"/>
                      <a:pt x="450" y="733"/>
                    </a:cubicBezTo>
                    <a:cubicBezTo>
                      <a:pt x="450" y="738"/>
                      <a:pt x="446" y="741"/>
                      <a:pt x="442" y="741"/>
                    </a:cubicBezTo>
                    <a:close/>
                    <a:moveTo>
                      <a:pt x="362" y="741"/>
                    </a:moveTo>
                    <a:lnTo>
                      <a:pt x="362" y="741"/>
                    </a:lnTo>
                    <a:cubicBezTo>
                      <a:pt x="357" y="741"/>
                      <a:pt x="354" y="738"/>
                      <a:pt x="354" y="733"/>
                    </a:cubicBezTo>
                    <a:cubicBezTo>
                      <a:pt x="354" y="729"/>
                      <a:pt x="357" y="725"/>
                      <a:pt x="362" y="725"/>
                    </a:cubicBezTo>
                    <a:lnTo>
                      <a:pt x="362" y="725"/>
                    </a:lnTo>
                    <a:cubicBezTo>
                      <a:pt x="366" y="725"/>
                      <a:pt x="370" y="729"/>
                      <a:pt x="370" y="733"/>
                    </a:cubicBezTo>
                    <a:cubicBezTo>
                      <a:pt x="370" y="738"/>
                      <a:pt x="366" y="741"/>
                      <a:pt x="362" y="741"/>
                    </a:cubicBezTo>
                    <a:close/>
                    <a:moveTo>
                      <a:pt x="282" y="741"/>
                    </a:moveTo>
                    <a:lnTo>
                      <a:pt x="282" y="741"/>
                    </a:lnTo>
                    <a:cubicBezTo>
                      <a:pt x="277" y="741"/>
                      <a:pt x="274" y="738"/>
                      <a:pt x="274" y="733"/>
                    </a:cubicBezTo>
                    <a:cubicBezTo>
                      <a:pt x="274" y="729"/>
                      <a:pt x="277" y="725"/>
                      <a:pt x="282" y="725"/>
                    </a:cubicBezTo>
                    <a:lnTo>
                      <a:pt x="282" y="725"/>
                    </a:lnTo>
                    <a:cubicBezTo>
                      <a:pt x="286" y="725"/>
                      <a:pt x="290" y="729"/>
                      <a:pt x="290" y="733"/>
                    </a:cubicBezTo>
                    <a:cubicBezTo>
                      <a:pt x="290" y="738"/>
                      <a:pt x="286" y="741"/>
                      <a:pt x="282" y="741"/>
                    </a:cubicBezTo>
                    <a:close/>
                    <a:moveTo>
                      <a:pt x="202" y="741"/>
                    </a:moveTo>
                    <a:lnTo>
                      <a:pt x="202" y="741"/>
                    </a:lnTo>
                    <a:cubicBezTo>
                      <a:pt x="197" y="741"/>
                      <a:pt x="194" y="738"/>
                      <a:pt x="194" y="733"/>
                    </a:cubicBezTo>
                    <a:cubicBezTo>
                      <a:pt x="194" y="729"/>
                      <a:pt x="197" y="725"/>
                      <a:pt x="202" y="725"/>
                    </a:cubicBezTo>
                    <a:lnTo>
                      <a:pt x="202" y="725"/>
                    </a:lnTo>
                    <a:cubicBezTo>
                      <a:pt x="206" y="725"/>
                      <a:pt x="210" y="729"/>
                      <a:pt x="210" y="733"/>
                    </a:cubicBezTo>
                    <a:cubicBezTo>
                      <a:pt x="210" y="738"/>
                      <a:pt x="206" y="741"/>
                      <a:pt x="202" y="741"/>
                    </a:cubicBezTo>
                    <a:close/>
                    <a:moveTo>
                      <a:pt x="122" y="741"/>
                    </a:moveTo>
                    <a:lnTo>
                      <a:pt x="122" y="741"/>
                    </a:lnTo>
                    <a:cubicBezTo>
                      <a:pt x="117" y="741"/>
                      <a:pt x="114" y="738"/>
                      <a:pt x="114" y="733"/>
                    </a:cubicBezTo>
                    <a:cubicBezTo>
                      <a:pt x="114" y="729"/>
                      <a:pt x="117" y="725"/>
                      <a:pt x="122" y="725"/>
                    </a:cubicBezTo>
                    <a:lnTo>
                      <a:pt x="122" y="725"/>
                    </a:lnTo>
                    <a:cubicBezTo>
                      <a:pt x="126" y="725"/>
                      <a:pt x="130" y="729"/>
                      <a:pt x="130" y="733"/>
                    </a:cubicBezTo>
                    <a:cubicBezTo>
                      <a:pt x="130" y="738"/>
                      <a:pt x="126" y="741"/>
                      <a:pt x="122" y="741"/>
                    </a:cubicBezTo>
                    <a:close/>
                    <a:moveTo>
                      <a:pt x="42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2" y="725"/>
                    </a:lnTo>
                    <a:cubicBezTo>
                      <a:pt x="46" y="725"/>
                      <a:pt x="50" y="729"/>
                      <a:pt x="50" y="733"/>
                    </a:cubicBezTo>
                    <a:cubicBezTo>
                      <a:pt x="50" y="738"/>
                      <a:pt x="46" y="741"/>
                      <a:pt x="42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1" name="Rectangle 614">
                <a:extLst>
                  <a:ext uri="{FF2B5EF4-FFF2-40B4-BE49-F238E27FC236}">
                    <a16:creationId xmlns="" xmlns:a16="http://schemas.microsoft.com/office/drawing/2014/main" id="{1F3D7E9C-D4A0-4262-8E9F-185264232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904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2" name="Rectangle 615">
                <a:extLst>
                  <a:ext uri="{FF2B5EF4-FFF2-40B4-BE49-F238E27FC236}">
                    <a16:creationId xmlns="" xmlns:a16="http://schemas.microsoft.com/office/drawing/2014/main" id="{A1404B46-6796-4514-A97A-B41F1BDCE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93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3" name="Rectangle 616">
                <a:extLst>
                  <a:ext uri="{FF2B5EF4-FFF2-40B4-BE49-F238E27FC236}">
                    <a16:creationId xmlns="" xmlns:a16="http://schemas.microsoft.com/office/drawing/2014/main" id="{F524098E-BB05-4B9C-842F-274D2B22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896"/>
                <a:ext cx="451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4" name="Rectangle 617">
                <a:extLst>
                  <a:ext uri="{FF2B5EF4-FFF2-40B4-BE49-F238E27FC236}">
                    <a16:creationId xmlns="" xmlns:a16="http://schemas.microsoft.com/office/drawing/2014/main" id="{2AC1F0BF-24B0-4953-8139-12A0E10FF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04"/>
                <a:ext cx="451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5" name="Rectangle 618">
                <a:extLst>
                  <a:ext uri="{FF2B5EF4-FFF2-40B4-BE49-F238E27FC236}">
                    <a16:creationId xmlns="" xmlns:a16="http://schemas.microsoft.com/office/drawing/2014/main" id="{F54DEE28-0F88-49A0-B35D-C0F7E1EFD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11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6" name="Rectangle 619">
                <a:extLst>
                  <a:ext uri="{FF2B5EF4-FFF2-40B4-BE49-F238E27FC236}">
                    <a16:creationId xmlns="" xmlns:a16="http://schemas.microsoft.com/office/drawing/2014/main" id="{1EF9A9E8-5CEA-4D3F-92A7-FB67507C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22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7" name="Rectangle 620">
                <a:extLst>
                  <a:ext uri="{FF2B5EF4-FFF2-40B4-BE49-F238E27FC236}">
                    <a16:creationId xmlns="" xmlns:a16="http://schemas.microsoft.com/office/drawing/2014/main" id="{C42796A0-9FFD-4636-A918-9824BE6C3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33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8" name="Rectangle 621">
                <a:extLst>
                  <a:ext uri="{FF2B5EF4-FFF2-40B4-BE49-F238E27FC236}">
                    <a16:creationId xmlns="" xmlns:a16="http://schemas.microsoft.com/office/drawing/2014/main" id="{0D6EA68B-C4E0-430C-893F-49E84BCA0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44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9" name="Rectangle 622">
                <a:extLst>
                  <a:ext uri="{FF2B5EF4-FFF2-40B4-BE49-F238E27FC236}">
                    <a16:creationId xmlns="" xmlns:a16="http://schemas.microsoft.com/office/drawing/2014/main" id="{E1B6A17D-90BF-4609-8D58-35D0493E8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55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0" name="Rectangle 623">
                <a:extLst>
                  <a:ext uri="{FF2B5EF4-FFF2-40B4-BE49-F238E27FC236}">
                    <a16:creationId xmlns="" xmlns:a16="http://schemas.microsoft.com/office/drawing/2014/main" id="{F26E5C65-174D-4990-9FD9-627D2D750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66"/>
                <a:ext cx="451" cy="2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1" name="Rectangle 624">
                <a:extLst>
                  <a:ext uri="{FF2B5EF4-FFF2-40B4-BE49-F238E27FC236}">
                    <a16:creationId xmlns="" xmlns:a16="http://schemas.microsoft.com/office/drawing/2014/main" id="{5832633B-DE0C-4DF8-AD43-254152BF2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8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2" name="Rectangle 625">
                <a:extLst>
                  <a:ext uri="{FF2B5EF4-FFF2-40B4-BE49-F238E27FC236}">
                    <a16:creationId xmlns="" xmlns:a16="http://schemas.microsoft.com/office/drawing/2014/main" id="{36E866A8-4167-4BA8-AB96-BD7FB5B45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1998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3" name="Rectangle 626">
                <a:extLst>
                  <a:ext uri="{FF2B5EF4-FFF2-40B4-BE49-F238E27FC236}">
                    <a16:creationId xmlns="" xmlns:a16="http://schemas.microsoft.com/office/drawing/2014/main" id="{5439195D-4021-44EB-B6DC-0587BBBAE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009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4" name="Rectangle 627">
                <a:extLst>
                  <a:ext uri="{FF2B5EF4-FFF2-40B4-BE49-F238E27FC236}">
                    <a16:creationId xmlns="" xmlns:a16="http://schemas.microsoft.com/office/drawing/2014/main" id="{682718EE-4C92-4328-9C3F-CEDB0C1F2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020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5" name="Rectangle 628">
                <a:extLst>
                  <a:ext uri="{FF2B5EF4-FFF2-40B4-BE49-F238E27FC236}">
                    <a16:creationId xmlns="" xmlns:a16="http://schemas.microsoft.com/office/drawing/2014/main" id="{378F262D-1A62-4182-9E31-BCC202CC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031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6" name="Rectangle 629">
                <a:extLst>
                  <a:ext uri="{FF2B5EF4-FFF2-40B4-BE49-F238E27FC236}">
                    <a16:creationId xmlns="" xmlns:a16="http://schemas.microsoft.com/office/drawing/2014/main" id="{372EA4CC-C3C0-4148-ACD2-87F574044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042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7" name="Rectangle 630">
                <a:extLst>
                  <a:ext uri="{FF2B5EF4-FFF2-40B4-BE49-F238E27FC236}">
                    <a16:creationId xmlns="" xmlns:a16="http://schemas.microsoft.com/office/drawing/2014/main" id="{B720A88D-7852-4202-98CA-3F0CC76D4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053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8" name="Rectangle 631">
                <a:extLst>
                  <a:ext uri="{FF2B5EF4-FFF2-40B4-BE49-F238E27FC236}">
                    <a16:creationId xmlns="" xmlns:a16="http://schemas.microsoft.com/office/drawing/2014/main" id="{44A2A518-3081-45A4-A31B-FA15204DE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064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9" name="Freeform 632">
                <a:extLst>
                  <a:ext uri="{FF2B5EF4-FFF2-40B4-BE49-F238E27FC236}">
                    <a16:creationId xmlns="" xmlns:a16="http://schemas.microsoft.com/office/drawing/2014/main" id="{704F9043-82AE-4F52-A9FE-7767AAB0D3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2" y="1897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8 h 742"/>
                  <a:gd name="T50" fmla="*/ 0 w 1467"/>
                  <a:gd name="T51" fmla="*/ 168 h 742"/>
                  <a:gd name="T52" fmla="*/ 0 w 1467"/>
                  <a:gd name="T53" fmla="*/ 88 h 742"/>
                  <a:gd name="T54" fmla="*/ 0 w 1467"/>
                  <a:gd name="T55" fmla="*/ 8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8"/>
                    </a:lnTo>
                    <a:cubicBezTo>
                      <a:pt x="0" y="324"/>
                      <a:pt x="3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3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3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3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3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3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3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3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3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3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3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3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3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3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3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3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3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3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3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3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3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3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3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3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3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3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3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3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3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3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3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3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3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3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3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3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3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3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3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3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3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3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3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3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0" name="Rectangle 633">
                <a:extLst>
                  <a:ext uri="{FF2B5EF4-FFF2-40B4-BE49-F238E27FC236}">
                    <a16:creationId xmlns="" xmlns:a16="http://schemas.microsoft.com/office/drawing/2014/main" id="{87978FDF-9B26-41C4-942B-26539F0B7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" y="1911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11" name="Rectangle 634">
                <a:extLst>
                  <a:ext uri="{FF2B5EF4-FFF2-40B4-BE49-F238E27FC236}">
                    <a16:creationId xmlns="" xmlns:a16="http://schemas.microsoft.com/office/drawing/2014/main" id="{C419110F-A72A-4A9E-9A04-336C06740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955"/>
                <a:ext cx="2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 Leader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13" name="Rectangle 635">
                <a:extLst>
                  <a:ext uri="{FF2B5EF4-FFF2-40B4-BE49-F238E27FC236}">
                    <a16:creationId xmlns="" xmlns:a16="http://schemas.microsoft.com/office/drawing/2014/main" id="{F339F379-1D89-4172-8129-8D69ED991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60" name="Picture 636">
                <a:extLst>
                  <a:ext uri="{FF2B5EF4-FFF2-40B4-BE49-F238E27FC236}">
                    <a16:creationId xmlns="" xmlns:a16="http://schemas.microsoft.com/office/drawing/2014/main" id="{8FE0C257-8F5F-408F-B4D8-E1BF61151B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2" y="2112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4" name="Rectangle 637">
                <a:extLst>
                  <a:ext uri="{FF2B5EF4-FFF2-40B4-BE49-F238E27FC236}">
                    <a16:creationId xmlns="" xmlns:a16="http://schemas.microsoft.com/office/drawing/2014/main" id="{2DBB4512-B1C4-4C4A-B06B-73B9EB462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5" name="Rectangle 638">
                <a:extLst>
                  <a:ext uri="{FF2B5EF4-FFF2-40B4-BE49-F238E27FC236}">
                    <a16:creationId xmlns="" xmlns:a16="http://schemas.microsoft.com/office/drawing/2014/main" id="{5C5408F0-1ED5-482D-8FE5-722EF5493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2108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2" name="Freeform 639">
                <a:extLst>
                  <a:ext uri="{FF2B5EF4-FFF2-40B4-BE49-F238E27FC236}">
                    <a16:creationId xmlns="" xmlns:a16="http://schemas.microsoft.com/office/drawing/2014/main" id="{E565FDA3-5D99-4239-AD1B-79185DCE6D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110"/>
                <a:ext cx="446" cy="169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2 w 1468"/>
                  <a:gd name="T95" fmla="*/ 741 h 741"/>
                  <a:gd name="T96" fmla="*/ 522 w 1468"/>
                  <a:gd name="T97" fmla="*/ 741 h 741"/>
                  <a:gd name="T98" fmla="*/ 442 w 1468"/>
                  <a:gd name="T99" fmla="*/ 741 h 741"/>
                  <a:gd name="T100" fmla="*/ 362 w 1468"/>
                  <a:gd name="T101" fmla="*/ 741 h 741"/>
                  <a:gd name="T102" fmla="*/ 282 w 1468"/>
                  <a:gd name="T103" fmla="*/ 741 h 741"/>
                  <a:gd name="T104" fmla="*/ 201 w 1468"/>
                  <a:gd name="T105" fmla="*/ 741 h 741"/>
                  <a:gd name="T106" fmla="*/ 121 w 1468"/>
                  <a:gd name="T107" fmla="*/ 741 h 741"/>
                  <a:gd name="T108" fmla="*/ 41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9" y="16"/>
                      <a:pt x="635" y="12"/>
                      <a:pt x="635" y="8"/>
                    </a:cubicBezTo>
                    <a:cubicBezTo>
                      <a:pt x="635" y="3"/>
                      <a:pt x="639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9" y="16"/>
                      <a:pt x="715" y="12"/>
                      <a:pt x="715" y="8"/>
                    </a:cubicBezTo>
                    <a:cubicBezTo>
                      <a:pt x="715" y="3"/>
                      <a:pt x="719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9" y="16"/>
                      <a:pt x="795" y="12"/>
                      <a:pt x="795" y="8"/>
                    </a:cubicBezTo>
                    <a:cubicBezTo>
                      <a:pt x="795" y="3"/>
                      <a:pt x="799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8" y="0"/>
                      <a:pt x="1451" y="3"/>
                      <a:pt x="1451" y="8"/>
                    </a:cubicBezTo>
                    <a:cubicBezTo>
                      <a:pt x="1451" y="12"/>
                      <a:pt x="1448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2" y="741"/>
                    </a:lnTo>
                    <a:cubicBezTo>
                      <a:pt x="677" y="741"/>
                      <a:pt x="674" y="738"/>
                      <a:pt x="674" y="733"/>
                    </a:cubicBezTo>
                    <a:cubicBezTo>
                      <a:pt x="674" y="729"/>
                      <a:pt x="677" y="725"/>
                      <a:pt x="682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2" y="741"/>
                    </a:moveTo>
                    <a:lnTo>
                      <a:pt x="602" y="741"/>
                    </a:lnTo>
                    <a:cubicBezTo>
                      <a:pt x="597" y="741"/>
                      <a:pt x="594" y="738"/>
                      <a:pt x="594" y="733"/>
                    </a:cubicBezTo>
                    <a:cubicBezTo>
                      <a:pt x="594" y="729"/>
                      <a:pt x="597" y="725"/>
                      <a:pt x="602" y="725"/>
                    </a:cubicBezTo>
                    <a:lnTo>
                      <a:pt x="602" y="725"/>
                    </a:lnTo>
                    <a:cubicBezTo>
                      <a:pt x="606" y="725"/>
                      <a:pt x="610" y="729"/>
                      <a:pt x="610" y="733"/>
                    </a:cubicBezTo>
                    <a:cubicBezTo>
                      <a:pt x="610" y="738"/>
                      <a:pt x="606" y="741"/>
                      <a:pt x="602" y="741"/>
                    </a:cubicBezTo>
                    <a:close/>
                    <a:moveTo>
                      <a:pt x="522" y="741"/>
                    </a:moveTo>
                    <a:lnTo>
                      <a:pt x="522" y="741"/>
                    </a:lnTo>
                    <a:cubicBezTo>
                      <a:pt x="517" y="741"/>
                      <a:pt x="514" y="738"/>
                      <a:pt x="514" y="733"/>
                    </a:cubicBezTo>
                    <a:cubicBezTo>
                      <a:pt x="514" y="729"/>
                      <a:pt x="517" y="725"/>
                      <a:pt x="522" y="725"/>
                    </a:cubicBezTo>
                    <a:lnTo>
                      <a:pt x="522" y="725"/>
                    </a:lnTo>
                    <a:cubicBezTo>
                      <a:pt x="526" y="725"/>
                      <a:pt x="530" y="729"/>
                      <a:pt x="530" y="733"/>
                    </a:cubicBezTo>
                    <a:cubicBezTo>
                      <a:pt x="530" y="738"/>
                      <a:pt x="526" y="741"/>
                      <a:pt x="522" y="741"/>
                    </a:cubicBezTo>
                    <a:close/>
                    <a:moveTo>
                      <a:pt x="442" y="741"/>
                    </a:moveTo>
                    <a:lnTo>
                      <a:pt x="442" y="741"/>
                    </a:lnTo>
                    <a:cubicBezTo>
                      <a:pt x="437" y="741"/>
                      <a:pt x="434" y="738"/>
                      <a:pt x="434" y="733"/>
                    </a:cubicBezTo>
                    <a:cubicBezTo>
                      <a:pt x="434" y="729"/>
                      <a:pt x="437" y="725"/>
                      <a:pt x="442" y="725"/>
                    </a:cubicBezTo>
                    <a:lnTo>
                      <a:pt x="442" y="725"/>
                    </a:lnTo>
                    <a:cubicBezTo>
                      <a:pt x="446" y="725"/>
                      <a:pt x="450" y="729"/>
                      <a:pt x="450" y="733"/>
                    </a:cubicBezTo>
                    <a:cubicBezTo>
                      <a:pt x="450" y="738"/>
                      <a:pt x="446" y="741"/>
                      <a:pt x="442" y="741"/>
                    </a:cubicBezTo>
                    <a:close/>
                    <a:moveTo>
                      <a:pt x="362" y="741"/>
                    </a:moveTo>
                    <a:lnTo>
                      <a:pt x="362" y="741"/>
                    </a:lnTo>
                    <a:cubicBezTo>
                      <a:pt x="357" y="741"/>
                      <a:pt x="354" y="738"/>
                      <a:pt x="354" y="733"/>
                    </a:cubicBezTo>
                    <a:cubicBezTo>
                      <a:pt x="354" y="729"/>
                      <a:pt x="357" y="725"/>
                      <a:pt x="362" y="725"/>
                    </a:cubicBezTo>
                    <a:lnTo>
                      <a:pt x="362" y="725"/>
                    </a:lnTo>
                    <a:cubicBezTo>
                      <a:pt x="366" y="725"/>
                      <a:pt x="370" y="729"/>
                      <a:pt x="370" y="733"/>
                    </a:cubicBezTo>
                    <a:cubicBezTo>
                      <a:pt x="370" y="738"/>
                      <a:pt x="366" y="741"/>
                      <a:pt x="362" y="741"/>
                    </a:cubicBezTo>
                    <a:close/>
                    <a:moveTo>
                      <a:pt x="282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2" y="725"/>
                    </a:lnTo>
                    <a:cubicBezTo>
                      <a:pt x="286" y="725"/>
                      <a:pt x="290" y="729"/>
                      <a:pt x="290" y="733"/>
                    </a:cubicBezTo>
                    <a:cubicBezTo>
                      <a:pt x="290" y="738"/>
                      <a:pt x="286" y="741"/>
                      <a:pt x="282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6" y="725"/>
                      <a:pt x="209" y="729"/>
                      <a:pt x="209" y="733"/>
                    </a:cubicBezTo>
                    <a:cubicBezTo>
                      <a:pt x="209" y="738"/>
                      <a:pt x="206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6" y="725"/>
                      <a:pt x="129" y="729"/>
                      <a:pt x="129" y="733"/>
                    </a:cubicBezTo>
                    <a:cubicBezTo>
                      <a:pt x="129" y="738"/>
                      <a:pt x="126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6" y="725"/>
                      <a:pt x="49" y="729"/>
                      <a:pt x="49" y="733"/>
                    </a:cubicBezTo>
                    <a:cubicBezTo>
                      <a:pt x="49" y="738"/>
                      <a:pt x="46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3" name="Rectangle 640">
                <a:extLst>
                  <a:ext uri="{FF2B5EF4-FFF2-40B4-BE49-F238E27FC236}">
                    <a16:creationId xmlns="" xmlns:a16="http://schemas.microsoft.com/office/drawing/2014/main" id="{5920FA38-31A8-4F3B-A212-A764E7D38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2108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5" name="Rectangle 641">
                <a:extLst>
                  <a:ext uri="{FF2B5EF4-FFF2-40B4-BE49-F238E27FC236}">
                    <a16:creationId xmlns="" xmlns:a16="http://schemas.microsoft.com/office/drawing/2014/main" id="{E5CEE76D-CE27-4F2E-B0FF-57B99A30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00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6" name="Rectangle 642">
                <a:extLst>
                  <a:ext uri="{FF2B5EF4-FFF2-40B4-BE49-F238E27FC236}">
                    <a16:creationId xmlns="" xmlns:a16="http://schemas.microsoft.com/office/drawing/2014/main" id="{C79C7818-5E3C-4E50-B4A7-456E523CE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04"/>
                <a:ext cx="451" cy="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7" name="Rectangle 643">
                <a:extLst>
                  <a:ext uri="{FF2B5EF4-FFF2-40B4-BE49-F238E27FC236}">
                    <a16:creationId xmlns="" xmlns:a16="http://schemas.microsoft.com/office/drawing/2014/main" id="{05E65686-B177-4CE7-94D2-04327669E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08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8" name="Rectangle 644">
                <a:extLst>
                  <a:ext uri="{FF2B5EF4-FFF2-40B4-BE49-F238E27FC236}">
                    <a16:creationId xmlns="" xmlns:a16="http://schemas.microsoft.com/office/drawing/2014/main" id="{56A7EC13-2C82-4A5A-A1FC-CB494DC4A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19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9" name="Rectangle 645">
                <a:extLst>
                  <a:ext uri="{FF2B5EF4-FFF2-40B4-BE49-F238E27FC236}">
                    <a16:creationId xmlns="" xmlns:a16="http://schemas.microsoft.com/office/drawing/2014/main" id="{15DA2FFC-4D9A-4A6F-8A39-FDA457112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30"/>
                <a:ext cx="451" cy="10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" name="Rectangle 646">
                <a:extLst>
                  <a:ext uri="{FF2B5EF4-FFF2-40B4-BE49-F238E27FC236}">
                    <a16:creationId xmlns="" xmlns:a16="http://schemas.microsoft.com/office/drawing/2014/main" id="{15315D4F-21A8-4CD0-9A13-4F8F80490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40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1" name="Rectangle 647">
                <a:extLst>
                  <a:ext uri="{FF2B5EF4-FFF2-40B4-BE49-F238E27FC236}">
                    <a16:creationId xmlns="" xmlns:a16="http://schemas.microsoft.com/office/drawing/2014/main" id="{1977140C-D138-4DF6-9FB1-2BA4B9F2E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51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2" name="Rectangle 648">
                <a:extLst>
                  <a:ext uri="{FF2B5EF4-FFF2-40B4-BE49-F238E27FC236}">
                    <a16:creationId xmlns="" xmlns:a16="http://schemas.microsoft.com/office/drawing/2014/main" id="{5EF6F7AD-1564-4A89-A3B7-C9A139577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62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3" name="Rectangle 649">
                <a:extLst>
                  <a:ext uri="{FF2B5EF4-FFF2-40B4-BE49-F238E27FC236}">
                    <a16:creationId xmlns="" xmlns:a16="http://schemas.microsoft.com/office/drawing/2014/main" id="{939ACCDD-6384-4928-8CB7-7F32CC3FE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73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4" name="Rectangle 650">
                <a:extLst>
                  <a:ext uri="{FF2B5EF4-FFF2-40B4-BE49-F238E27FC236}">
                    <a16:creationId xmlns="" xmlns:a16="http://schemas.microsoft.com/office/drawing/2014/main" id="{52C5A0C2-6788-4389-9664-9A2E5C4A4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195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5" name="Rectangle 651">
                <a:extLst>
                  <a:ext uri="{FF2B5EF4-FFF2-40B4-BE49-F238E27FC236}">
                    <a16:creationId xmlns="" xmlns:a16="http://schemas.microsoft.com/office/drawing/2014/main" id="{E42195EF-9C57-44B0-8671-B7FA4F0B4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206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6" name="Rectangle 652">
                <a:extLst>
                  <a:ext uri="{FF2B5EF4-FFF2-40B4-BE49-F238E27FC236}">
                    <a16:creationId xmlns="" xmlns:a16="http://schemas.microsoft.com/office/drawing/2014/main" id="{588CE75D-1DBC-4E94-9B16-4CDBB2BE8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217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7" name="Rectangle 653">
                <a:extLst>
                  <a:ext uri="{FF2B5EF4-FFF2-40B4-BE49-F238E27FC236}">
                    <a16:creationId xmlns="" xmlns:a16="http://schemas.microsoft.com/office/drawing/2014/main" id="{BE259607-E573-439B-ABFF-F9E82ADC5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228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8" name="Rectangle 654">
                <a:extLst>
                  <a:ext uri="{FF2B5EF4-FFF2-40B4-BE49-F238E27FC236}">
                    <a16:creationId xmlns="" xmlns:a16="http://schemas.microsoft.com/office/drawing/2014/main" id="{39E14B89-7BB4-4F6C-ACAB-90C48A802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239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9" name="Rectangle 655">
                <a:extLst>
                  <a:ext uri="{FF2B5EF4-FFF2-40B4-BE49-F238E27FC236}">
                    <a16:creationId xmlns="" xmlns:a16="http://schemas.microsoft.com/office/drawing/2014/main" id="{39A3AE10-F745-4C2F-AA06-1DDE5E3B0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250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0" name="Rectangle 656">
                <a:extLst>
                  <a:ext uri="{FF2B5EF4-FFF2-40B4-BE49-F238E27FC236}">
                    <a16:creationId xmlns="" xmlns:a16="http://schemas.microsoft.com/office/drawing/2014/main" id="{4F5DFC5D-B234-4A66-8A06-9EF045BB5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261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1" name="Rectangle 657">
                <a:extLst>
                  <a:ext uri="{FF2B5EF4-FFF2-40B4-BE49-F238E27FC236}">
                    <a16:creationId xmlns="" xmlns:a16="http://schemas.microsoft.com/office/drawing/2014/main" id="{2A8911CC-3D3B-47B2-8FC7-313C3505D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272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2" name="Freeform 658">
                <a:extLst>
                  <a:ext uri="{FF2B5EF4-FFF2-40B4-BE49-F238E27FC236}">
                    <a16:creationId xmlns="" xmlns:a16="http://schemas.microsoft.com/office/drawing/2014/main" id="{CA25EE77-371D-4816-85A6-DA8BEA83C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0" y="2103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8" y="742"/>
                      <a:pt x="1355" y="738"/>
                      <a:pt x="1355" y="734"/>
                    </a:cubicBezTo>
                    <a:cubicBezTo>
                      <a:pt x="1355" y="729"/>
                      <a:pt x="1358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8" y="742"/>
                      <a:pt x="1275" y="738"/>
                      <a:pt x="1275" y="734"/>
                    </a:cubicBezTo>
                    <a:cubicBezTo>
                      <a:pt x="1275" y="729"/>
                      <a:pt x="1278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4"/>
                      <a:pt x="95" y="8"/>
                    </a:cubicBezTo>
                    <a:cubicBezTo>
                      <a:pt x="95" y="12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4"/>
                      <a:pt x="175" y="8"/>
                    </a:cubicBezTo>
                    <a:cubicBezTo>
                      <a:pt x="175" y="12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4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3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3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3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3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3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3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3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3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3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3" name="Rectangle 659">
                <a:extLst>
                  <a:ext uri="{FF2B5EF4-FFF2-40B4-BE49-F238E27FC236}">
                    <a16:creationId xmlns="" xmlns:a16="http://schemas.microsoft.com/office/drawing/2014/main" id="{BAC6E723-AA8D-4DA8-AF74-8340E6169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" y="2115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654" name="Rectangle 660">
                <a:extLst>
                  <a:ext uri="{FF2B5EF4-FFF2-40B4-BE49-F238E27FC236}">
                    <a16:creationId xmlns="" xmlns:a16="http://schemas.microsoft.com/office/drawing/2014/main" id="{5C2FDF7B-6AE3-47B4-A9E1-5DD7E327A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2163"/>
                <a:ext cx="2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 Leader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655" name="Rectangle 661">
                <a:extLst>
                  <a:ext uri="{FF2B5EF4-FFF2-40B4-BE49-F238E27FC236}">
                    <a16:creationId xmlns="" xmlns:a16="http://schemas.microsoft.com/office/drawing/2014/main" id="{E9C8C9EA-42D8-4B8C-B238-65B0B5207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86" name="Picture 662">
                <a:extLst>
                  <a:ext uri="{FF2B5EF4-FFF2-40B4-BE49-F238E27FC236}">
                    <a16:creationId xmlns="" xmlns:a16="http://schemas.microsoft.com/office/drawing/2014/main" id="{7E5AF3FB-6B39-406A-B6B6-CDF012D845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2" y="231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56" name="Rectangle 663">
                <a:extLst>
                  <a:ext uri="{FF2B5EF4-FFF2-40B4-BE49-F238E27FC236}">
                    <a16:creationId xmlns="" xmlns:a16="http://schemas.microsoft.com/office/drawing/2014/main" id="{71B91AED-4FA2-4C5F-A467-1CA5217ED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7" name="Rectangle 664">
                <a:extLst>
                  <a:ext uri="{FF2B5EF4-FFF2-40B4-BE49-F238E27FC236}">
                    <a16:creationId xmlns="" xmlns:a16="http://schemas.microsoft.com/office/drawing/2014/main" id="{CBB2B31D-A214-4518-B931-74CC8CF14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2315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8" name="Freeform 665">
                <a:extLst>
                  <a:ext uri="{FF2B5EF4-FFF2-40B4-BE49-F238E27FC236}">
                    <a16:creationId xmlns="" xmlns:a16="http://schemas.microsoft.com/office/drawing/2014/main" id="{0181CB65-B8B5-47E0-9123-E53393132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317"/>
                <a:ext cx="446" cy="169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2 w 1468"/>
                  <a:gd name="T95" fmla="*/ 741 h 741"/>
                  <a:gd name="T96" fmla="*/ 522 w 1468"/>
                  <a:gd name="T97" fmla="*/ 741 h 741"/>
                  <a:gd name="T98" fmla="*/ 442 w 1468"/>
                  <a:gd name="T99" fmla="*/ 741 h 741"/>
                  <a:gd name="T100" fmla="*/ 362 w 1468"/>
                  <a:gd name="T101" fmla="*/ 741 h 741"/>
                  <a:gd name="T102" fmla="*/ 282 w 1468"/>
                  <a:gd name="T103" fmla="*/ 741 h 741"/>
                  <a:gd name="T104" fmla="*/ 201 w 1468"/>
                  <a:gd name="T105" fmla="*/ 741 h 741"/>
                  <a:gd name="T106" fmla="*/ 121 w 1468"/>
                  <a:gd name="T107" fmla="*/ 741 h 741"/>
                  <a:gd name="T108" fmla="*/ 41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9" y="16"/>
                      <a:pt x="635" y="12"/>
                      <a:pt x="635" y="8"/>
                    </a:cubicBezTo>
                    <a:cubicBezTo>
                      <a:pt x="635" y="3"/>
                      <a:pt x="639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9" y="16"/>
                      <a:pt x="715" y="12"/>
                      <a:pt x="715" y="8"/>
                    </a:cubicBezTo>
                    <a:cubicBezTo>
                      <a:pt x="715" y="3"/>
                      <a:pt x="719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9" y="16"/>
                      <a:pt x="795" y="12"/>
                      <a:pt x="795" y="8"/>
                    </a:cubicBezTo>
                    <a:cubicBezTo>
                      <a:pt x="795" y="3"/>
                      <a:pt x="799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8" y="0"/>
                      <a:pt x="1451" y="3"/>
                      <a:pt x="1451" y="8"/>
                    </a:cubicBezTo>
                    <a:cubicBezTo>
                      <a:pt x="1451" y="12"/>
                      <a:pt x="1448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2" y="741"/>
                    </a:lnTo>
                    <a:cubicBezTo>
                      <a:pt x="677" y="741"/>
                      <a:pt x="674" y="738"/>
                      <a:pt x="674" y="733"/>
                    </a:cubicBezTo>
                    <a:cubicBezTo>
                      <a:pt x="674" y="729"/>
                      <a:pt x="677" y="725"/>
                      <a:pt x="682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2" y="741"/>
                    </a:moveTo>
                    <a:lnTo>
                      <a:pt x="602" y="741"/>
                    </a:lnTo>
                    <a:cubicBezTo>
                      <a:pt x="597" y="741"/>
                      <a:pt x="594" y="738"/>
                      <a:pt x="594" y="733"/>
                    </a:cubicBezTo>
                    <a:cubicBezTo>
                      <a:pt x="594" y="729"/>
                      <a:pt x="597" y="725"/>
                      <a:pt x="602" y="725"/>
                    </a:cubicBezTo>
                    <a:lnTo>
                      <a:pt x="602" y="725"/>
                    </a:lnTo>
                    <a:cubicBezTo>
                      <a:pt x="606" y="725"/>
                      <a:pt x="610" y="729"/>
                      <a:pt x="610" y="733"/>
                    </a:cubicBezTo>
                    <a:cubicBezTo>
                      <a:pt x="610" y="738"/>
                      <a:pt x="606" y="741"/>
                      <a:pt x="602" y="741"/>
                    </a:cubicBezTo>
                    <a:close/>
                    <a:moveTo>
                      <a:pt x="522" y="741"/>
                    </a:moveTo>
                    <a:lnTo>
                      <a:pt x="522" y="741"/>
                    </a:lnTo>
                    <a:cubicBezTo>
                      <a:pt x="517" y="741"/>
                      <a:pt x="514" y="738"/>
                      <a:pt x="514" y="733"/>
                    </a:cubicBezTo>
                    <a:cubicBezTo>
                      <a:pt x="514" y="729"/>
                      <a:pt x="517" y="725"/>
                      <a:pt x="522" y="725"/>
                    </a:cubicBezTo>
                    <a:lnTo>
                      <a:pt x="522" y="725"/>
                    </a:lnTo>
                    <a:cubicBezTo>
                      <a:pt x="526" y="725"/>
                      <a:pt x="530" y="729"/>
                      <a:pt x="530" y="733"/>
                    </a:cubicBezTo>
                    <a:cubicBezTo>
                      <a:pt x="530" y="738"/>
                      <a:pt x="526" y="741"/>
                      <a:pt x="522" y="741"/>
                    </a:cubicBezTo>
                    <a:close/>
                    <a:moveTo>
                      <a:pt x="442" y="741"/>
                    </a:moveTo>
                    <a:lnTo>
                      <a:pt x="442" y="741"/>
                    </a:lnTo>
                    <a:cubicBezTo>
                      <a:pt x="437" y="741"/>
                      <a:pt x="434" y="738"/>
                      <a:pt x="434" y="733"/>
                    </a:cubicBezTo>
                    <a:cubicBezTo>
                      <a:pt x="434" y="729"/>
                      <a:pt x="437" y="725"/>
                      <a:pt x="442" y="725"/>
                    </a:cubicBezTo>
                    <a:lnTo>
                      <a:pt x="442" y="725"/>
                    </a:lnTo>
                    <a:cubicBezTo>
                      <a:pt x="446" y="725"/>
                      <a:pt x="450" y="729"/>
                      <a:pt x="450" y="733"/>
                    </a:cubicBezTo>
                    <a:cubicBezTo>
                      <a:pt x="450" y="738"/>
                      <a:pt x="446" y="741"/>
                      <a:pt x="442" y="741"/>
                    </a:cubicBezTo>
                    <a:close/>
                    <a:moveTo>
                      <a:pt x="362" y="741"/>
                    </a:moveTo>
                    <a:lnTo>
                      <a:pt x="362" y="741"/>
                    </a:lnTo>
                    <a:cubicBezTo>
                      <a:pt x="357" y="741"/>
                      <a:pt x="354" y="738"/>
                      <a:pt x="354" y="733"/>
                    </a:cubicBezTo>
                    <a:cubicBezTo>
                      <a:pt x="354" y="729"/>
                      <a:pt x="357" y="725"/>
                      <a:pt x="362" y="725"/>
                    </a:cubicBezTo>
                    <a:lnTo>
                      <a:pt x="362" y="725"/>
                    </a:lnTo>
                    <a:cubicBezTo>
                      <a:pt x="366" y="725"/>
                      <a:pt x="370" y="729"/>
                      <a:pt x="370" y="733"/>
                    </a:cubicBezTo>
                    <a:cubicBezTo>
                      <a:pt x="370" y="738"/>
                      <a:pt x="366" y="741"/>
                      <a:pt x="362" y="741"/>
                    </a:cubicBezTo>
                    <a:close/>
                    <a:moveTo>
                      <a:pt x="282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2" y="725"/>
                    </a:lnTo>
                    <a:cubicBezTo>
                      <a:pt x="286" y="725"/>
                      <a:pt x="290" y="729"/>
                      <a:pt x="290" y="733"/>
                    </a:cubicBezTo>
                    <a:cubicBezTo>
                      <a:pt x="290" y="738"/>
                      <a:pt x="286" y="741"/>
                      <a:pt x="282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6" y="725"/>
                      <a:pt x="209" y="729"/>
                      <a:pt x="209" y="733"/>
                    </a:cubicBezTo>
                    <a:cubicBezTo>
                      <a:pt x="209" y="738"/>
                      <a:pt x="206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6" y="725"/>
                      <a:pt x="129" y="729"/>
                      <a:pt x="129" y="733"/>
                    </a:cubicBezTo>
                    <a:cubicBezTo>
                      <a:pt x="129" y="738"/>
                      <a:pt x="126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6" y="725"/>
                      <a:pt x="49" y="729"/>
                      <a:pt x="49" y="733"/>
                    </a:cubicBezTo>
                    <a:cubicBezTo>
                      <a:pt x="49" y="738"/>
                      <a:pt x="46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9" name="Rectangle 666">
                <a:extLst>
                  <a:ext uri="{FF2B5EF4-FFF2-40B4-BE49-F238E27FC236}">
                    <a16:creationId xmlns="" xmlns:a16="http://schemas.microsoft.com/office/drawing/2014/main" id="{FF651685-AD83-45F5-B7AA-454E41B25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2315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1" name="Rectangle 667">
                <a:extLst>
                  <a:ext uri="{FF2B5EF4-FFF2-40B4-BE49-F238E27FC236}">
                    <a16:creationId xmlns="" xmlns:a16="http://schemas.microsoft.com/office/drawing/2014/main" id="{C8FF2EBA-AEB6-45FD-A5BD-A076B5B3E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04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2" name="Rectangle 668">
                <a:extLst>
                  <a:ext uri="{FF2B5EF4-FFF2-40B4-BE49-F238E27FC236}">
                    <a16:creationId xmlns="" xmlns:a16="http://schemas.microsoft.com/office/drawing/2014/main" id="{19A984A5-49C9-4936-9F69-ACFE287A5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08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3" name="Rectangle 669">
                <a:extLst>
                  <a:ext uri="{FF2B5EF4-FFF2-40B4-BE49-F238E27FC236}">
                    <a16:creationId xmlns="" xmlns:a16="http://schemas.microsoft.com/office/drawing/2014/main" id="{C1851FE0-F1FE-4BC7-91AB-3BDB3BA28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15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4" name="Rectangle 670">
                <a:extLst>
                  <a:ext uri="{FF2B5EF4-FFF2-40B4-BE49-F238E27FC236}">
                    <a16:creationId xmlns="" xmlns:a16="http://schemas.microsoft.com/office/drawing/2014/main" id="{00BBB7F3-5BAD-474C-A42B-D80FC457E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26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5" name="Rectangle 671">
                <a:extLst>
                  <a:ext uri="{FF2B5EF4-FFF2-40B4-BE49-F238E27FC236}">
                    <a16:creationId xmlns="" xmlns:a16="http://schemas.microsoft.com/office/drawing/2014/main" id="{8E4D7AAC-EF9B-4122-B912-62D839662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37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6" name="Rectangle 672">
                <a:extLst>
                  <a:ext uri="{FF2B5EF4-FFF2-40B4-BE49-F238E27FC236}">
                    <a16:creationId xmlns="" xmlns:a16="http://schemas.microsoft.com/office/drawing/2014/main" id="{2B410F63-EB88-460F-9712-10AC0DE25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48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7" name="Rectangle 673">
                <a:extLst>
                  <a:ext uri="{FF2B5EF4-FFF2-40B4-BE49-F238E27FC236}">
                    <a16:creationId xmlns="" xmlns:a16="http://schemas.microsoft.com/office/drawing/2014/main" id="{627736EF-DB8A-4202-AFE4-52C400AC9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59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8" name="Rectangle 674">
                <a:extLst>
                  <a:ext uri="{FF2B5EF4-FFF2-40B4-BE49-F238E27FC236}">
                    <a16:creationId xmlns="" xmlns:a16="http://schemas.microsoft.com/office/drawing/2014/main" id="{CA31BA00-E971-40FE-8102-5CC6BD35D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70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9" name="Rectangle 675">
                <a:extLst>
                  <a:ext uri="{FF2B5EF4-FFF2-40B4-BE49-F238E27FC236}">
                    <a16:creationId xmlns="" xmlns:a16="http://schemas.microsoft.com/office/drawing/2014/main" id="{D838BC1E-C628-43B1-BF20-00C366E28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381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0" name="Rectangle 676">
                <a:extLst>
                  <a:ext uri="{FF2B5EF4-FFF2-40B4-BE49-F238E27FC236}">
                    <a16:creationId xmlns="" xmlns:a16="http://schemas.microsoft.com/office/drawing/2014/main" id="{E4B48A62-AB33-42FB-AF6C-5F86D5859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03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1" name="Rectangle 677">
                <a:extLst>
                  <a:ext uri="{FF2B5EF4-FFF2-40B4-BE49-F238E27FC236}">
                    <a16:creationId xmlns="" xmlns:a16="http://schemas.microsoft.com/office/drawing/2014/main" id="{5077CA65-BFA0-4040-9F0A-4A19941D8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14"/>
                <a:ext cx="451" cy="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2" name="Rectangle 678">
                <a:extLst>
                  <a:ext uri="{FF2B5EF4-FFF2-40B4-BE49-F238E27FC236}">
                    <a16:creationId xmlns="" xmlns:a16="http://schemas.microsoft.com/office/drawing/2014/main" id="{3EF249DE-7D3E-4890-A18E-8CBB07B2F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21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3" name="Rectangle 679">
                <a:extLst>
                  <a:ext uri="{FF2B5EF4-FFF2-40B4-BE49-F238E27FC236}">
                    <a16:creationId xmlns="" xmlns:a16="http://schemas.microsoft.com/office/drawing/2014/main" id="{1F23B000-A368-4D4E-93B1-6719C51DA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32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4" name="Rectangle 680">
                <a:extLst>
                  <a:ext uri="{FF2B5EF4-FFF2-40B4-BE49-F238E27FC236}">
                    <a16:creationId xmlns="" xmlns:a16="http://schemas.microsoft.com/office/drawing/2014/main" id="{CC8EEE68-55FE-47C6-92C8-43E151B9D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43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5" name="Rectangle 681">
                <a:extLst>
                  <a:ext uri="{FF2B5EF4-FFF2-40B4-BE49-F238E27FC236}">
                    <a16:creationId xmlns="" xmlns:a16="http://schemas.microsoft.com/office/drawing/2014/main" id="{1852AA15-EF62-4F08-89E0-4C66A3250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54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6" name="Rectangle 682">
                <a:extLst>
                  <a:ext uri="{FF2B5EF4-FFF2-40B4-BE49-F238E27FC236}">
                    <a16:creationId xmlns="" xmlns:a16="http://schemas.microsoft.com/office/drawing/2014/main" id="{A15FF1AC-2F4D-47AE-9703-AE86CE967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65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7" name="Rectangle 683">
                <a:extLst>
                  <a:ext uri="{FF2B5EF4-FFF2-40B4-BE49-F238E27FC236}">
                    <a16:creationId xmlns="" xmlns:a16="http://schemas.microsoft.com/office/drawing/2014/main" id="{00071240-F799-490F-9534-EF4249B57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476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8" name="Freeform 684">
                <a:extLst>
                  <a:ext uri="{FF2B5EF4-FFF2-40B4-BE49-F238E27FC236}">
                    <a16:creationId xmlns="" xmlns:a16="http://schemas.microsoft.com/office/drawing/2014/main" id="{CFAD0A85-A028-449D-B1E7-0573BDE195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0" y="2310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8" y="742"/>
                      <a:pt x="1355" y="738"/>
                      <a:pt x="1355" y="734"/>
                    </a:cubicBezTo>
                    <a:cubicBezTo>
                      <a:pt x="1355" y="729"/>
                      <a:pt x="1358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8" y="742"/>
                      <a:pt x="1275" y="738"/>
                      <a:pt x="1275" y="734"/>
                    </a:cubicBezTo>
                    <a:cubicBezTo>
                      <a:pt x="1275" y="729"/>
                      <a:pt x="1278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4"/>
                      <a:pt x="95" y="8"/>
                    </a:cubicBezTo>
                    <a:cubicBezTo>
                      <a:pt x="95" y="12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4"/>
                      <a:pt x="175" y="8"/>
                    </a:cubicBezTo>
                    <a:cubicBezTo>
                      <a:pt x="175" y="12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4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7"/>
                    </a:lnTo>
                    <a:cubicBezTo>
                      <a:pt x="1467" y="401"/>
                      <a:pt x="1463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3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3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3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3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3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3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3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3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9" name="Rectangle 685">
                <a:extLst>
                  <a:ext uri="{FF2B5EF4-FFF2-40B4-BE49-F238E27FC236}">
                    <a16:creationId xmlns="" xmlns:a16="http://schemas.microsoft.com/office/drawing/2014/main" id="{0961AE19-3EC4-4701-9F45-C4C0736FB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" y="2323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680" name="Rectangle 686">
                <a:extLst>
                  <a:ext uri="{FF2B5EF4-FFF2-40B4-BE49-F238E27FC236}">
                    <a16:creationId xmlns="" xmlns:a16="http://schemas.microsoft.com/office/drawing/2014/main" id="{DB720069-4DC3-46CC-9EFE-A69D1E8DC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2371"/>
                <a:ext cx="2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 Leader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681" name="Rectangle 687">
                <a:extLst>
                  <a:ext uri="{FF2B5EF4-FFF2-40B4-BE49-F238E27FC236}">
                    <a16:creationId xmlns="" xmlns:a16="http://schemas.microsoft.com/office/drawing/2014/main" id="{EE6A87E3-B1BB-4226-9DD3-5D181C1C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12" name="Picture 688">
                <a:extLst>
                  <a:ext uri="{FF2B5EF4-FFF2-40B4-BE49-F238E27FC236}">
                    <a16:creationId xmlns="" xmlns:a16="http://schemas.microsoft.com/office/drawing/2014/main" id="{E3552490-4C99-4705-8B19-FF44C7830A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" y="2525"/>
                <a:ext cx="4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2" name="Rectangle 689">
                <a:extLst>
                  <a:ext uri="{FF2B5EF4-FFF2-40B4-BE49-F238E27FC236}">
                    <a16:creationId xmlns="" xmlns:a16="http://schemas.microsoft.com/office/drawing/2014/main" id="{D33ECC9A-FAF6-4E2C-BB5B-9357F96DD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3" name="Rectangle 690">
                <a:extLst>
                  <a:ext uri="{FF2B5EF4-FFF2-40B4-BE49-F238E27FC236}">
                    <a16:creationId xmlns="" xmlns:a16="http://schemas.microsoft.com/office/drawing/2014/main" id="{7BBFC91B-BA17-44FA-A684-7E1C3491B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52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4" name="Freeform 691">
                <a:extLst>
                  <a:ext uri="{FF2B5EF4-FFF2-40B4-BE49-F238E27FC236}">
                    <a16:creationId xmlns="" xmlns:a16="http://schemas.microsoft.com/office/drawing/2014/main" id="{18BB2BD1-5E56-4317-A8D5-0A43DC3F9C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1" y="2523"/>
                <a:ext cx="445" cy="169"/>
              </a:xfrm>
              <a:custGeom>
                <a:avLst/>
                <a:gdLst>
                  <a:gd name="T0" fmla="*/ 0 w 1468"/>
                  <a:gd name="T1" fmla="*/ 734 h 742"/>
                  <a:gd name="T2" fmla="*/ 0 w 1468"/>
                  <a:gd name="T3" fmla="*/ 654 h 742"/>
                  <a:gd name="T4" fmla="*/ 0 w 1468"/>
                  <a:gd name="T5" fmla="*/ 573 h 742"/>
                  <a:gd name="T6" fmla="*/ 0 w 1468"/>
                  <a:gd name="T7" fmla="*/ 493 h 742"/>
                  <a:gd name="T8" fmla="*/ 0 w 1468"/>
                  <a:gd name="T9" fmla="*/ 413 h 742"/>
                  <a:gd name="T10" fmla="*/ 0 w 1468"/>
                  <a:gd name="T11" fmla="*/ 333 h 742"/>
                  <a:gd name="T12" fmla="*/ 0 w 1468"/>
                  <a:gd name="T13" fmla="*/ 253 h 742"/>
                  <a:gd name="T14" fmla="*/ 0 w 1468"/>
                  <a:gd name="T15" fmla="*/ 173 h 742"/>
                  <a:gd name="T16" fmla="*/ 0 w 1468"/>
                  <a:gd name="T17" fmla="*/ 93 h 742"/>
                  <a:gd name="T18" fmla="*/ 0 w 1468"/>
                  <a:gd name="T19" fmla="*/ 13 h 742"/>
                  <a:gd name="T20" fmla="*/ 83 w 1468"/>
                  <a:gd name="T21" fmla="*/ 0 h 742"/>
                  <a:gd name="T22" fmla="*/ 163 w 1468"/>
                  <a:gd name="T23" fmla="*/ 0 h 742"/>
                  <a:gd name="T24" fmla="*/ 243 w 1468"/>
                  <a:gd name="T25" fmla="*/ 0 h 742"/>
                  <a:gd name="T26" fmla="*/ 323 w 1468"/>
                  <a:gd name="T27" fmla="*/ 0 h 742"/>
                  <a:gd name="T28" fmla="*/ 403 w 1468"/>
                  <a:gd name="T29" fmla="*/ 0 h 742"/>
                  <a:gd name="T30" fmla="*/ 483 w 1468"/>
                  <a:gd name="T31" fmla="*/ 0 h 742"/>
                  <a:gd name="T32" fmla="*/ 563 w 1468"/>
                  <a:gd name="T33" fmla="*/ 0 h 742"/>
                  <a:gd name="T34" fmla="*/ 643 w 1468"/>
                  <a:gd name="T35" fmla="*/ 0 h 742"/>
                  <a:gd name="T36" fmla="*/ 723 w 1468"/>
                  <a:gd name="T37" fmla="*/ 0 h 742"/>
                  <a:gd name="T38" fmla="*/ 803 w 1468"/>
                  <a:gd name="T39" fmla="*/ 0 h 742"/>
                  <a:gd name="T40" fmla="*/ 883 w 1468"/>
                  <a:gd name="T41" fmla="*/ 0 h 742"/>
                  <a:gd name="T42" fmla="*/ 963 w 1468"/>
                  <a:gd name="T43" fmla="*/ 0 h 742"/>
                  <a:gd name="T44" fmla="*/ 1043 w 1468"/>
                  <a:gd name="T45" fmla="*/ 0 h 742"/>
                  <a:gd name="T46" fmla="*/ 1123 w 1468"/>
                  <a:gd name="T47" fmla="*/ 0 h 742"/>
                  <a:gd name="T48" fmla="*/ 1203 w 1468"/>
                  <a:gd name="T49" fmla="*/ 0 h 742"/>
                  <a:gd name="T50" fmla="*/ 1283 w 1468"/>
                  <a:gd name="T51" fmla="*/ 0 h 742"/>
                  <a:gd name="T52" fmla="*/ 1363 w 1468"/>
                  <a:gd name="T53" fmla="*/ 0 h 742"/>
                  <a:gd name="T54" fmla="*/ 1443 w 1468"/>
                  <a:gd name="T55" fmla="*/ 0 h 742"/>
                  <a:gd name="T56" fmla="*/ 1468 w 1468"/>
                  <a:gd name="T57" fmla="*/ 71 h 742"/>
                  <a:gd name="T58" fmla="*/ 1468 w 1468"/>
                  <a:gd name="T59" fmla="*/ 151 h 742"/>
                  <a:gd name="T60" fmla="*/ 1468 w 1468"/>
                  <a:gd name="T61" fmla="*/ 231 h 742"/>
                  <a:gd name="T62" fmla="*/ 1468 w 1468"/>
                  <a:gd name="T63" fmla="*/ 311 h 742"/>
                  <a:gd name="T64" fmla="*/ 1468 w 1468"/>
                  <a:gd name="T65" fmla="*/ 391 h 742"/>
                  <a:gd name="T66" fmla="*/ 1468 w 1468"/>
                  <a:gd name="T67" fmla="*/ 471 h 742"/>
                  <a:gd name="T68" fmla="*/ 1468 w 1468"/>
                  <a:gd name="T69" fmla="*/ 551 h 742"/>
                  <a:gd name="T70" fmla="*/ 1468 w 1468"/>
                  <a:gd name="T71" fmla="*/ 631 h 742"/>
                  <a:gd name="T72" fmla="*/ 1468 w 1468"/>
                  <a:gd name="T73" fmla="*/ 711 h 742"/>
                  <a:gd name="T74" fmla="*/ 1402 w 1468"/>
                  <a:gd name="T75" fmla="*/ 742 h 742"/>
                  <a:gd name="T76" fmla="*/ 1322 w 1468"/>
                  <a:gd name="T77" fmla="*/ 742 h 742"/>
                  <a:gd name="T78" fmla="*/ 1242 w 1468"/>
                  <a:gd name="T79" fmla="*/ 742 h 742"/>
                  <a:gd name="T80" fmla="*/ 1162 w 1468"/>
                  <a:gd name="T81" fmla="*/ 742 h 742"/>
                  <a:gd name="T82" fmla="*/ 1082 w 1468"/>
                  <a:gd name="T83" fmla="*/ 742 h 742"/>
                  <a:gd name="T84" fmla="*/ 1002 w 1468"/>
                  <a:gd name="T85" fmla="*/ 742 h 742"/>
                  <a:gd name="T86" fmla="*/ 922 w 1468"/>
                  <a:gd name="T87" fmla="*/ 742 h 742"/>
                  <a:gd name="T88" fmla="*/ 842 w 1468"/>
                  <a:gd name="T89" fmla="*/ 742 h 742"/>
                  <a:gd name="T90" fmla="*/ 762 w 1468"/>
                  <a:gd name="T91" fmla="*/ 742 h 742"/>
                  <a:gd name="T92" fmla="*/ 682 w 1468"/>
                  <a:gd name="T93" fmla="*/ 742 h 742"/>
                  <a:gd name="T94" fmla="*/ 602 w 1468"/>
                  <a:gd name="T95" fmla="*/ 742 h 742"/>
                  <a:gd name="T96" fmla="*/ 522 w 1468"/>
                  <a:gd name="T97" fmla="*/ 742 h 742"/>
                  <a:gd name="T98" fmla="*/ 442 w 1468"/>
                  <a:gd name="T99" fmla="*/ 742 h 742"/>
                  <a:gd name="T100" fmla="*/ 362 w 1468"/>
                  <a:gd name="T101" fmla="*/ 742 h 742"/>
                  <a:gd name="T102" fmla="*/ 282 w 1468"/>
                  <a:gd name="T103" fmla="*/ 742 h 742"/>
                  <a:gd name="T104" fmla="*/ 202 w 1468"/>
                  <a:gd name="T105" fmla="*/ 742 h 742"/>
                  <a:gd name="T106" fmla="*/ 122 w 1468"/>
                  <a:gd name="T107" fmla="*/ 742 h 742"/>
                  <a:gd name="T108" fmla="*/ 42 w 1468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2">
                    <a:moveTo>
                      <a:pt x="0" y="734"/>
                    </a:moveTo>
                    <a:lnTo>
                      <a:pt x="0" y="734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4"/>
                    </a:cubicBezTo>
                    <a:lnTo>
                      <a:pt x="16" y="734"/>
                    </a:lnTo>
                    <a:cubicBezTo>
                      <a:pt x="16" y="738"/>
                      <a:pt x="13" y="742"/>
                      <a:pt x="8" y="742"/>
                    </a:cubicBezTo>
                    <a:cubicBezTo>
                      <a:pt x="4" y="742"/>
                      <a:pt x="0" y="738"/>
                      <a:pt x="0" y="734"/>
                    </a:cubicBezTo>
                    <a:close/>
                    <a:moveTo>
                      <a:pt x="0" y="654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4"/>
                    </a:lnTo>
                    <a:cubicBezTo>
                      <a:pt x="16" y="658"/>
                      <a:pt x="13" y="662"/>
                      <a:pt x="8" y="662"/>
                    </a:cubicBezTo>
                    <a:cubicBezTo>
                      <a:pt x="4" y="662"/>
                      <a:pt x="0" y="658"/>
                      <a:pt x="0" y="654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9" y="16"/>
                      <a:pt x="395" y="12"/>
                      <a:pt x="395" y="8"/>
                    </a:cubicBezTo>
                    <a:cubicBezTo>
                      <a:pt x="395" y="3"/>
                      <a:pt x="399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9" y="16"/>
                      <a:pt x="475" y="12"/>
                      <a:pt x="475" y="8"/>
                    </a:cubicBezTo>
                    <a:cubicBezTo>
                      <a:pt x="475" y="3"/>
                      <a:pt x="479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9" y="16"/>
                      <a:pt x="555" y="12"/>
                      <a:pt x="555" y="8"/>
                    </a:cubicBezTo>
                    <a:cubicBezTo>
                      <a:pt x="555" y="3"/>
                      <a:pt x="559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9" y="16"/>
                      <a:pt x="635" y="12"/>
                      <a:pt x="635" y="8"/>
                    </a:cubicBezTo>
                    <a:cubicBezTo>
                      <a:pt x="635" y="3"/>
                      <a:pt x="639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9" y="16"/>
                      <a:pt x="715" y="12"/>
                      <a:pt x="715" y="8"/>
                    </a:cubicBezTo>
                    <a:cubicBezTo>
                      <a:pt x="715" y="3"/>
                      <a:pt x="719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9" y="16"/>
                      <a:pt x="795" y="12"/>
                      <a:pt x="795" y="8"/>
                    </a:cubicBezTo>
                    <a:cubicBezTo>
                      <a:pt x="795" y="3"/>
                      <a:pt x="799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8" y="0"/>
                      <a:pt x="1211" y="3"/>
                      <a:pt x="1211" y="8"/>
                    </a:cubicBezTo>
                    <a:cubicBezTo>
                      <a:pt x="1211" y="12"/>
                      <a:pt x="1208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8" y="0"/>
                      <a:pt x="1291" y="3"/>
                      <a:pt x="1291" y="8"/>
                    </a:cubicBezTo>
                    <a:cubicBezTo>
                      <a:pt x="1291" y="12"/>
                      <a:pt x="1288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8" y="0"/>
                      <a:pt x="1371" y="3"/>
                      <a:pt x="1371" y="8"/>
                    </a:cubicBezTo>
                    <a:cubicBezTo>
                      <a:pt x="1371" y="12"/>
                      <a:pt x="1368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8" y="0"/>
                      <a:pt x="1451" y="3"/>
                      <a:pt x="1451" y="8"/>
                    </a:cubicBezTo>
                    <a:cubicBezTo>
                      <a:pt x="1451" y="12"/>
                      <a:pt x="1448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2"/>
                    </a:moveTo>
                    <a:lnTo>
                      <a:pt x="1402" y="742"/>
                    </a:lnTo>
                    <a:cubicBezTo>
                      <a:pt x="1397" y="742"/>
                      <a:pt x="1394" y="738"/>
                      <a:pt x="1394" y="734"/>
                    </a:cubicBezTo>
                    <a:cubicBezTo>
                      <a:pt x="1394" y="729"/>
                      <a:pt x="1397" y="726"/>
                      <a:pt x="1402" y="726"/>
                    </a:cubicBezTo>
                    <a:lnTo>
                      <a:pt x="1402" y="726"/>
                    </a:lnTo>
                    <a:cubicBezTo>
                      <a:pt x="1406" y="726"/>
                      <a:pt x="1410" y="729"/>
                      <a:pt x="1410" y="734"/>
                    </a:cubicBezTo>
                    <a:cubicBezTo>
                      <a:pt x="1410" y="738"/>
                      <a:pt x="1406" y="742"/>
                      <a:pt x="1402" y="742"/>
                    </a:cubicBezTo>
                    <a:close/>
                    <a:moveTo>
                      <a:pt x="1322" y="742"/>
                    </a:moveTo>
                    <a:lnTo>
                      <a:pt x="1322" y="742"/>
                    </a:lnTo>
                    <a:cubicBezTo>
                      <a:pt x="1317" y="742"/>
                      <a:pt x="1314" y="738"/>
                      <a:pt x="1314" y="734"/>
                    </a:cubicBezTo>
                    <a:cubicBezTo>
                      <a:pt x="1314" y="729"/>
                      <a:pt x="1317" y="726"/>
                      <a:pt x="1322" y="726"/>
                    </a:cubicBezTo>
                    <a:lnTo>
                      <a:pt x="1322" y="726"/>
                    </a:lnTo>
                    <a:cubicBezTo>
                      <a:pt x="1326" y="726"/>
                      <a:pt x="1330" y="729"/>
                      <a:pt x="1330" y="734"/>
                    </a:cubicBezTo>
                    <a:cubicBezTo>
                      <a:pt x="1330" y="738"/>
                      <a:pt x="1326" y="742"/>
                      <a:pt x="1322" y="742"/>
                    </a:cubicBezTo>
                    <a:close/>
                    <a:moveTo>
                      <a:pt x="1242" y="742"/>
                    </a:moveTo>
                    <a:lnTo>
                      <a:pt x="1242" y="742"/>
                    </a:lnTo>
                    <a:cubicBezTo>
                      <a:pt x="1237" y="742"/>
                      <a:pt x="1234" y="738"/>
                      <a:pt x="1234" y="734"/>
                    </a:cubicBezTo>
                    <a:cubicBezTo>
                      <a:pt x="1234" y="729"/>
                      <a:pt x="1237" y="726"/>
                      <a:pt x="1242" y="726"/>
                    </a:cubicBezTo>
                    <a:lnTo>
                      <a:pt x="1242" y="726"/>
                    </a:lnTo>
                    <a:cubicBezTo>
                      <a:pt x="1246" y="726"/>
                      <a:pt x="1250" y="729"/>
                      <a:pt x="1250" y="734"/>
                    </a:cubicBezTo>
                    <a:cubicBezTo>
                      <a:pt x="1250" y="738"/>
                      <a:pt x="1246" y="742"/>
                      <a:pt x="1242" y="742"/>
                    </a:cubicBezTo>
                    <a:close/>
                    <a:moveTo>
                      <a:pt x="1162" y="742"/>
                    </a:moveTo>
                    <a:lnTo>
                      <a:pt x="1162" y="742"/>
                    </a:lnTo>
                    <a:cubicBezTo>
                      <a:pt x="1157" y="742"/>
                      <a:pt x="1154" y="738"/>
                      <a:pt x="1154" y="734"/>
                    </a:cubicBezTo>
                    <a:cubicBezTo>
                      <a:pt x="1154" y="729"/>
                      <a:pt x="1157" y="726"/>
                      <a:pt x="1162" y="726"/>
                    </a:cubicBezTo>
                    <a:lnTo>
                      <a:pt x="1162" y="726"/>
                    </a:lnTo>
                    <a:cubicBezTo>
                      <a:pt x="1166" y="726"/>
                      <a:pt x="1170" y="729"/>
                      <a:pt x="1170" y="734"/>
                    </a:cubicBezTo>
                    <a:cubicBezTo>
                      <a:pt x="1170" y="738"/>
                      <a:pt x="1166" y="742"/>
                      <a:pt x="1162" y="742"/>
                    </a:cubicBezTo>
                    <a:close/>
                    <a:moveTo>
                      <a:pt x="1082" y="742"/>
                    </a:moveTo>
                    <a:lnTo>
                      <a:pt x="1082" y="742"/>
                    </a:lnTo>
                    <a:cubicBezTo>
                      <a:pt x="1077" y="742"/>
                      <a:pt x="1074" y="738"/>
                      <a:pt x="1074" y="734"/>
                    </a:cubicBezTo>
                    <a:cubicBezTo>
                      <a:pt x="1074" y="729"/>
                      <a:pt x="1077" y="726"/>
                      <a:pt x="1082" y="726"/>
                    </a:cubicBezTo>
                    <a:lnTo>
                      <a:pt x="1082" y="726"/>
                    </a:lnTo>
                    <a:cubicBezTo>
                      <a:pt x="1086" y="726"/>
                      <a:pt x="1090" y="729"/>
                      <a:pt x="1090" y="734"/>
                    </a:cubicBezTo>
                    <a:cubicBezTo>
                      <a:pt x="1090" y="738"/>
                      <a:pt x="1086" y="742"/>
                      <a:pt x="1082" y="742"/>
                    </a:cubicBezTo>
                    <a:close/>
                    <a:moveTo>
                      <a:pt x="1002" y="742"/>
                    </a:moveTo>
                    <a:lnTo>
                      <a:pt x="1002" y="742"/>
                    </a:lnTo>
                    <a:cubicBezTo>
                      <a:pt x="997" y="742"/>
                      <a:pt x="994" y="738"/>
                      <a:pt x="994" y="734"/>
                    </a:cubicBezTo>
                    <a:cubicBezTo>
                      <a:pt x="994" y="729"/>
                      <a:pt x="997" y="726"/>
                      <a:pt x="1002" y="726"/>
                    </a:cubicBezTo>
                    <a:lnTo>
                      <a:pt x="1002" y="726"/>
                    </a:lnTo>
                    <a:cubicBezTo>
                      <a:pt x="1006" y="726"/>
                      <a:pt x="1010" y="729"/>
                      <a:pt x="1010" y="734"/>
                    </a:cubicBezTo>
                    <a:cubicBezTo>
                      <a:pt x="1010" y="738"/>
                      <a:pt x="1006" y="742"/>
                      <a:pt x="1002" y="742"/>
                    </a:cubicBezTo>
                    <a:close/>
                    <a:moveTo>
                      <a:pt x="922" y="742"/>
                    </a:moveTo>
                    <a:lnTo>
                      <a:pt x="922" y="742"/>
                    </a:lnTo>
                    <a:cubicBezTo>
                      <a:pt x="917" y="742"/>
                      <a:pt x="914" y="738"/>
                      <a:pt x="914" y="734"/>
                    </a:cubicBezTo>
                    <a:cubicBezTo>
                      <a:pt x="914" y="729"/>
                      <a:pt x="917" y="726"/>
                      <a:pt x="922" y="726"/>
                    </a:cubicBezTo>
                    <a:lnTo>
                      <a:pt x="922" y="726"/>
                    </a:lnTo>
                    <a:cubicBezTo>
                      <a:pt x="926" y="726"/>
                      <a:pt x="930" y="729"/>
                      <a:pt x="930" y="734"/>
                    </a:cubicBezTo>
                    <a:cubicBezTo>
                      <a:pt x="930" y="738"/>
                      <a:pt x="926" y="742"/>
                      <a:pt x="922" y="742"/>
                    </a:cubicBezTo>
                    <a:close/>
                    <a:moveTo>
                      <a:pt x="842" y="742"/>
                    </a:moveTo>
                    <a:lnTo>
                      <a:pt x="842" y="742"/>
                    </a:lnTo>
                    <a:cubicBezTo>
                      <a:pt x="837" y="742"/>
                      <a:pt x="834" y="738"/>
                      <a:pt x="834" y="734"/>
                    </a:cubicBezTo>
                    <a:cubicBezTo>
                      <a:pt x="834" y="729"/>
                      <a:pt x="837" y="726"/>
                      <a:pt x="842" y="726"/>
                    </a:cubicBezTo>
                    <a:lnTo>
                      <a:pt x="842" y="726"/>
                    </a:lnTo>
                    <a:cubicBezTo>
                      <a:pt x="846" y="726"/>
                      <a:pt x="850" y="729"/>
                      <a:pt x="850" y="734"/>
                    </a:cubicBezTo>
                    <a:cubicBezTo>
                      <a:pt x="850" y="738"/>
                      <a:pt x="846" y="742"/>
                      <a:pt x="842" y="742"/>
                    </a:cubicBezTo>
                    <a:close/>
                    <a:moveTo>
                      <a:pt x="762" y="742"/>
                    </a:moveTo>
                    <a:lnTo>
                      <a:pt x="762" y="742"/>
                    </a:lnTo>
                    <a:cubicBezTo>
                      <a:pt x="757" y="742"/>
                      <a:pt x="754" y="738"/>
                      <a:pt x="754" y="734"/>
                    </a:cubicBezTo>
                    <a:cubicBezTo>
                      <a:pt x="754" y="729"/>
                      <a:pt x="757" y="726"/>
                      <a:pt x="762" y="726"/>
                    </a:cubicBezTo>
                    <a:lnTo>
                      <a:pt x="762" y="726"/>
                    </a:lnTo>
                    <a:cubicBezTo>
                      <a:pt x="766" y="726"/>
                      <a:pt x="770" y="729"/>
                      <a:pt x="770" y="734"/>
                    </a:cubicBezTo>
                    <a:cubicBezTo>
                      <a:pt x="770" y="738"/>
                      <a:pt x="766" y="742"/>
                      <a:pt x="762" y="742"/>
                    </a:cubicBezTo>
                    <a:close/>
                    <a:moveTo>
                      <a:pt x="682" y="742"/>
                    </a:moveTo>
                    <a:lnTo>
                      <a:pt x="682" y="742"/>
                    </a:lnTo>
                    <a:cubicBezTo>
                      <a:pt x="677" y="742"/>
                      <a:pt x="674" y="738"/>
                      <a:pt x="674" y="734"/>
                    </a:cubicBezTo>
                    <a:cubicBezTo>
                      <a:pt x="674" y="729"/>
                      <a:pt x="677" y="726"/>
                      <a:pt x="682" y="726"/>
                    </a:cubicBezTo>
                    <a:lnTo>
                      <a:pt x="682" y="726"/>
                    </a:lnTo>
                    <a:cubicBezTo>
                      <a:pt x="686" y="726"/>
                      <a:pt x="690" y="729"/>
                      <a:pt x="690" y="734"/>
                    </a:cubicBezTo>
                    <a:cubicBezTo>
                      <a:pt x="690" y="738"/>
                      <a:pt x="686" y="742"/>
                      <a:pt x="682" y="742"/>
                    </a:cubicBezTo>
                    <a:close/>
                    <a:moveTo>
                      <a:pt x="602" y="742"/>
                    </a:moveTo>
                    <a:lnTo>
                      <a:pt x="602" y="742"/>
                    </a:lnTo>
                    <a:cubicBezTo>
                      <a:pt x="597" y="742"/>
                      <a:pt x="594" y="738"/>
                      <a:pt x="594" y="734"/>
                    </a:cubicBezTo>
                    <a:cubicBezTo>
                      <a:pt x="594" y="729"/>
                      <a:pt x="597" y="726"/>
                      <a:pt x="602" y="726"/>
                    </a:cubicBezTo>
                    <a:lnTo>
                      <a:pt x="602" y="726"/>
                    </a:lnTo>
                    <a:cubicBezTo>
                      <a:pt x="606" y="726"/>
                      <a:pt x="610" y="729"/>
                      <a:pt x="610" y="734"/>
                    </a:cubicBezTo>
                    <a:cubicBezTo>
                      <a:pt x="610" y="738"/>
                      <a:pt x="606" y="742"/>
                      <a:pt x="602" y="742"/>
                    </a:cubicBezTo>
                    <a:close/>
                    <a:moveTo>
                      <a:pt x="522" y="742"/>
                    </a:moveTo>
                    <a:lnTo>
                      <a:pt x="522" y="742"/>
                    </a:lnTo>
                    <a:cubicBezTo>
                      <a:pt x="517" y="742"/>
                      <a:pt x="514" y="738"/>
                      <a:pt x="514" y="734"/>
                    </a:cubicBezTo>
                    <a:cubicBezTo>
                      <a:pt x="514" y="729"/>
                      <a:pt x="517" y="726"/>
                      <a:pt x="522" y="726"/>
                    </a:cubicBezTo>
                    <a:lnTo>
                      <a:pt x="522" y="726"/>
                    </a:lnTo>
                    <a:cubicBezTo>
                      <a:pt x="526" y="726"/>
                      <a:pt x="530" y="729"/>
                      <a:pt x="530" y="734"/>
                    </a:cubicBezTo>
                    <a:cubicBezTo>
                      <a:pt x="530" y="738"/>
                      <a:pt x="526" y="742"/>
                      <a:pt x="522" y="742"/>
                    </a:cubicBezTo>
                    <a:close/>
                    <a:moveTo>
                      <a:pt x="442" y="742"/>
                    </a:moveTo>
                    <a:lnTo>
                      <a:pt x="442" y="742"/>
                    </a:lnTo>
                    <a:cubicBezTo>
                      <a:pt x="437" y="742"/>
                      <a:pt x="434" y="738"/>
                      <a:pt x="434" y="734"/>
                    </a:cubicBezTo>
                    <a:cubicBezTo>
                      <a:pt x="434" y="729"/>
                      <a:pt x="437" y="726"/>
                      <a:pt x="442" y="726"/>
                    </a:cubicBezTo>
                    <a:lnTo>
                      <a:pt x="442" y="726"/>
                    </a:lnTo>
                    <a:cubicBezTo>
                      <a:pt x="446" y="726"/>
                      <a:pt x="450" y="729"/>
                      <a:pt x="450" y="734"/>
                    </a:cubicBezTo>
                    <a:cubicBezTo>
                      <a:pt x="450" y="738"/>
                      <a:pt x="446" y="742"/>
                      <a:pt x="442" y="742"/>
                    </a:cubicBezTo>
                    <a:close/>
                    <a:moveTo>
                      <a:pt x="362" y="742"/>
                    </a:moveTo>
                    <a:lnTo>
                      <a:pt x="362" y="742"/>
                    </a:lnTo>
                    <a:cubicBezTo>
                      <a:pt x="357" y="742"/>
                      <a:pt x="354" y="738"/>
                      <a:pt x="354" y="734"/>
                    </a:cubicBezTo>
                    <a:cubicBezTo>
                      <a:pt x="354" y="729"/>
                      <a:pt x="357" y="726"/>
                      <a:pt x="362" y="726"/>
                    </a:cubicBezTo>
                    <a:lnTo>
                      <a:pt x="362" y="726"/>
                    </a:lnTo>
                    <a:cubicBezTo>
                      <a:pt x="366" y="726"/>
                      <a:pt x="370" y="729"/>
                      <a:pt x="370" y="734"/>
                    </a:cubicBezTo>
                    <a:cubicBezTo>
                      <a:pt x="370" y="738"/>
                      <a:pt x="366" y="742"/>
                      <a:pt x="362" y="742"/>
                    </a:cubicBezTo>
                    <a:close/>
                    <a:moveTo>
                      <a:pt x="282" y="742"/>
                    </a:moveTo>
                    <a:lnTo>
                      <a:pt x="282" y="742"/>
                    </a:lnTo>
                    <a:cubicBezTo>
                      <a:pt x="277" y="742"/>
                      <a:pt x="274" y="738"/>
                      <a:pt x="274" y="734"/>
                    </a:cubicBezTo>
                    <a:cubicBezTo>
                      <a:pt x="274" y="729"/>
                      <a:pt x="277" y="726"/>
                      <a:pt x="282" y="726"/>
                    </a:cubicBezTo>
                    <a:lnTo>
                      <a:pt x="282" y="726"/>
                    </a:lnTo>
                    <a:cubicBezTo>
                      <a:pt x="286" y="726"/>
                      <a:pt x="290" y="729"/>
                      <a:pt x="290" y="734"/>
                    </a:cubicBezTo>
                    <a:cubicBezTo>
                      <a:pt x="290" y="738"/>
                      <a:pt x="286" y="742"/>
                      <a:pt x="282" y="742"/>
                    </a:cubicBezTo>
                    <a:close/>
                    <a:moveTo>
                      <a:pt x="202" y="742"/>
                    </a:moveTo>
                    <a:lnTo>
                      <a:pt x="202" y="742"/>
                    </a:lnTo>
                    <a:cubicBezTo>
                      <a:pt x="197" y="742"/>
                      <a:pt x="194" y="738"/>
                      <a:pt x="194" y="734"/>
                    </a:cubicBezTo>
                    <a:cubicBezTo>
                      <a:pt x="194" y="729"/>
                      <a:pt x="197" y="726"/>
                      <a:pt x="202" y="726"/>
                    </a:cubicBezTo>
                    <a:lnTo>
                      <a:pt x="202" y="726"/>
                    </a:lnTo>
                    <a:cubicBezTo>
                      <a:pt x="206" y="726"/>
                      <a:pt x="210" y="729"/>
                      <a:pt x="210" y="734"/>
                    </a:cubicBezTo>
                    <a:cubicBezTo>
                      <a:pt x="210" y="738"/>
                      <a:pt x="206" y="742"/>
                      <a:pt x="202" y="742"/>
                    </a:cubicBezTo>
                    <a:close/>
                    <a:moveTo>
                      <a:pt x="122" y="742"/>
                    </a:moveTo>
                    <a:lnTo>
                      <a:pt x="122" y="742"/>
                    </a:lnTo>
                    <a:cubicBezTo>
                      <a:pt x="117" y="742"/>
                      <a:pt x="114" y="738"/>
                      <a:pt x="114" y="734"/>
                    </a:cubicBezTo>
                    <a:cubicBezTo>
                      <a:pt x="114" y="729"/>
                      <a:pt x="117" y="726"/>
                      <a:pt x="122" y="726"/>
                    </a:cubicBezTo>
                    <a:lnTo>
                      <a:pt x="122" y="726"/>
                    </a:lnTo>
                    <a:cubicBezTo>
                      <a:pt x="126" y="726"/>
                      <a:pt x="130" y="729"/>
                      <a:pt x="130" y="734"/>
                    </a:cubicBezTo>
                    <a:cubicBezTo>
                      <a:pt x="130" y="738"/>
                      <a:pt x="126" y="742"/>
                      <a:pt x="122" y="742"/>
                    </a:cubicBezTo>
                    <a:close/>
                    <a:moveTo>
                      <a:pt x="42" y="742"/>
                    </a:moveTo>
                    <a:lnTo>
                      <a:pt x="41" y="742"/>
                    </a:lnTo>
                    <a:cubicBezTo>
                      <a:pt x="37" y="742"/>
                      <a:pt x="33" y="738"/>
                      <a:pt x="33" y="734"/>
                    </a:cubicBezTo>
                    <a:cubicBezTo>
                      <a:pt x="33" y="729"/>
                      <a:pt x="37" y="726"/>
                      <a:pt x="41" y="726"/>
                    </a:cubicBezTo>
                    <a:lnTo>
                      <a:pt x="42" y="726"/>
                    </a:lnTo>
                    <a:cubicBezTo>
                      <a:pt x="46" y="726"/>
                      <a:pt x="50" y="729"/>
                      <a:pt x="50" y="734"/>
                    </a:cubicBezTo>
                    <a:cubicBezTo>
                      <a:pt x="50" y="738"/>
                      <a:pt x="46" y="742"/>
                      <a:pt x="42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5" name="Rectangle 692">
                <a:extLst>
                  <a:ext uri="{FF2B5EF4-FFF2-40B4-BE49-F238E27FC236}">
                    <a16:creationId xmlns="" xmlns:a16="http://schemas.microsoft.com/office/drawing/2014/main" id="{F56F13E9-B1AC-4F80-A66B-81A0641A9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52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7" name="Rectangle 693">
                <a:extLst>
                  <a:ext uri="{FF2B5EF4-FFF2-40B4-BE49-F238E27FC236}">
                    <a16:creationId xmlns="" xmlns:a16="http://schemas.microsoft.com/office/drawing/2014/main" id="{D48B49AA-E933-4CCB-AAF1-7EE50D37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12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8" name="Rectangle 694">
                <a:extLst>
                  <a:ext uri="{FF2B5EF4-FFF2-40B4-BE49-F238E27FC236}">
                    <a16:creationId xmlns="" xmlns:a16="http://schemas.microsoft.com/office/drawing/2014/main" id="{F554CB31-21AF-4C91-BC86-E87A5C7DF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16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9" name="Rectangle 695">
                <a:extLst>
                  <a:ext uri="{FF2B5EF4-FFF2-40B4-BE49-F238E27FC236}">
                    <a16:creationId xmlns="" xmlns:a16="http://schemas.microsoft.com/office/drawing/2014/main" id="{388CDBAC-59FD-4829-A00A-4F69D3101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23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0" name="Rectangle 696">
                <a:extLst>
                  <a:ext uri="{FF2B5EF4-FFF2-40B4-BE49-F238E27FC236}">
                    <a16:creationId xmlns="" xmlns:a16="http://schemas.microsoft.com/office/drawing/2014/main" id="{80D8781F-B5A1-4F0F-9F0E-FB30FE0A9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34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1" name="Rectangle 697">
                <a:extLst>
                  <a:ext uri="{FF2B5EF4-FFF2-40B4-BE49-F238E27FC236}">
                    <a16:creationId xmlns="" xmlns:a16="http://schemas.microsoft.com/office/drawing/2014/main" id="{80CCB38E-B566-4047-9516-3000BAE31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45"/>
                <a:ext cx="451" cy="7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2" name="Rectangle 698">
                <a:extLst>
                  <a:ext uri="{FF2B5EF4-FFF2-40B4-BE49-F238E27FC236}">
                    <a16:creationId xmlns="" xmlns:a16="http://schemas.microsoft.com/office/drawing/2014/main" id="{CDCDA89D-4365-438F-B7AC-C1CD37525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52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3" name="Rectangle 699">
                <a:extLst>
                  <a:ext uri="{FF2B5EF4-FFF2-40B4-BE49-F238E27FC236}">
                    <a16:creationId xmlns="" xmlns:a16="http://schemas.microsoft.com/office/drawing/2014/main" id="{2954B74D-3F1C-448D-9DCA-6472EC49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63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4" name="Rectangle 700">
                <a:extLst>
                  <a:ext uri="{FF2B5EF4-FFF2-40B4-BE49-F238E27FC236}">
                    <a16:creationId xmlns="" xmlns:a16="http://schemas.microsoft.com/office/drawing/2014/main" id="{84A26FA7-E1A1-4C1E-9228-E59AD3692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74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5" name="Rectangle 701">
                <a:extLst>
                  <a:ext uri="{FF2B5EF4-FFF2-40B4-BE49-F238E27FC236}">
                    <a16:creationId xmlns="" xmlns:a16="http://schemas.microsoft.com/office/drawing/2014/main" id="{5D58B1CF-7AB9-4091-BC8C-D4FF436D3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585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6" name="Rectangle 702">
                <a:extLst>
                  <a:ext uri="{FF2B5EF4-FFF2-40B4-BE49-F238E27FC236}">
                    <a16:creationId xmlns="" xmlns:a16="http://schemas.microsoft.com/office/drawing/2014/main" id="{FADF4444-3557-42A1-A4EF-AF40181F6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0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7" name="Rectangle 703">
                <a:extLst>
                  <a:ext uri="{FF2B5EF4-FFF2-40B4-BE49-F238E27FC236}">
                    <a16:creationId xmlns="" xmlns:a16="http://schemas.microsoft.com/office/drawing/2014/main" id="{B0E6A4F0-2067-4D98-B206-70908107B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18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8" name="Rectangle 704">
                <a:extLst>
                  <a:ext uri="{FF2B5EF4-FFF2-40B4-BE49-F238E27FC236}">
                    <a16:creationId xmlns="" xmlns:a16="http://schemas.microsoft.com/office/drawing/2014/main" id="{47439069-B99D-4AD7-9A44-41FDAE593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29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9" name="Rectangle 705">
                <a:extLst>
                  <a:ext uri="{FF2B5EF4-FFF2-40B4-BE49-F238E27FC236}">
                    <a16:creationId xmlns="" xmlns:a16="http://schemas.microsoft.com/office/drawing/2014/main" id="{9F13B492-B22D-47B5-B917-061393202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40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0" name="Rectangle 706">
                <a:extLst>
                  <a:ext uri="{FF2B5EF4-FFF2-40B4-BE49-F238E27FC236}">
                    <a16:creationId xmlns="" xmlns:a16="http://schemas.microsoft.com/office/drawing/2014/main" id="{DA2FF2BF-C003-4409-BDA1-B5692BE4C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51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1" name="Rectangle 707">
                <a:extLst>
                  <a:ext uri="{FF2B5EF4-FFF2-40B4-BE49-F238E27FC236}">
                    <a16:creationId xmlns="" xmlns:a16="http://schemas.microsoft.com/office/drawing/2014/main" id="{554AFF4C-2DF3-4BD7-84A8-2D5EA9083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62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2" name="Rectangle 708">
                <a:extLst>
                  <a:ext uri="{FF2B5EF4-FFF2-40B4-BE49-F238E27FC236}">
                    <a16:creationId xmlns="" xmlns:a16="http://schemas.microsoft.com/office/drawing/2014/main" id="{2D7ADD71-BEB0-44D8-A2A4-B8856F468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73"/>
                <a:ext cx="451" cy="10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3" name="Rectangle 709">
                <a:extLst>
                  <a:ext uri="{FF2B5EF4-FFF2-40B4-BE49-F238E27FC236}">
                    <a16:creationId xmlns="" xmlns:a16="http://schemas.microsoft.com/office/drawing/2014/main" id="{74402FD5-A5DE-43DE-B78F-8C8D8B6CB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" y="2683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4" name="Freeform 710">
                <a:extLst>
                  <a:ext uri="{FF2B5EF4-FFF2-40B4-BE49-F238E27FC236}">
                    <a16:creationId xmlns="" xmlns:a16="http://schemas.microsoft.com/office/drawing/2014/main" id="{7B1F4A8F-664F-42F6-AB2C-B9D978AED1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2" y="251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3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3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3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3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3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3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3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3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3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3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3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3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3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3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3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3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3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3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3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3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3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3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3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3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3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3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4"/>
                      <a:pt x="1455" y="8"/>
                    </a:cubicBezTo>
                    <a:cubicBezTo>
                      <a:pt x="1455" y="13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3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3" y="85"/>
                      <a:pt x="1459" y="85"/>
                    </a:cubicBezTo>
                    <a:cubicBezTo>
                      <a:pt x="1455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5" y="69"/>
                      <a:pt x="1459" y="69"/>
                    </a:cubicBezTo>
                    <a:cubicBezTo>
                      <a:pt x="1463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3" y="165"/>
                      <a:pt x="1459" y="165"/>
                    </a:cubicBezTo>
                    <a:cubicBezTo>
                      <a:pt x="1455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5" y="149"/>
                      <a:pt x="1459" y="149"/>
                    </a:cubicBezTo>
                    <a:cubicBezTo>
                      <a:pt x="1463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3" y="245"/>
                      <a:pt x="1459" y="245"/>
                    </a:cubicBezTo>
                    <a:cubicBezTo>
                      <a:pt x="1455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5" y="229"/>
                      <a:pt x="1459" y="229"/>
                    </a:cubicBezTo>
                    <a:cubicBezTo>
                      <a:pt x="1463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3" y="325"/>
                      <a:pt x="1459" y="325"/>
                    </a:cubicBezTo>
                    <a:cubicBezTo>
                      <a:pt x="1455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5" y="309"/>
                      <a:pt x="1459" y="309"/>
                    </a:cubicBezTo>
                    <a:cubicBezTo>
                      <a:pt x="1463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3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5" y="389"/>
                      <a:pt x="1459" y="389"/>
                    </a:cubicBezTo>
                    <a:cubicBezTo>
                      <a:pt x="1463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3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3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3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3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3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3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3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3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5" name="Rectangle 711">
                <a:extLst>
                  <a:ext uri="{FF2B5EF4-FFF2-40B4-BE49-F238E27FC236}">
                    <a16:creationId xmlns="" xmlns:a16="http://schemas.microsoft.com/office/drawing/2014/main" id="{F36D0F7B-0597-4914-B34B-71AB422F6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" y="2531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06" name="Rectangle 712">
                <a:extLst>
                  <a:ext uri="{FF2B5EF4-FFF2-40B4-BE49-F238E27FC236}">
                    <a16:creationId xmlns="" xmlns:a16="http://schemas.microsoft.com/office/drawing/2014/main" id="{5EF01F33-CBD1-4AD9-87DC-7EB3757DB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2575"/>
                <a:ext cx="2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Shift Leader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07" name="Rectangle 713">
                <a:extLst>
                  <a:ext uri="{FF2B5EF4-FFF2-40B4-BE49-F238E27FC236}">
                    <a16:creationId xmlns="" xmlns:a16="http://schemas.microsoft.com/office/drawing/2014/main" id="{5FCBC663-75DA-4D52-8222-169D4181B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" y="1488"/>
                <a:ext cx="563" cy="63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8" name="Freeform 714">
                <a:extLst>
                  <a:ext uri="{FF2B5EF4-FFF2-40B4-BE49-F238E27FC236}">
                    <a16:creationId xmlns="" xmlns:a16="http://schemas.microsoft.com/office/drawing/2014/main" id="{7D0C86E2-5D32-457D-9C69-A358BC27A0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5" y="1490"/>
                <a:ext cx="555" cy="624"/>
              </a:xfrm>
              <a:custGeom>
                <a:avLst/>
                <a:gdLst>
                  <a:gd name="T0" fmla="*/ 510 w 1831"/>
                  <a:gd name="T1" fmla="*/ 0 h 2738"/>
                  <a:gd name="T2" fmla="*/ 198 w 1831"/>
                  <a:gd name="T3" fmla="*/ 8 h 2738"/>
                  <a:gd name="T4" fmla="*/ 126 w 1831"/>
                  <a:gd name="T5" fmla="*/ 16 h 2738"/>
                  <a:gd name="T6" fmla="*/ 134 w 1831"/>
                  <a:gd name="T7" fmla="*/ 8 h 2738"/>
                  <a:gd name="T8" fmla="*/ 0 w 1831"/>
                  <a:gd name="T9" fmla="*/ 195 h 2738"/>
                  <a:gd name="T10" fmla="*/ 16 w 1831"/>
                  <a:gd name="T11" fmla="*/ 387 h 2738"/>
                  <a:gd name="T12" fmla="*/ 16 w 1831"/>
                  <a:gd name="T13" fmla="*/ 275 h 2738"/>
                  <a:gd name="T14" fmla="*/ 0 w 1831"/>
                  <a:gd name="T15" fmla="*/ 467 h 2738"/>
                  <a:gd name="T16" fmla="*/ 8 w 1831"/>
                  <a:gd name="T17" fmla="*/ 779 h 2738"/>
                  <a:gd name="T18" fmla="*/ 16 w 1831"/>
                  <a:gd name="T19" fmla="*/ 851 h 2738"/>
                  <a:gd name="T20" fmla="*/ 8 w 1831"/>
                  <a:gd name="T21" fmla="*/ 843 h 2738"/>
                  <a:gd name="T22" fmla="*/ 0 w 1831"/>
                  <a:gd name="T23" fmla="*/ 1155 h 2738"/>
                  <a:gd name="T24" fmla="*/ 16 w 1831"/>
                  <a:gd name="T25" fmla="*/ 1347 h 2738"/>
                  <a:gd name="T26" fmla="*/ 16 w 1831"/>
                  <a:gd name="T27" fmla="*/ 1235 h 2738"/>
                  <a:gd name="T28" fmla="*/ 0 w 1831"/>
                  <a:gd name="T29" fmla="*/ 1427 h 2738"/>
                  <a:gd name="T30" fmla="*/ 8 w 1831"/>
                  <a:gd name="T31" fmla="*/ 1739 h 2738"/>
                  <a:gd name="T32" fmla="*/ 16 w 1831"/>
                  <a:gd name="T33" fmla="*/ 1811 h 2738"/>
                  <a:gd name="T34" fmla="*/ 8 w 1831"/>
                  <a:gd name="T35" fmla="*/ 1803 h 2738"/>
                  <a:gd name="T36" fmla="*/ 0 w 1831"/>
                  <a:gd name="T37" fmla="*/ 2115 h 2738"/>
                  <a:gd name="T38" fmla="*/ 16 w 1831"/>
                  <a:gd name="T39" fmla="*/ 2307 h 2738"/>
                  <a:gd name="T40" fmla="*/ 16 w 1831"/>
                  <a:gd name="T41" fmla="*/ 2195 h 2738"/>
                  <a:gd name="T42" fmla="*/ 0 w 1831"/>
                  <a:gd name="T43" fmla="*/ 2387 h 2738"/>
                  <a:gd name="T44" fmla="*/ 8 w 1831"/>
                  <a:gd name="T45" fmla="*/ 2699 h 2738"/>
                  <a:gd name="T46" fmla="*/ 50 w 1831"/>
                  <a:gd name="T47" fmla="*/ 2722 h 2738"/>
                  <a:gd name="T48" fmla="*/ 42 w 1831"/>
                  <a:gd name="T49" fmla="*/ 2730 h 2738"/>
                  <a:gd name="T50" fmla="*/ 354 w 1831"/>
                  <a:gd name="T51" fmla="*/ 2738 h 2738"/>
                  <a:gd name="T52" fmla="*/ 546 w 1831"/>
                  <a:gd name="T53" fmla="*/ 2722 h 2738"/>
                  <a:gd name="T54" fmla="*/ 434 w 1831"/>
                  <a:gd name="T55" fmla="*/ 2722 h 2738"/>
                  <a:gd name="T56" fmla="*/ 626 w 1831"/>
                  <a:gd name="T57" fmla="*/ 2738 h 2738"/>
                  <a:gd name="T58" fmla="*/ 938 w 1831"/>
                  <a:gd name="T59" fmla="*/ 2730 h 2738"/>
                  <a:gd name="T60" fmla="*/ 1010 w 1831"/>
                  <a:gd name="T61" fmla="*/ 2722 h 2738"/>
                  <a:gd name="T62" fmla="*/ 1002 w 1831"/>
                  <a:gd name="T63" fmla="*/ 2730 h 2738"/>
                  <a:gd name="T64" fmla="*/ 1314 w 1831"/>
                  <a:gd name="T65" fmla="*/ 2738 h 2738"/>
                  <a:gd name="T66" fmla="*/ 1506 w 1831"/>
                  <a:gd name="T67" fmla="*/ 2722 h 2738"/>
                  <a:gd name="T68" fmla="*/ 1394 w 1831"/>
                  <a:gd name="T69" fmla="*/ 2722 h 2738"/>
                  <a:gd name="T70" fmla="*/ 1586 w 1831"/>
                  <a:gd name="T71" fmla="*/ 2738 h 2738"/>
                  <a:gd name="T72" fmla="*/ 1815 w 1831"/>
                  <a:gd name="T73" fmla="*/ 2730 h 2738"/>
                  <a:gd name="T74" fmla="*/ 1823 w 1831"/>
                  <a:gd name="T75" fmla="*/ 2738 h 2738"/>
                  <a:gd name="T76" fmla="*/ 1815 w 1831"/>
                  <a:gd name="T77" fmla="*/ 2470 h 2738"/>
                  <a:gd name="T78" fmla="*/ 1815 w 1831"/>
                  <a:gd name="T79" fmla="*/ 2582 h 2738"/>
                  <a:gd name="T80" fmla="*/ 1831 w 1831"/>
                  <a:gd name="T81" fmla="*/ 2390 h 2738"/>
                  <a:gd name="T82" fmla="*/ 1823 w 1831"/>
                  <a:gd name="T83" fmla="*/ 2078 h 2738"/>
                  <a:gd name="T84" fmla="*/ 1815 w 1831"/>
                  <a:gd name="T85" fmla="*/ 2006 h 2738"/>
                  <a:gd name="T86" fmla="*/ 1823 w 1831"/>
                  <a:gd name="T87" fmla="*/ 2014 h 2738"/>
                  <a:gd name="T88" fmla="*/ 1831 w 1831"/>
                  <a:gd name="T89" fmla="*/ 1702 h 2738"/>
                  <a:gd name="T90" fmla="*/ 1815 w 1831"/>
                  <a:gd name="T91" fmla="*/ 1510 h 2738"/>
                  <a:gd name="T92" fmla="*/ 1815 w 1831"/>
                  <a:gd name="T93" fmla="*/ 1622 h 2738"/>
                  <a:gd name="T94" fmla="*/ 1831 w 1831"/>
                  <a:gd name="T95" fmla="*/ 1430 h 2738"/>
                  <a:gd name="T96" fmla="*/ 1823 w 1831"/>
                  <a:gd name="T97" fmla="*/ 1118 h 2738"/>
                  <a:gd name="T98" fmla="*/ 1815 w 1831"/>
                  <a:gd name="T99" fmla="*/ 1046 h 2738"/>
                  <a:gd name="T100" fmla="*/ 1823 w 1831"/>
                  <a:gd name="T101" fmla="*/ 1054 h 2738"/>
                  <a:gd name="T102" fmla="*/ 1831 w 1831"/>
                  <a:gd name="T103" fmla="*/ 742 h 2738"/>
                  <a:gd name="T104" fmla="*/ 1815 w 1831"/>
                  <a:gd name="T105" fmla="*/ 550 h 2738"/>
                  <a:gd name="T106" fmla="*/ 1815 w 1831"/>
                  <a:gd name="T107" fmla="*/ 662 h 2738"/>
                  <a:gd name="T108" fmla="*/ 1831 w 1831"/>
                  <a:gd name="T109" fmla="*/ 470 h 2738"/>
                  <a:gd name="T110" fmla="*/ 1823 w 1831"/>
                  <a:gd name="T111" fmla="*/ 158 h 2738"/>
                  <a:gd name="T112" fmla="*/ 1815 w 1831"/>
                  <a:gd name="T113" fmla="*/ 86 h 2738"/>
                  <a:gd name="T114" fmla="*/ 1789 w 1831"/>
                  <a:gd name="T115" fmla="*/ 0 h 2738"/>
                  <a:gd name="T116" fmla="*/ 1815 w 1831"/>
                  <a:gd name="T117" fmla="*/ 86 h 2738"/>
                  <a:gd name="T118" fmla="*/ 1709 w 1831"/>
                  <a:gd name="T119" fmla="*/ 0 h 2738"/>
                  <a:gd name="T120" fmla="*/ 1397 w 1831"/>
                  <a:gd name="T121" fmla="*/ 8 h 2738"/>
                  <a:gd name="T122" fmla="*/ 1325 w 1831"/>
                  <a:gd name="T123" fmla="*/ 16 h 2738"/>
                  <a:gd name="T124" fmla="*/ 1333 w 1831"/>
                  <a:gd name="T125" fmla="*/ 8 h 2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2738">
                    <a:moveTo>
                      <a:pt x="510" y="16"/>
                    </a:moveTo>
                    <a:lnTo>
                      <a:pt x="398" y="16"/>
                    </a:lnTo>
                    <a:cubicBezTo>
                      <a:pt x="393" y="16"/>
                      <a:pt x="390" y="13"/>
                      <a:pt x="390" y="8"/>
                    </a:cubicBezTo>
                    <a:cubicBezTo>
                      <a:pt x="390" y="4"/>
                      <a:pt x="393" y="0"/>
                      <a:pt x="398" y="0"/>
                    </a:cubicBezTo>
                    <a:lnTo>
                      <a:pt x="510" y="0"/>
                    </a:lnTo>
                    <a:cubicBezTo>
                      <a:pt x="514" y="0"/>
                      <a:pt x="518" y="4"/>
                      <a:pt x="518" y="8"/>
                    </a:cubicBezTo>
                    <a:cubicBezTo>
                      <a:pt x="518" y="13"/>
                      <a:pt x="514" y="16"/>
                      <a:pt x="510" y="16"/>
                    </a:cubicBezTo>
                    <a:close/>
                    <a:moveTo>
                      <a:pt x="318" y="16"/>
                    </a:moveTo>
                    <a:lnTo>
                      <a:pt x="206" y="16"/>
                    </a:lnTo>
                    <a:cubicBezTo>
                      <a:pt x="201" y="16"/>
                      <a:pt x="198" y="13"/>
                      <a:pt x="198" y="8"/>
                    </a:cubicBezTo>
                    <a:cubicBezTo>
                      <a:pt x="198" y="4"/>
                      <a:pt x="201" y="0"/>
                      <a:pt x="206" y="0"/>
                    </a:cubicBezTo>
                    <a:lnTo>
                      <a:pt x="318" y="0"/>
                    </a:lnTo>
                    <a:cubicBezTo>
                      <a:pt x="322" y="0"/>
                      <a:pt x="326" y="4"/>
                      <a:pt x="326" y="8"/>
                    </a:cubicBezTo>
                    <a:cubicBezTo>
                      <a:pt x="326" y="13"/>
                      <a:pt x="322" y="16"/>
                      <a:pt x="318" y="16"/>
                    </a:cubicBezTo>
                    <a:close/>
                    <a:moveTo>
                      <a:pt x="126" y="16"/>
                    </a:moveTo>
                    <a:lnTo>
                      <a:pt x="14" y="16"/>
                    </a:lnTo>
                    <a:cubicBezTo>
                      <a:pt x="9" y="16"/>
                      <a:pt x="6" y="13"/>
                      <a:pt x="6" y="8"/>
                    </a:cubicBezTo>
                    <a:cubicBezTo>
                      <a:pt x="6" y="4"/>
                      <a:pt x="9" y="0"/>
                      <a:pt x="14" y="0"/>
                    </a:cubicBezTo>
                    <a:lnTo>
                      <a:pt x="126" y="0"/>
                    </a:lnTo>
                    <a:cubicBezTo>
                      <a:pt x="130" y="0"/>
                      <a:pt x="134" y="4"/>
                      <a:pt x="134" y="8"/>
                    </a:cubicBezTo>
                    <a:cubicBezTo>
                      <a:pt x="134" y="13"/>
                      <a:pt x="130" y="16"/>
                      <a:pt x="126" y="16"/>
                    </a:cubicBezTo>
                    <a:close/>
                    <a:moveTo>
                      <a:pt x="16" y="83"/>
                    </a:moveTo>
                    <a:lnTo>
                      <a:pt x="16" y="195"/>
                    </a:lnTo>
                    <a:cubicBezTo>
                      <a:pt x="16" y="200"/>
                      <a:pt x="13" y="203"/>
                      <a:pt x="8" y="203"/>
                    </a:cubicBezTo>
                    <a:cubicBezTo>
                      <a:pt x="4" y="203"/>
                      <a:pt x="0" y="200"/>
                      <a:pt x="0" y="195"/>
                    </a:cubicBezTo>
                    <a:lnTo>
                      <a:pt x="0" y="83"/>
                    </a:lnTo>
                    <a:cubicBezTo>
                      <a:pt x="0" y="79"/>
                      <a:pt x="4" y="75"/>
                      <a:pt x="8" y="75"/>
                    </a:cubicBezTo>
                    <a:cubicBezTo>
                      <a:pt x="13" y="75"/>
                      <a:pt x="16" y="79"/>
                      <a:pt x="16" y="83"/>
                    </a:cubicBezTo>
                    <a:close/>
                    <a:moveTo>
                      <a:pt x="16" y="275"/>
                    </a:moveTo>
                    <a:lnTo>
                      <a:pt x="16" y="387"/>
                    </a:lnTo>
                    <a:cubicBezTo>
                      <a:pt x="16" y="392"/>
                      <a:pt x="13" y="395"/>
                      <a:pt x="8" y="395"/>
                    </a:cubicBezTo>
                    <a:cubicBezTo>
                      <a:pt x="4" y="395"/>
                      <a:pt x="0" y="392"/>
                      <a:pt x="0" y="387"/>
                    </a:cubicBezTo>
                    <a:lnTo>
                      <a:pt x="0" y="275"/>
                    </a:lnTo>
                    <a:cubicBezTo>
                      <a:pt x="0" y="271"/>
                      <a:pt x="4" y="267"/>
                      <a:pt x="8" y="267"/>
                    </a:cubicBezTo>
                    <a:cubicBezTo>
                      <a:pt x="13" y="267"/>
                      <a:pt x="16" y="271"/>
                      <a:pt x="16" y="275"/>
                    </a:cubicBezTo>
                    <a:close/>
                    <a:moveTo>
                      <a:pt x="16" y="467"/>
                    </a:moveTo>
                    <a:lnTo>
                      <a:pt x="16" y="579"/>
                    </a:lnTo>
                    <a:cubicBezTo>
                      <a:pt x="16" y="584"/>
                      <a:pt x="13" y="587"/>
                      <a:pt x="8" y="587"/>
                    </a:cubicBezTo>
                    <a:cubicBezTo>
                      <a:pt x="4" y="587"/>
                      <a:pt x="0" y="584"/>
                      <a:pt x="0" y="579"/>
                    </a:cubicBezTo>
                    <a:lnTo>
                      <a:pt x="0" y="467"/>
                    </a:lnTo>
                    <a:cubicBezTo>
                      <a:pt x="0" y="463"/>
                      <a:pt x="4" y="459"/>
                      <a:pt x="8" y="459"/>
                    </a:cubicBezTo>
                    <a:cubicBezTo>
                      <a:pt x="13" y="459"/>
                      <a:pt x="16" y="463"/>
                      <a:pt x="16" y="467"/>
                    </a:cubicBezTo>
                    <a:close/>
                    <a:moveTo>
                      <a:pt x="16" y="659"/>
                    </a:moveTo>
                    <a:lnTo>
                      <a:pt x="16" y="771"/>
                    </a:lnTo>
                    <a:cubicBezTo>
                      <a:pt x="16" y="776"/>
                      <a:pt x="13" y="779"/>
                      <a:pt x="8" y="779"/>
                    </a:cubicBezTo>
                    <a:cubicBezTo>
                      <a:pt x="4" y="779"/>
                      <a:pt x="0" y="776"/>
                      <a:pt x="0" y="771"/>
                    </a:cubicBezTo>
                    <a:lnTo>
                      <a:pt x="0" y="659"/>
                    </a:lnTo>
                    <a:cubicBezTo>
                      <a:pt x="0" y="655"/>
                      <a:pt x="4" y="651"/>
                      <a:pt x="8" y="651"/>
                    </a:cubicBezTo>
                    <a:cubicBezTo>
                      <a:pt x="13" y="651"/>
                      <a:pt x="16" y="655"/>
                      <a:pt x="16" y="659"/>
                    </a:cubicBezTo>
                    <a:close/>
                    <a:moveTo>
                      <a:pt x="16" y="851"/>
                    </a:moveTo>
                    <a:lnTo>
                      <a:pt x="16" y="963"/>
                    </a:lnTo>
                    <a:cubicBezTo>
                      <a:pt x="16" y="968"/>
                      <a:pt x="13" y="971"/>
                      <a:pt x="8" y="971"/>
                    </a:cubicBezTo>
                    <a:cubicBezTo>
                      <a:pt x="4" y="971"/>
                      <a:pt x="0" y="968"/>
                      <a:pt x="0" y="963"/>
                    </a:cubicBezTo>
                    <a:lnTo>
                      <a:pt x="0" y="851"/>
                    </a:lnTo>
                    <a:cubicBezTo>
                      <a:pt x="0" y="847"/>
                      <a:pt x="4" y="843"/>
                      <a:pt x="8" y="843"/>
                    </a:cubicBezTo>
                    <a:cubicBezTo>
                      <a:pt x="13" y="843"/>
                      <a:pt x="16" y="847"/>
                      <a:pt x="16" y="851"/>
                    </a:cubicBezTo>
                    <a:close/>
                    <a:moveTo>
                      <a:pt x="16" y="1043"/>
                    </a:moveTo>
                    <a:lnTo>
                      <a:pt x="16" y="1155"/>
                    </a:lnTo>
                    <a:cubicBezTo>
                      <a:pt x="16" y="1160"/>
                      <a:pt x="13" y="1163"/>
                      <a:pt x="8" y="1163"/>
                    </a:cubicBezTo>
                    <a:cubicBezTo>
                      <a:pt x="4" y="1163"/>
                      <a:pt x="0" y="1160"/>
                      <a:pt x="0" y="1155"/>
                    </a:cubicBezTo>
                    <a:lnTo>
                      <a:pt x="0" y="1043"/>
                    </a:lnTo>
                    <a:cubicBezTo>
                      <a:pt x="0" y="1039"/>
                      <a:pt x="4" y="1035"/>
                      <a:pt x="8" y="1035"/>
                    </a:cubicBezTo>
                    <a:cubicBezTo>
                      <a:pt x="13" y="1035"/>
                      <a:pt x="16" y="1039"/>
                      <a:pt x="16" y="1043"/>
                    </a:cubicBezTo>
                    <a:close/>
                    <a:moveTo>
                      <a:pt x="16" y="1235"/>
                    </a:moveTo>
                    <a:lnTo>
                      <a:pt x="16" y="1347"/>
                    </a:lnTo>
                    <a:cubicBezTo>
                      <a:pt x="16" y="1352"/>
                      <a:pt x="13" y="1355"/>
                      <a:pt x="8" y="1355"/>
                    </a:cubicBezTo>
                    <a:cubicBezTo>
                      <a:pt x="4" y="1355"/>
                      <a:pt x="0" y="1352"/>
                      <a:pt x="0" y="1347"/>
                    </a:cubicBezTo>
                    <a:lnTo>
                      <a:pt x="0" y="1235"/>
                    </a:lnTo>
                    <a:cubicBezTo>
                      <a:pt x="0" y="1231"/>
                      <a:pt x="4" y="1227"/>
                      <a:pt x="8" y="1227"/>
                    </a:cubicBezTo>
                    <a:cubicBezTo>
                      <a:pt x="13" y="1227"/>
                      <a:pt x="16" y="1231"/>
                      <a:pt x="16" y="1235"/>
                    </a:cubicBezTo>
                    <a:close/>
                    <a:moveTo>
                      <a:pt x="16" y="1427"/>
                    </a:moveTo>
                    <a:lnTo>
                      <a:pt x="16" y="1539"/>
                    </a:lnTo>
                    <a:cubicBezTo>
                      <a:pt x="16" y="1544"/>
                      <a:pt x="13" y="1547"/>
                      <a:pt x="8" y="1547"/>
                    </a:cubicBezTo>
                    <a:cubicBezTo>
                      <a:pt x="4" y="1547"/>
                      <a:pt x="0" y="1544"/>
                      <a:pt x="0" y="1539"/>
                    </a:cubicBezTo>
                    <a:lnTo>
                      <a:pt x="0" y="1427"/>
                    </a:lnTo>
                    <a:cubicBezTo>
                      <a:pt x="0" y="1423"/>
                      <a:pt x="4" y="1419"/>
                      <a:pt x="8" y="1419"/>
                    </a:cubicBezTo>
                    <a:cubicBezTo>
                      <a:pt x="13" y="1419"/>
                      <a:pt x="16" y="1423"/>
                      <a:pt x="16" y="1427"/>
                    </a:cubicBezTo>
                    <a:close/>
                    <a:moveTo>
                      <a:pt x="16" y="1619"/>
                    </a:moveTo>
                    <a:lnTo>
                      <a:pt x="16" y="1731"/>
                    </a:lnTo>
                    <a:cubicBezTo>
                      <a:pt x="16" y="1736"/>
                      <a:pt x="13" y="1739"/>
                      <a:pt x="8" y="1739"/>
                    </a:cubicBezTo>
                    <a:cubicBezTo>
                      <a:pt x="4" y="1739"/>
                      <a:pt x="0" y="1736"/>
                      <a:pt x="0" y="1731"/>
                    </a:cubicBezTo>
                    <a:lnTo>
                      <a:pt x="0" y="1619"/>
                    </a:lnTo>
                    <a:cubicBezTo>
                      <a:pt x="0" y="1615"/>
                      <a:pt x="4" y="1611"/>
                      <a:pt x="8" y="1611"/>
                    </a:cubicBezTo>
                    <a:cubicBezTo>
                      <a:pt x="13" y="1611"/>
                      <a:pt x="16" y="1615"/>
                      <a:pt x="16" y="1619"/>
                    </a:cubicBezTo>
                    <a:close/>
                    <a:moveTo>
                      <a:pt x="16" y="1811"/>
                    </a:moveTo>
                    <a:lnTo>
                      <a:pt x="16" y="1923"/>
                    </a:lnTo>
                    <a:cubicBezTo>
                      <a:pt x="16" y="1928"/>
                      <a:pt x="13" y="1931"/>
                      <a:pt x="8" y="1931"/>
                    </a:cubicBezTo>
                    <a:cubicBezTo>
                      <a:pt x="4" y="1931"/>
                      <a:pt x="0" y="1928"/>
                      <a:pt x="0" y="1923"/>
                    </a:cubicBezTo>
                    <a:lnTo>
                      <a:pt x="0" y="1811"/>
                    </a:lnTo>
                    <a:cubicBezTo>
                      <a:pt x="0" y="1807"/>
                      <a:pt x="4" y="1803"/>
                      <a:pt x="8" y="1803"/>
                    </a:cubicBezTo>
                    <a:cubicBezTo>
                      <a:pt x="13" y="1803"/>
                      <a:pt x="16" y="1807"/>
                      <a:pt x="16" y="1811"/>
                    </a:cubicBezTo>
                    <a:close/>
                    <a:moveTo>
                      <a:pt x="16" y="2003"/>
                    </a:moveTo>
                    <a:lnTo>
                      <a:pt x="16" y="2115"/>
                    </a:lnTo>
                    <a:cubicBezTo>
                      <a:pt x="16" y="2120"/>
                      <a:pt x="13" y="2123"/>
                      <a:pt x="8" y="2123"/>
                    </a:cubicBezTo>
                    <a:cubicBezTo>
                      <a:pt x="4" y="2123"/>
                      <a:pt x="0" y="2120"/>
                      <a:pt x="0" y="2115"/>
                    </a:cubicBezTo>
                    <a:lnTo>
                      <a:pt x="0" y="2003"/>
                    </a:lnTo>
                    <a:cubicBezTo>
                      <a:pt x="0" y="1999"/>
                      <a:pt x="4" y="1995"/>
                      <a:pt x="8" y="1995"/>
                    </a:cubicBezTo>
                    <a:cubicBezTo>
                      <a:pt x="13" y="1995"/>
                      <a:pt x="16" y="1999"/>
                      <a:pt x="16" y="2003"/>
                    </a:cubicBezTo>
                    <a:close/>
                    <a:moveTo>
                      <a:pt x="16" y="2195"/>
                    </a:moveTo>
                    <a:lnTo>
                      <a:pt x="16" y="2307"/>
                    </a:lnTo>
                    <a:cubicBezTo>
                      <a:pt x="16" y="2312"/>
                      <a:pt x="13" y="2315"/>
                      <a:pt x="8" y="2315"/>
                    </a:cubicBezTo>
                    <a:cubicBezTo>
                      <a:pt x="4" y="2315"/>
                      <a:pt x="0" y="2312"/>
                      <a:pt x="0" y="2307"/>
                    </a:cubicBezTo>
                    <a:lnTo>
                      <a:pt x="0" y="2195"/>
                    </a:lnTo>
                    <a:cubicBezTo>
                      <a:pt x="0" y="2191"/>
                      <a:pt x="4" y="2187"/>
                      <a:pt x="8" y="2187"/>
                    </a:cubicBezTo>
                    <a:cubicBezTo>
                      <a:pt x="13" y="2187"/>
                      <a:pt x="16" y="2191"/>
                      <a:pt x="16" y="2195"/>
                    </a:cubicBezTo>
                    <a:close/>
                    <a:moveTo>
                      <a:pt x="16" y="2387"/>
                    </a:moveTo>
                    <a:lnTo>
                      <a:pt x="16" y="2499"/>
                    </a:lnTo>
                    <a:cubicBezTo>
                      <a:pt x="16" y="2504"/>
                      <a:pt x="13" y="2507"/>
                      <a:pt x="8" y="2507"/>
                    </a:cubicBezTo>
                    <a:cubicBezTo>
                      <a:pt x="4" y="2507"/>
                      <a:pt x="0" y="2504"/>
                      <a:pt x="0" y="2499"/>
                    </a:cubicBezTo>
                    <a:lnTo>
                      <a:pt x="0" y="2387"/>
                    </a:lnTo>
                    <a:cubicBezTo>
                      <a:pt x="0" y="2383"/>
                      <a:pt x="4" y="2379"/>
                      <a:pt x="8" y="2379"/>
                    </a:cubicBezTo>
                    <a:cubicBezTo>
                      <a:pt x="13" y="2379"/>
                      <a:pt x="16" y="2383"/>
                      <a:pt x="16" y="2387"/>
                    </a:cubicBezTo>
                    <a:close/>
                    <a:moveTo>
                      <a:pt x="16" y="2579"/>
                    </a:moveTo>
                    <a:lnTo>
                      <a:pt x="16" y="2691"/>
                    </a:lnTo>
                    <a:cubicBezTo>
                      <a:pt x="16" y="2696"/>
                      <a:pt x="13" y="2699"/>
                      <a:pt x="8" y="2699"/>
                    </a:cubicBezTo>
                    <a:cubicBezTo>
                      <a:pt x="4" y="2699"/>
                      <a:pt x="0" y="2696"/>
                      <a:pt x="0" y="2691"/>
                    </a:cubicBezTo>
                    <a:lnTo>
                      <a:pt x="0" y="2579"/>
                    </a:lnTo>
                    <a:cubicBezTo>
                      <a:pt x="0" y="2575"/>
                      <a:pt x="4" y="2571"/>
                      <a:pt x="8" y="2571"/>
                    </a:cubicBezTo>
                    <a:cubicBezTo>
                      <a:pt x="13" y="2571"/>
                      <a:pt x="16" y="2575"/>
                      <a:pt x="16" y="2579"/>
                    </a:cubicBezTo>
                    <a:close/>
                    <a:moveTo>
                      <a:pt x="50" y="2722"/>
                    </a:moveTo>
                    <a:lnTo>
                      <a:pt x="162" y="2722"/>
                    </a:lnTo>
                    <a:cubicBezTo>
                      <a:pt x="166" y="2722"/>
                      <a:pt x="170" y="2725"/>
                      <a:pt x="170" y="2730"/>
                    </a:cubicBezTo>
                    <a:cubicBezTo>
                      <a:pt x="170" y="2734"/>
                      <a:pt x="166" y="2738"/>
                      <a:pt x="162" y="2738"/>
                    </a:cubicBezTo>
                    <a:lnTo>
                      <a:pt x="50" y="2738"/>
                    </a:lnTo>
                    <a:cubicBezTo>
                      <a:pt x="45" y="2738"/>
                      <a:pt x="42" y="2734"/>
                      <a:pt x="42" y="2730"/>
                    </a:cubicBezTo>
                    <a:cubicBezTo>
                      <a:pt x="42" y="2725"/>
                      <a:pt x="45" y="2722"/>
                      <a:pt x="50" y="2722"/>
                    </a:cubicBezTo>
                    <a:close/>
                    <a:moveTo>
                      <a:pt x="242" y="2722"/>
                    </a:moveTo>
                    <a:lnTo>
                      <a:pt x="354" y="2722"/>
                    </a:lnTo>
                    <a:cubicBezTo>
                      <a:pt x="358" y="2722"/>
                      <a:pt x="362" y="2725"/>
                      <a:pt x="362" y="2730"/>
                    </a:cubicBezTo>
                    <a:cubicBezTo>
                      <a:pt x="362" y="2734"/>
                      <a:pt x="358" y="2738"/>
                      <a:pt x="354" y="2738"/>
                    </a:cubicBezTo>
                    <a:lnTo>
                      <a:pt x="242" y="2738"/>
                    </a:lnTo>
                    <a:cubicBezTo>
                      <a:pt x="237" y="2738"/>
                      <a:pt x="234" y="2734"/>
                      <a:pt x="234" y="2730"/>
                    </a:cubicBezTo>
                    <a:cubicBezTo>
                      <a:pt x="234" y="2725"/>
                      <a:pt x="237" y="2722"/>
                      <a:pt x="242" y="2722"/>
                    </a:cubicBezTo>
                    <a:close/>
                    <a:moveTo>
                      <a:pt x="434" y="2722"/>
                    </a:moveTo>
                    <a:lnTo>
                      <a:pt x="546" y="2722"/>
                    </a:lnTo>
                    <a:cubicBezTo>
                      <a:pt x="550" y="2722"/>
                      <a:pt x="554" y="2725"/>
                      <a:pt x="554" y="2730"/>
                    </a:cubicBezTo>
                    <a:cubicBezTo>
                      <a:pt x="554" y="2734"/>
                      <a:pt x="550" y="2738"/>
                      <a:pt x="546" y="2738"/>
                    </a:cubicBezTo>
                    <a:lnTo>
                      <a:pt x="434" y="2738"/>
                    </a:lnTo>
                    <a:cubicBezTo>
                      <a:pt x="429" y="2738"/>
                      <a:pt x="426" y="2734"/>
                      <a:pt x="426" y="2730"/>
                    </a:cubicBezTo>
                    <a:cubicBezTo>
                      <a:pt x="426" y="2725"/>
                      <a:pt x="429" y="2722"/>
                      <a:pt x="434" y="2722"/>
                    </a:cubicBezTo>
                    <a:close/>
                    <a:moveTo>
                      <a:pt x="626" y="2722"/>
                    </a:moveTo>
                    <a:lnTo>
                      <a:pt x="738" y="2722"/>
                    </a:lnTo>
                    <a:cubicBezTo>
                      <a:pt x="742" y="2722"/>
                      <a:pt x="746" y="2725"/>
                      <a:pt x="746" y="2730"/>
                    </a:cubicBezTo>
                    <a:cubicBezTo>
                      <a:pt x="746" y="2734"/>
                      <a:pt x="742" y="2738"/>
                      <a:pt x="738" y="2738"/>
                    </a:cubicBezTo>
                    <a:lnTo>
                      <a:pt x="626" y="2738"/>
                    </a:lnTo>
                    <a:cubicBezTo>
                      <a:pt x="621" y="2738"/>
                      <a:pt x="618" y="2734"/>
                      <a:pt x="618" y="2730"/>
                    </a:cubicBezTo>
                    <a:cubicBezTo>
                      <a:pt x="618" y="2725"/>
                      <a:pt x="621" y="2722"/>
                      <a:pt x="626" y="2722"/>
                    </a:cubicBezTo>
                    <a:close/>
                    <a:moveTo>
                      <a:pt x="818" y="2722"/>
                    </a:moveTo>
                    <a:lnTo>
                      <a:pt x="930" y="2722"/>
                    </a:lnTo>
                    <a:cubicBezTo>
                      <a:pt x="934" y="2722"/>
                      <a:pt x="938" y="2725"/>
                      <a:pt x="938" y="2730"/>
                    </a:cubicBezTo>
                    <a:cubicBezTo>
                      <a:pt x="938" y="2734"/>
                      <a:pt x="934" y="2738"/>
                      <a:pt x="930" y="2738"/>
                    </a:cubicBezTo>
                    <a:lnTo>
                      <a:pt x="818" y="2738"/>
                    </a:lnTo>
                    <a:cubicBezTo>
                      <a:pt x="813" y="2738"/>
                      <a:pt x="810" y="2734"/>
                      <a:pt x="810" y="2730"/>
                    </a:cubicBezTo>
                    <a:cubicBezTo>
                      <a:pt x="810" y="2725"/>
                      <a:pt x="813" y="2722"/>
                      <a:pt x="818" y="2722"/>
                    </a:cubicBezTo>
                    <a:close/>
                    <a:moveTo>
                      <a:pt x="1010" y="2722"/>
                    </a:moveTo>
                    <a:lnTo>
                      <a:pt x="1122" y="2722"/>
                    </a:lnTo>
                    <a:cubicBezTo>
                      <a:pt x="1126" y="2722"/>
                      <a:pt x="1130" y="2725"/>
                      <a:pt x="1130" y="2730"/>
                    </a:cubicBezTo>
                    <a:cubicBezTo>
                      <a:pt x="1130" y="2734"/>
                      <a:pt x="1126" y="2738"/>
                      <a:pt x="1122" y="2738"/>
                    </a:cubicBezTo>
                    <a:lnTo>
                      <a:pt x="1010" y="2738"/>
                    </a:lnTo>
                    <a:cubicBezTo>
                      <a:pt x="1005" y="2738"/>
                      <a:pt x="1002" y="2734"/>
                      <a:pt x="1002" y="2730"/>
                    </a:cubicBezTo>
                    <a:cubicBezTo>
                      <a:pt x="1002" y="2725"/>
                      <a:pt x="1005" y="2722"/>
                      <a:pt x="1010" y="2722"/>
                    </a:cubicBezTo>
                    <a:close/>
                    <a:moveTo>
                      <a:pt x="1202" y="2722"/>
                    </a:moveTo>
                    <a:lnTo>
                      <a:pt x="1314" y="2722"/>
                    </a:lnTo>
                    <a:cubicBezTo>
                      <a:pt x="1318" y="2722"/>
                      <a:pt x="1322" y="2725"/>
                      <a:pt x="1322" y="2730"/>
                    </a:cubicBezTo>
                    <a:cubicBezTo>
                      <a:pt x="1322" y="2734"/>
                      <a:pt x="1318" y="2738"/>
                      <a:pt x="1314" y="2738"/>
                    </a:cubicBezTo>
                    <a:lnTo>
                      <a:pt x="1202" y="2738"/>
                    </a:lnTo>
                    <a:cubicBezTo>
                      <a:pt x="1197" y="2738"/>
                      <a:pt x="1194" y="2734"/>
                      <a:pt x="1194" y="2730"/>
                    </a:cubicBezTo>
                    <a:cubicBezTo>
                      <a:pt x="1194" y="2725"/>
                      <a:pt x="1197" y="2722"/>
                      <a:pt x="1202" y="2722"/>
                    </a:cubicBezTo>
                    <a:close/>
                    <a:moveTo>
                      <a:pt x="1394" y="2722"/>
                    </a:moveTo>
                    <a:lnTo>
                      <a:pt x="1506" y="2722"/>
                    </a:lnTo>
                    <a:cubicBezTo>
                      <a:pt x="1510" y="2722"/>
                      <a:pt x="1514" y="2725"/>
                      <a:pt x="1514" y="2730"/>
                    </a:cubicBezTo>
                    <a:cubicBezTo>
                      <a:pt x="1514" y="2734"/>
                      <a:pt x="1510" y="2738"/>
                      <a:pt x="1506" y="2738"/>
                    </a:cubicBezTo>
                    <a:lnTo>
                      <a:pt x="1394" y="2738"/>
                    </a:lnTo>
                    <a:cubicBezTo>
                      <a:pt x="1389" y="2738"/>
                      <a:pt x="1386" y="2734"/>
                      <a:pt x="1386" y="2730"/>
                    </a:cubicBezTo>
                    <a:cubicBezTo>
                      <a:pt x="1386" y="2725"/>
                      <a:pt x="1389" y="2722"/>
                      <a:pt x="1394" y="2722"/>
                    </a:cubicBezTo>
                    <a:close/>
                    <a:moveTo>
                      <a:pt x="1586" y="2722"/>
                    </a:moveTo>
                    <a:lnTo>
                      <a:pt x="1698" y="2722"/>
                    </a:lnTo>
                    <a:cubicBezTo>
                      <a:pt x="1702" y="2722"/>
                      <a:pt x="1706" y="2725"/>
                      <a:pt x="1706" y="2730"/>
                    </a:cubicBezTo>
                    <a:cubicBezTo>
                      <a:pt x="1706" y="2734"/>
                      <a:pt x="1702" y="2738"/>
                      <a:pt x="1698" y="2738"/>
                    </a:cubicBezTo>
                    <a:lnTo>
                      <a:pt x="1586" y="2738"/>
                    </a:lnTo>
                    <a:cubicBezTo>
                      <a:pt x="1581" y="2738"/>
                      <a:pt x="1578" y="2734"/>
                      <a:pt x="1578" y="2730"/>
                    </a:cubicBezTo>
                    <a:cubicBezTo>
                      <a:pt x="1578" y="2725"/>
                      <a:pt x="1581" y="2722"/>
                      <a:pt x="1586" y="2722"/>
                    </a:cubicBezTo>
                    <a:close/>
                    <a:moveTo>
                      <a:pt x="1778" y="2722"/>
                    </a:moveTo>
                    <a:lnTo>
                      <a:pt x="1823" y="2722"/>
                    </a:lnTo>
                    <a:lnTo>
                      <a:pt x="1815" y="2730"/>
                    </a:lnTo>
                    <a:lnTo>
                      <a:pt x="1815" y="2662"/>
                    </a:lnTo>
                    <a:cubicBezTo>
                      <a:pt x="1815" y="2658"/>
                      <a:pt x="1818" y="2654"/>
                      <a:pt x="1823" y="2654"/>
                    </a:cubicBezTo>
                    <a:cubicBezTo>
                      <a:pt x="1827" y="2654"/>
                      <a:pt x="1831" y="2658"/>
                      <a:pt x="1831" y="2662"/>
                    </a:cubicBezTo>
                    <a:lnTo>
                      <a:pt x="1831" y="2730"/>
                    </a:lnTo>
                    <a:cubicBezTo>
                      <a:pt x="1831" y="2734"/>
                      <a:pt x="1827" y="2738"/>
                      <a:pt x="1823" y="2738"/>
                    </a:cubicBezTo>
                    <a:lnTo>
                      <a:pt x="1778" y="2738"/>
                    </a:lnTo>
                    <a:cubicBezTo>
                      <a:pt x="1773" y="2738"/>
                      <a:pt x="1770" y="2734"/>
                      <a:pt x="1770" y="2730"/>
                    </a:cubicBezTo>
                    <a:cubicBezTo>
                      <a:pt x="1770" y="2725"/>
                      <a:pt x="1773" y="2722"/>
                      <a:pt x="1778" y="2722"/>
                    </a:cubicBezTo>
                    <a:close/>
                    <a:moveTo>
                      <a:pt x="1815" y="2582"/>
                    </a:moveTo>
                    <a:lnTo>
                      <a:pt x="1815" y="2470"/>
                    </a:lnTo>
                    <a:cubicBezTo>
                      <a:pt x="1815" y="2466"/>
                      <a:pt x="1818" y="2462"/>
                      <a:pt x="1823" y="2462"/>
                    </a:cubicBezTo>
                    <a:cubicBezTo>
                      <a:pt x="1827" y="2462"/>
                      <a:pt x="1831" y="2466"/>
                      <a:pt x="1831" y="2470"/>
                    </a:cubicBezTo>
                    <a:lnTo>
                      <a:pt x="1831" y="2582"/>
                    </a:lnTo>
                    <a:cubicBezTo>
                      <a:pt x="1831" y="2587"/>
                      <a:pt x="1827" y="2590"/>
                      <a:pt x="1823" y="2590"/>
                    </a:cubicBezTo>
                    <a:cubicBezTo>
                      <a:pt x="1818" y="2590"/>
                      <a:pt x="1815" y="2587"/>
                      <a:pt x="1815" y="2582"/>
                    </a:cubicBezTo>
                    <a:close/>
                    <a:moveTo>
                      <a:pt x="1815" y="2390"/>
                    </a:moveTo>
                    <a:lnTo>
                      <a:pt x="1815" y="2278"/>
                    </a:lnTo>
                    <a:cubicBezTo>
                      <a:pt x="1815" y="2274"/>
                      <a:pt x="1818" y="2270"/>
                      <a:pt x="1823" y="2270"/>
                    </a:cubicBezTo>
                    <a:cubicBezTo>
                      <a:pt x="1827" y="2270"/>
                      <a:pt x="1831" y="2274"/>
                      <a:pt x="1831" y="2278"/>
                    </a:cubicBezTo>
                    <a:lnTo>
                      <a:pt x="1831" y="2390"/>
                    </a:lnTo>
                    <a:cubicBezTo>
                      <a:pt x="1831" y="2395"/>
                      <a:pt x="1827" y="2398"/>
                      <a:pt x="1823" y="2398"/>
                    </a:cubicBezTo>
                    <a:cubicBezTo>
                      <a:pt x="1818" y="2398"/>
                      <a:pt x="1815" y="2395"/>
                      <a:pt x="1815" y="2390"/>
                    </a:cubicBezTo>
                    <a:close/>
                    <a:moveTo>
                      <a:pt x="1815" y="2198"/>
                    </a:moveTo>
                    <a:lnTo>
                      <a:pt x="1815" y="2086"/>
                    </a:lnTo>
                    <a:cubicBezTo>
                      <a:pt x="1815" y="2082"/>
                      <a:pt x="1818" y="2078"/>
                      <a:pt x="1823" y="2078"/>
                    </a:cubicBezTo>
                    <a:cubicBezTo>
                      <a:pt x="1827" y="2078"/>
                      <a:pt x="1831" y="2082"/>
                      <a:pt x="1831" y="2086"/>
                    </a:cubicBezTo>
                    <a:lnTo>
                      <a:pt x="1831" y="2198"/>
                    </a:lnTo>
                    <a:cubicBezTo>
                      <a:pt x="1831" y="2203"/>
                      <a:pt x="1827" y="2206"/>
                      <a:pt x="1823" y="2206"/>
                    </a:cubicBezTo>
                    <a:cubicBezTo>
                      <a:pt x="1818" y="2206"/>
                      <a:pt x="1815" y="2203"/>
                      <a:pt x="1815" y="2198"/>
                    </a:cubicBezTo>
                    <a:close/>
                    <a:moveTo>
                      <a:pt x="1815" y="2006"/>
                    </a:moveTo>
                    <a:lnTo>
                      <a:pt x="1815" y="1894"/>
                    </a:lnTo>
                    <a:cubicBezTo>
                      <a:pt x="1815" y="1890"/>
                      <a:pt x="1818" y="1886"/>
                      <a:pt x="1823" y="1886"/>
                    </a:cubicBezTo>
                    <a:cubicBezTo>
                      <a:pt x="1827" y="1886"/>
                      <a:pt x="1831" y="1890"/>
                      <a:pt x="1831" y="1894"/>
                    </a:cubicBezTo>
                    <a:lnTo>
                      <a:pt x="1831" y="2006"/>
                    </a:lnTo>
                    <a:cubicBezTo>
                      <a:pt x="1831" y="2011"/>
                      <a:pt x="1827" y="2014"/>
                      <a:pt x="1823" y="2014"/>
                    </a:cubicBezTo>
                    <a:cubicBezTo>
                      <a:pt x="1818" y="2014"/>
                      <a:pt x="1815" y="2011"/>
                      <a:pt x="1815" y="2006"/>
                    </a:cubicBezTo>
                    <a:close/>
                    <a:moveTo>
                      <a:pt x="1815" y="1814"/>
                    </a:moveTo>
                    <a:lnTo>
                      <a:pt x="1815" y="1702"/>
                    </a:lnTo>
                    <a:cubicBezTo>
                      <a:pt x="1815" y="1698"/>
                      <a:pt x="1818" y="1694"/>
                      <a:pt x="1823" y="1694"/>
                    </a:cubicBezTo>
                    <a:cubicBezTo>
                      <a:pt x="1827" y="1694"/>
                      <a:pt x="1831" y="1698"/>
                      <a:pt x="1831" y="1702"/>
                    </a:cubicBezTo>
                    <a:lnTo>
                      <a:pt x="1831" y="1814"/>
                    </a:lnTo>
                    <a:cubicBezTo>
                      <a:pt x="1831" y="1819"/>
                      <a:pt x="1827" y="1822"/>
                      <a:pt x="1823" y="1822"/>
                    </a:cubicBezTo>
                    <a:cubicBezTo>
                      <a:pt x="1818" y="1822"/>
                      <a:pt x="1815" y="1819"/>
                      <a:pt x="1815" y="1814"/>
                    </a:cubicBezTo>
                    <a:close/>
                    <a:moveTo>
                      <a:pt x="1815" y="1622"/>
                    </a:moveTo>
                    <a:lnTo>
                      <a:pt x="1815" y="1510"/>
                    </a:lnTo>
                    <a:cubicBezTo>
                      <a:pt x="1815" y="1506"/>
                      <a:pt x="1818" y="1502"/>
                      <a:pt x="1823" y="1502"/>
                    </a:cubicBezTo>
                    <a:cubicBezTo>
                      <a:pt x="1827" y="1502"/>
                      <a:pt x="1831" y="1506"/>
                      <a:pt x="1831" y="1510"/>
                    </a:cubicBezTo>
                    <a:lnTo>
                      <a:pt x="1831" y="1622"/>
                    </a:lnTo>
                    <a:cubicBezTo>
                      <a:pt x="1831" y="1627"/>
                      <a:pt x="1827" y="1630"/>
                      <a:pt x="1823" y="1630"/>
                    </a:cubicBezTo>
                    <a:cubicBezTo>
                      <a:pt x="1818" y="1630"/>
                      <a:pt x="1815" y="1627"/>
                      <a:pt x="1815" y="1622"/>
                    </a:cubicBezTo>
                    <a:close/>
                    <a:moveTo>
                      <a:pt x="1815" y="1430"/>
                    </a:moveTo>
                    <a:lnTo>
                      <a:pt x="1815" y="1318"/>
                    </a:lnTo>
                    <a:cubicBezTo>
                      <a:pt x="1815" y="1314"/>
                      <a:pt x="1818" y="1310"/>
                      <a:pt x="1823" y="1310"/>
                    </a:cubicBezTo>
                    <a:cubicBezTo>
                      <a:pt x="1827" y="1310"/>
                      <a:pt x="1831" y="1314"/>
                      <a:pt x="1831" y="1318"/>
                    </a:cubicBezTo>
                    <a:lnTo>
                      <a:pt x="1831" y="1430"/>
                    </a:lnTo>
                    <a:cubicBezTo>
                      <a:pt x="1831" y="1435"/>
                      <a:pt x="1827" y="1438"/>
                      <a:pt x="1823" y="1438"/>
                    </a:cubicBezTo>
                    <a:cubicBezTo>
                      <a:pt x="1818" y="1438"/>
                      <a:pt x="1815" y="1435"/>
                      <a:pt x="1815" y="1430"/>
                    </a:cubicBezTo>
                    <a:close/>
                    <a:moveTo>
                      <a:pt x="1815" y="1238"/>
                    </a:moveTo>
                    <a:lnTo>
                      <a:pt x="1815" y="1126"/>
                    </a:lnTo>
                    <a:cubicBezTo>
                      <a:pt x="1815" y="1122"/>
                      <a:pt x="1818" y="1118"/>
                      <a:pt x="1823" y="1118"/>
                    </a:cubicBezTo>
                    <a:cubicBezTo>
                      <a:pt x="1827" y="1118"/>
                      <a:pt x="1831" y="1122"/>
                      <a:pt x="1831" y="1126"/>
                    </a:cubicBezTo>
                    <a:lnTo>
                      <a:pt x="1831" y="1238"/>
                    </a:lnTo>
                    <a:cubicBezTo>
                      <a:pt x="1831" y="1243"/>
                      <a:pt x="1827" y="1246"/>
                      <a:pt x="1823" y="1246"/>
                    </a:cubicBezTo>
                    <a:cubicBezTo>
                      <a:pt x="1818" y="1246"/>
                      <a:pt x="1815" y="1243"/>
                      <a:pt x="1815" y="1238"/>
                    </a:cubicBezTo>
                    <a:close/>
                    <a:moveTo>
                      <a:pt x="1815" y="1046"/>
                    </a:moveTo>
                    <a:lnTo>
                      <a:pt x="1815" y="934"/>
                    </a:lnTo>
                    <a:cubicBezTo>
                      <a:pt x="1815" y="930"/>
                      <a:pt x="1818" y="926"/>
                      <a:pt x="1823" y="926"/>
                    </a:cubicBezTo>
                    <a:cubicBezTo>
                      <a:pt x="1827" y="926"/>
                      <a:pt x="1831" y="930"/>
                      <a:pt x="1831" y="934"/>
                    </a:cubicBezTo>
                    <a:lnTo>
                      <a:pt x="1831" y="1046"/>
                    </a:lnTo>
                    <a:cubicBezTo>
                      <a:pt x="1831" y="1051"/>
                      <a:pt x="1827" y="1054"/>
                      <a:pt x="1823" y="1054"/>
                    </a:cubicBezTo>
                    <a:cubicBezTo>
                      <a:pt x="1818" y="1054"/>
                      <a:pt x="1815" y="1051"/>
                      <a:pt x="1815" y="1046"/>
                    </a:cubicBezTo>
                    <a:close/>
                    <a:moveTo>
                      <a:pt x="1815" y="854"/>
                    </a:moveTo>
                    <a:lnTo>
                      <a:pt x="1815" y="742"/>
                    </a:lnTo>
                    <a:cubicBezTo>
                      <a:pt x="1815" y="738"/>
                      <a:pt x="1818" y="734"/>
                      <a:pt x="1823" y="734"/>
                    </a:cubicBezTo>
                    <a:cubicBezTo>
                      <a:pt x="1827" y="734"/>
                      <a:pt x="1831" y="738"/>
                      <a:pt x="1831" y="742"/>
                    </a:cubicBezTo>
                    <a:lnTo>
                      <a:pt x="1831" y="854"/>
                    </a:lnTo>
                    <a:cubicBezTo>
                      <a:pt x="1831" y="859"/>
                      <a:pt x="1827" y="862"/>
                      <a:pt x="1823" y="862"/>
                    </a:cubicBezTo>
                    <a:cubicBezTo>
                      <a:pt x="1818" y="862"/>
                      <a:pt x="1815" y="859"/>
                      <a:pt x="1815" y="854"/>
                    </a:cubicBezTo>
                    <a:close/>
                    <a:moveTo>
                      <a:pt x="1815" y="662"/>
                    </a:moveTo>
                    <a:lnTo>
                      <a:pt x="1815" y="550"/>
                    </a:lnTo>
                    <a:cubicBezTo>
                      <a:pt x="1815" y="546"/>
                      <a:pt x="1818" y="542"/>
                      <a:pt x="1823" y="542"/>
                    </a:cubicBezTo>
                    <a:cubicBezTo>
                      <a:pt x="1827" y="542"/>
                      <a:pt x="1831" y="546"/>
                      <a:pt x="1831" y="550"/>
                    </a:cubicBezTo>
                    <a:lnTo>
                      <a:pt x="1831" y="662"/>
                    </a:lnTo>
                    <a:cubicBezTo>
                      <a:pt x="1831" y="667"/>
                      <a:pt x="1827" y="670"/>
                      <a:pt x="1823" y="670"/>
                    </a:cubicBezTo>
                    <a:cubicBezTo>
                      <a:pt x="1818" y="670"/>
                      <a:pt x="1815" y="667"/>
                      <a:pt x="1815" y="662"/>
                    </a:cubicBezTo>
                    <a:close/>
                    <a:moveTo>
                      <a:pt x="1815" y="470"/>
                    </a:moveTo>
                    <a:lnTo>
                      <a:pt x="1815" y="358"/>
                    </a:lnTo>
                    <a:cubicBezTo>
                      <a:pt x="1815" y="354"/>
                      <a:pt x="1818" y="350"/>
                      <a:pt x="1823" y="350"/>
                    </a:cubicBezTo>
                    <a:cubicBezTo>
                      <a:pt x="1827" y="350"/>
                      <a:pt x="1831" y="354"/>
                      <a:pt x="1831" y="358"/>
                    </a:cubicBezTo>
                    <a:lnTo>
                      <a:pt x="1831" y="470"/>
                    </a:lnTo>
                    <a:cubicBezTo>
                      <a:pt x="1831" y="475"/>
                      <a:pt x="1827" y="478"/>
                      <a:pt x="1823" y="478"/>
                    </a:cubicBezTo>
                    <a:cubicBezTo>
                      <a:pt x="1818" y="478"/>
                      <a:pt x="1815" y="475"/>
                      <a:pt x="1815" y="470"/>
                    </a:cubicBezTo>
                    <a:close/>
                    <a:moveTo>
                      <a:pt x="1815" y="278"/>
                    </a:moveTo>
                    <a:lnTo>
                      <a:pt x="1815" y="166"/>
                    </a:lnTo>
                    <a:cubicBezTo>
                      <a:pt x="1815" y="162"/>
                      <a:pt x="1818" y="158"/>
                      <a:pt x="1823" y="158"/>
                    </a:cubicBezTo>
                    <a:cubicBezTo>
                      <a:pt x="1827" y="158"/>
                      <a:pt x="1831" y="162"/>
                      <a:pt x="1831" y="166"/>
                    </a:cubicBezTo>
                    <a:lnTo>
                      <a:pt x="1831" y="278"/>
                    </a:lnTo>
                    <a:cubicBezTo>
                      <a:pt x="1831" y="283"/>
                      <a:pt x="1827" y="286"/>
                      <a:pt x="1823" y="286"/>
                    </a:cubicBezTo>
                    <a:cubicBezTo>
                      <a:pt x="1818" y="286"/>
                      <a:pt x="1815" y="283"/>
                      <a:pt x="1815" y="278"/>
                    </a:cubicBezTo>
                    <a:close/>
                    <a:moveTo>
                      <a:pt x="1815" y="86"/>
                    </a:moveTo>
                    <a:lnTo>
                      <a:pt x="1815" y="8"/>
                    </a:lnTo>
                    <a:lnTo>
                      <a:pt x="1823" y="16"/>
                    </a:lnTo>
                    <a:lnTo>
                      <a:pt x="1789" y="16"/>
                    </a:lnTo>
                    <a:cubicBezTo>
                      <a:pt x="1784" y="16"/>
                      <a:pt x="1781" y="13"/>
                      <a:pt x="1781" y="8"/>
                    </a:cubicBezTo>
                    <a:cubicBezTo>
                      <a:pt x="1781" y="4"/>
                      <a:pt x="1784" y="0"/>
                      <a:pt x="1789" y="0"/>
                    </a:cubicBezTo>
                    <a:lnTo>
                      <a:pt x="1823" y="0"/>
                    </a:lnTo>
                    <a:cubicBezTo>
                      <a:pt x="1827" y="0"/>
                      <a:pt x="1831" y="4"/>
                      <a:pt x="1831" y="8"/>
                    </a:cubicBezTo>
                    <a:lnTo>
                      <a:pt x="1831" y="86"/>
                    </a:lnTo>
                    <a:cubicBezTo>
                      <a:pt x="1831" y="91"/>
                      <a:pt x="1827" y="94"/>
                      <a:pt x="1823" y="94"/>
                    </a:cubicBezTo>
                    <a:cubicBezTo>
                      <a:pt x="1818" y="94"/>
                      <a:pt x="1815" y="91"/>
                      <a:pt x="1815" y="86"/>
                    </a:cubicBezTo>
                    <a:close/>
                    <a:moveTo>
                      <a:pt x="1709" y="16"/>
                    </a:moveTo>
                    <a:lnTo>
                      <a:pt x="1597" y="16"/>
                    </a:lnTo>
                    <a:cubicBezTo>
                      <a:pt x="1592" y="16"/>
                      <a:pt x="1589" y="13"/>
                      <a:pt x="1589" y="8"/>
                    </a:cubicBezTo>
                    <a:cubicBezTo>
                      <a:pt x="1589" y="4"/>
                      <a:pt x="1592" y="0"/>
                      <a:pt x="1597" y="0"/>
                    </a:cubicBezTo>
                    <a:lnTo>
                      <a:pt x="1709" y="0"/>
                    </a:lnTo>
                    <a:cubicBezTo>
                      <a:pt x="1713" y="0"/>
                      <a:pt x="1717" y="4"/>
                      <a:pt x="1717" y="8"/>
                    </a:cubicBezTo>
                    <a:cubicBezTo>
                      <a:pt x="1717" y="13"/>
                      <a:pt x="1713" y="16"/>
                      <a:pt x="1709" y="16"/>
                    </a:cubicBezTo>
                    <a:close/>
                    <a:moveTo>
                      <a:pt x="1517" y="16"/>
                    </a:moveTo>
                    <a:lnTo>
                      <a:pt x="1405" y="16"/>
                    </a:lnTo>
                    <a:cubicBezTo>
                      <a:pt x="1400" y="16"/>
                      <a:pt x="1397" y="13"/>
                      <a:pt x="1397" y="8"/>
                    </a:cubicBezTo>
                    <a:cubicBezTo>
                      <a:pt x="1397" y="4"/>
                      <a:pt x="1400" y="0"/>
                      <a:pt x="1405" y="0"/>
                    </a:cubicBezTo>
                    <a:lnTo>
                      <a:pt x="1517" y="0"/>
                    </a:lnTo>
                    <a:cubicBezTo>
                      <a:pt x="1521" y="0"/>
                      <a:pt x="1525" y="4"/>
                      <a:pt x="1525" y="8"/>
                    </a:cubicBezTo>
                    <a:cubicBezTo>
                      <a:pt x="1525" y="13"/>
                      <a:pt x="1521" y="16"/>
                      <a:pt x="1517" y="16"/>
                    </a:cubicBezTo>
                    <a:close/>
                    <a:moveTo>
                      <a:pt x="1325" y="16"/>
                    </a:moveTo>
                    <a:lnTo>
                      <a:pt x="1321" y="16"/>
                    </a:lnTo>
                    <a:cubicBezTo>
                      <a:pt x="1317" y="16"/>
                      <a:pt x="1313" y="13"/>
                      <a:pt x="1313" y="8"/>
                    </a:cubicBezTo>
                    <a:cubicBezTo>
                      <a:pt x="1313" y="4"/>
                      <a:pt x="1317" y="0"/>
                      <a:pt x="1321" y="0"/>
                    </a:cubicBezTo>
                    <a:lnTo>
                      <a:pt x="1325" y="0"/>
                    </a:lnTo>
                    <a:cubicBezTo>
                      <a:pt x="1329" y="0"/>
                      <a:pt x="1333" y="4"/>
                      <a:pt x="1333" y="8"/>
                    </a:cubicBezTo>
                    <a:cubicBezTo>
                      <a:pt x="1333" y="13"/>
                      <a:pt x="1329" y="16"/>
                      <a:pt x="132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9" name="Rectangle 715">
                <a:extLst>
                  <a:ext uri="{FF2B5EF4-FFF2-40B4-BE49-F238E27FC236}">
                    <a16:creationId xmlns="" xmlns:a16="http://schemas.microsoft.com/office/drawing/2014/main" id="{39DBEAA4-BEA6-46A2-AF53-18FFC553A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" y="1488"/>
                <a:ext cx="564" cy="63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0" name="Rectangle 716">
                <a:extLst>
                  <a:ext uri="{FF2B5EF4-FFF2-40B4-BE49-F238E27FC236}">
                    <a16:creationId xmlns="" xmlns:a16="http://schemas.microsoft.com/office/drawing/2014/main" id="{B8E99FE3-01F2-40E0-984F-9558170D7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1" name="Freeform 717">
                <a:extLst>
                  <a:ext uri="{FF2B5EF4-FFF2-40B4-BE49-F238E27FC236}">
                    <a16:creationId xmlns="" xmlns:a16="http://schemas.microsoft.com/office/drawing/2014/main" id="{6A2C8D91-93B3-49D7-A666-946C296F6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1479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3" name="Rectangle 718">
                <a:extLst>
                  <a:ext uri="{FF2B5EF4-FFF2-40B4-BE49-F238E27FC236}">
                    <a16:creationId xmlns="" xmlns:a16="http://schemas.microsoft.com/office/drawing/2014/main" id="{6E3ED201-F701-4DAC-86A4-49D12F8E9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4" name="Rectangle 719">
                <a:extLst>
                  <a:ext uri="{FF2B5EF4-FFF2-40B4-BE49-F238E27FC236}">
                    <a16:creationId xmlns="" xmlns:a16="http://schemas.microsoft.com/office/drawing/2014/main" id="{AC6C9BD2-18BE-43D7-A8A8-83AD6C375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0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5" name="Freeform 720">
                <a:extLst>
                  <a:ext uri="{FF2B5EF4-FFF2-40B4-BE49-F238E27FC236}">
                    <a16:creationId xmlns="" xmlns:a16="http://schemas.microsoft.com/office/drawing/2014/main" id="{960A3EF7-2A01-4BC9-B012-E15AD2014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479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6" name="Rectangle 721">
                <a:extLst>
                  <a:ext uri="{FF2B5EF4-FFF2-40B4-BE49-F238E27FC236}">
                    <a16:creationId xmlns="" xmlns:a16="http://schemas.microsoft.com/office/drawing/2014/main" id="{706298F5-1E2D-46DF-98D9-F97E52F49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0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7" name="Freeform 722">
                <a:extLst>
                  <a:ext uri="{FF2B5EF4-FFF2-40B4-BE49-F238E27FC236}">
                    <a16:creationId xmlns="" xmlns:a16="http://schemas.microsoft.com/office/drawing/2014/main" id="{F83B06ED-7879-4F4F-886D-7E0EA50C84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26" y="1483"/>
                <a:ext cx="555" cy="624"/>
              </a:xfrm>
              <a:custGeom>
                <a:avLst/>
                <a:gdLst>
                  <a:gd name="T0" fmla="*/ 509 w 1830"/>
                  <a:gd name="T1" fmla="*/ 0 h 2737"/>
                  <a:gd name="T2" fmla="*/ 197 w 1830"/>
                  <a:gd name="T3" fmla="*/ 8 h 2737"/>
                  <a:gd name="T4" fmla="*/ 125 w 1830"/>
                  <a:gd name="T5" fmla="*/ 16 h 2737"/>
                  <a:gd name="T6" fmla="*/ 133 w 1830"/>
                  <a:gd name="T7" fmla="*/ 8 h 2737"/>
                  <a:gd name="T8" fmla="*/ 0 w 1830"/>
                  <a:gd name="T9" fmla="*/ 194 h 2737"/>
                  <a:gd name="T10" fmla="*/ 16 w 1830"/>
                  <a:gd name="T11" fmla="*/ 386 h 2737"/>
                  <a:gd name="T12" fmla="*/ 16 w 1830"/>
                  <a:gd name="T13" fmla="*/ 274 h 2737"/>
                  <a:gd name="T14" fmla="*/ 0 w 1830"/>
                  <a:gd name="T15" fmla="*/ 466 h 2737"/>
                  <a:gd name="T16" fmla="*/ 8 w 1830"/>
                  <a:gd name="T17" fmla="*/ 778 h 2737"/>
                  <a:gd name="T18" fmla="*/ 16 w 1830"/>
                  <a:gd name="T19" fmla="*/ 850 h 2737"/>
                  <a:gd name="T20" fmla="*/ 8 w 1830"/>
                  <a:gd name="T21" fmla="*/ 842 h 2737"/>
                  <a:gd name="T22" fmla="*/ 0 w 1830"/>
                  <a:gd name="T23" fmla="*/ 1154 h 2737"/>
                  <a:gd name="T24" fmla="*/ 16 w 1830"/>
                  <a:gd name="T25" fmla="*/ 1346 h 2737"/>
                  <a:gd name="T26" fmla="*/ 16 w 1830"/>
                  <a:gd name="T27" fmla="*/ 1234 h 2737"/>
                  <a:gd name="T28" fmla="*/ 0 w 1830"/>
                  <a:gd name="T29" fmla="*/ 1426 h 2737"/>
                  <a:gd name="T30" fmla="*/ 8 w 1830"/>
                  <a:gd name="T31" fmla="*/ 1738 h 2737"/>
                  <a:gd name="T32" fmla="*/ 16 w 1830"/>
                  <a:gd name="T33" fmla="*/ 1810 h 2737"/>
                  <a:gd name="T34" fmla="*/ 8 w 1830"/>
                  <a:gd name="T35" fmla="*/ 1802 h 2737"/>
                  <a:gd name="T36" fmla="*/ 0 w 1830"/>
                  <a:gd name="T37" fmla="*/ 2114 h 2737"/>
                  <a:gd name="T38" fmla="*/ 16 w 1830"/>
                  <a:gd name="T39" fmla="*/ 2306 h 2737"/>
                  <a:gd name="T40" fmla="*/ 16 w 1830"/>
                  <a:gd name="T41" fmla="*/ 2194 h 2737"/>
                  <a:gd name="T42" fmla="*/ 0 w 1830"/>
                  <a:gd name="T43" fmla="*/ 2386 h 2737"/>
                  <a:gd name="T44" fmla="*/ 8 w 1830"/>
                  <a:gd name="T45" fmla="*/ 2698 h 2737"/>
                  <a:gd name="T46" fmla="*/ 49 w 1830"/>
                  <a:gd name="T47" fmla="*/ 2721 h 2737"/>
                  <a:gd name="T48" fmla="*/ 41 w 1830"/>
                  <a:gd name="T49" fmla="*/ 2729 h 2737"/>
                  <a:gd name="T50" fmla="*/ 353 w 1830"/>
                  <a:gd name="T51" fmla="*/ 2737 h 2737"/>
                  <a:gd name="T52" fmla="*/ 545 w 1830"/>
                  <a:gd name="T53" fmla="*/ 2721 h 2737"/>
                  <a:gd name="T54" fmla="*/ 433 w 1830"/>
                  <a:gd name="T55" fmla="*/ 2721 h 2737"/>
                  <a:gd name="T56" fmla="*/ 625 w 1830"/>
                  <a:gd name="T57" fmla="*/ 2737 h 2737"/>
                  <a:gd name="T58" fmla="*/ 937 w 1830"/>
                  <a:gd name="T59" fmla="*/ 2729 h 2737"/>
                  <a:gd name="T60" fmla="*/ 1009 w 1830"/>
                  <a:gd name="T61" fmla="*/ 2721 h 2737"/>
                  <a:gd name="T62" fmla="*/ 1001 w 1830"/>
                  <a:gd name="T63" fmla="*/ 2729 h 2737"/>
                  <a:gd name="T64" fmla="*/ 1313 w 1830"/>
                  <a:gd name="T65" fmla="*/ 2737 h 2737"/>
                  <a:gd name="T66" fmla="*/ 1505 w 1830"/>
                  <a:gd name="T67" fmla="*/ 2721 h 2737"/>
                  <a:gd name="T68" fmla="*/ 1393 w 1830"/>
                  <a:gd name="T69" fmla="*/ 2721 h 2737"/>
                  <a:gd name="T70" fmla="*/ 1585 w 1830"/>
                  <a:gd name="T71" fmla="*/ 2737 h 2737"/>
                  <a:gd name="T72" fmla="*/ 1814 w 1830"/>
                  <a:gd name="T73" fmla="*/ 2729 h 2737"/>
                  <a:gd name="T74" fmla="*/ 1822 w 1830"/>
                  <a:gd name="T75" fmla="*/ 2737 h 2737"/>
                  <a:gd name="T76" fmla="*/ 1814 w 1830"/>
                  <a:gd name="T77" fmla="*/ 2470 h 2737"/>
                  <a:gd name="T78" fmla="*/ 1814 w 1830"/>
                  <a:gd name="T79" fmla="*/ 2582 h 2737"/>
                  <a:gd name="T80" fmla="*/ 1830 w 1830"/>
                  <a:gd name="T81" fmla="*/ 2390 h 2737"/>
                  <a:gd name="T82" fmla="*/ 1822 w 1830"/>
                  <a:gd name="T83" fmla="*/ 2078 h 2737"/>
                  <a:gd name="T84" fmla="*/ 1814 w 1830"/>
                  <a:gd name="T85" fmla="*/ 2006 h 2737"/>
                  <a:gd name="T86" fmla="*/ 1822 w 1830"/>
                  <a:gd name="T87" fmla="*/ 2014 h 2737"/>
                  <a:gd name="T88" fmla="*/ 1830 w 1830"/>
                  <a:gd name="T89" fmla="*/ 1702 h 2737"/>
                  <a:gd name="T90" fmla="*/ 1814 w 1830"/>
                  <a:gd name="T91" fmla="*/ 1510 h 2737"/>
                  <a:gd name="T92" fmla="*/ 1814 w 1830"/>
                  <a:gd name="T93" fmla="*/ 1622 h 2737"/>
                  <a:gd name="T94" fmla="*/ 1830 w 1830"/>
                  <a:gd name="T95" fmla="*/ 1430 h 2737"/>
                  <a:gd name="T96" fmla="*/ 1822 w 1830"/>
                  <a:gd name="T97" fmla="*/ 1118 h 2737"/>
                  <a:gd name="T98" fmla="*/ 1814 w 1830"/>
                  <a:gd name="T99" fmla="*/ 1046 h 2737"/>
                  <a:gd name="T100" fmla="*/ 1822 w 1830"/>
                  <a:gd name="T101" fmla="*/ 1054 h 2737"/>
                  <a:gd name="T102" fmla="*/ 1830 w 1830"/>
                  <a:gd name="T103" fmla="*/ 742 h 2737"/>
                  <a:gd name="T104" fmla="*/ 1814 w 1830"/>
                  <a:gd name="T105" fmla="*/ 550 h 2737"/>
                  <a:gd name="T106" fmla="*/ 1814 w 1830"/>
                  <a:gd name="T107" fmla="*/ 662 h 2737"/>
                  <a:gd name="T108" fmla="*/ 1830 w 1830"/>
                  <a:gd name="T109" fmla="*/ 470 h 2737"/>
                  <a:gd name="T110" fmla="*/ 1822 w 1830"/>
                  <a:gd name="T111" fmla="*/ 158 h 2737"/>
                  <a:gd name="T112" fmla="*/ 1814 w 1830"/>
                  <a:gd name="T113" fmla="*/ 86 h 2737"/>
                  <a:gd name="T114" fmla="*/ 1788 w 1830"/>
                  <a:gd name="T115" fmla="*/ 0 h 2737"/>
                  <a:gd name="T116" fmla="*/ 1814 w 1830"/>
                  <a:gd name="T117" fmla="*/ 86 h 2737"/>
                  <a:gd name="T118" fmla="*/ 1708 w 1830"/>
                  <a:gd name="T119" fmla="*/ 0 h 2737"/>
                  <a:gd name="T120" fmla="*/ 1396 w 1830"/>
                  <a:gd name="T121" fmla="*/ 8 h 2737"/>
                  <a:gd name="T122" fmla="*/ 1324 w 1830"/>
                  <a:gd name="T123" fmla="*/ 16 h 2737"/>
                  <a:gd name="T124" fmla="*/ 1332 w 1830"/>
                  <a:gd name="T125" fmla="*/ 8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0" h="2737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2"/>
                      <a:pt x="389" y="8"/>
                    </a:cubicBezTo>
                    <a:cubicBezTo>
                      <a:pt x="389" y="3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3" y="0"/>
                      <a:pt x="517" y="3"/>
                      <a:pt x="517" y="8"/>
                    </a:cubicBezTo>
                    <a:cubicBezTo>
                      <a:pt x="517" y="12"/>
                      <a:pt x="513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2"/>
                      <a:pt x="197" y="8"/>
                    </a:cubicBezTo>
                    <a:cubicBezTo>
                      <a:pt x="197" y="3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1" y="0"/>
                      <a:pt x="325" y="3"/>
                      <a:pt x="325" y="8"/>
                    </a:cubicBezTo>
                    <a:cubicBezTo>
                      <a:pt x="325" y="12"/>
                      <a:pt x="321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9" y="16"/>
                      <a:pt x="5" y="12"/>
                      <a:pt x="5" y="8"/>
                    </a:cubicBezTo>
                    <a:cubicBezTo>
                      <a:pt x="5" y="3"/>
                      <a:pt x="9" y="0"/>
                      <a:pt x="13" y="0"/>
                    </a:cubicBezTo>
                    <a:lnTo>
                      <a:pt x="125" y="0"/>
                    </a:lnTo>
                    <a:cubicBezTo>
                      <a:pt x="129" y="0"/>
                      <a:pt x="133" y="3"/>
                      <a:pt x="133" y="8"/>
                    </a:cubicBezTo>
                    <a:cubicBezTo>
                      <a:pt x="133" y="12"/>
                      <a:pt x="129" y="16"/>
                      <a:pt x="125" y="16"/>
                    </a:cubicBezTo>
                    <a:close/>
                    <a:moveTo>
                      <a:pt x="16" y="82"/>
                    </a:moveTo>
                    <a:lnTo>
                      <a:pt x="16" y="194"/>
                    </a:lnTo>
                    <a:cubicBezTo>
                      <a:pt x="16" y="199"/>
                      <a:pt x="12" y="202"/>
                      <a:pt x="8" y="202"/>
                    </a:cubicBezTo>
                    <a:cubicBezTo>
                      <a:pt x="3" y="202"/>
                      <a:pt x="0" y="199"/>
                      <a:pt x="0" y="194"/>
                    </a:cubicBezTo>
                    <a:lnTo>
                      <a:pt x="0" y="82"/>
                    </a:lnTo>
                    <a:cubicBezTo>
                      <a:pt x="0" y="78"/>
                      <a:pt x="3" y="74"/>
                      <a:pt x="8" y="74"/>
                    </a:cubicBezTo>
                    <a:cubicBezTo>
                      <a:pt x="12" y="74"/>
                      <a:pt x="16" y="78"/>
                      <a:pt x="16" y="82"/>
                    </a:cubicBezTo>
                    <a:close/>
                    <a:moveTo>
                      <a:pt x="16" y="274"/>
                    </a:moveTo>
                    <a:lnTo>
                      <a:pt x="16" y="386"/>
                    </a:lnTo>
                    <a:cubicBezTo>
                      <a:pt x="16" y="391"/>
                      <a:pt x="12" y="394"/>
                      <a:pt x="8" y="394"/>
                    </a:cubicBezTo>
                    <a:cubicBezTo>
                      <a:pt x="3" y="394"/>
                      <a:pt x="0" y="391"/>
                      <a:pt x="0" y="386"/>
                    </a:cubicBezTo>
                    <a:lnTo>
                      <a:pt x="0" y="274"/>
                    </a:lnTo>
                    <a:cubicBezTo>
                      <a:pt x="0" y="270"/>
                      <a:pt x="3" y="266"/>
                      <a:pt x="8" y="266"/>
                    </a:cubicBezTo>
                    <a:cubicBezTo>
                      <a:pt x="12" y="266"/>
                      <a:pt x="16" y="270"/>
                      <a:pt x="16" y="274"/>
                    </a:cubicBezTo>
                    <a:close/>
                    <a:moveTo>
                      <a:pt x="16" y="466"/>
                    </a:moveTo>
                    <a:lnTo>
                      <a:pt x="16" y="578"/>
                    </a:lnTo>
                    <a:cubicBezTo>
                      <a:pt x="16" y="583"/>
                      <a:pt x="12" y="586"/>
                      <a:pt x="8" y="586"/>
                    </a:cubicBezTo>
                    <a:cubicBezTo>
                      <a:pt x="3" y="586"/>
                      <a:pt x="0" y="583"/>
                      <a:pt x="0" y="578"/>
                    </a:cubicBezTo>
                    <a:lnTo>
                      <a:pt x="0" y="466"/>
                    </a:lnTo>
                    <a:cubicBezTo>
                      <a:pt x="0" y="462"/>
                      <a:pt x="3" y="458"/>
                      <a:pt x="8" y="458"/>
                    </a:cubicBezTo>
                    <a:cubicBezTo>
                      <a:pt x="12" y="458"/>
                      <a:pt x="16" y="462"/>
                      <a:pt x="16" y="466"/>
                    </a:cubicBezTo>
                    <a:close/>
                    <a:moveTo>
                      <a:pt x="16" y="658"/>
                    </a:moveTo>
                    <a:lnTo>
                      <a:pt x="16" y="770"/>
                    </a:lnTo>
                    <a:cubicBezTo>
                      <a:pt x="16" y="775"/>
                      <a:pt x="12" y="778"/>
                      <a:pt x="8" y="778"/>
                    </a:cubicBezTo>
                    <a:cubicBezTo>
                      <a:pt x="3" y="778"/>
                      <a:pt x="0" y="775"/>
                      <a:pt x="0" y="770"/>
                    </a:cubicBezTo>
                    <a:lnTo>
                      <a:pt x="0" y="658"/>
                    </a:lnTo>
                    <a:cubicBezTo>
                      <a:pt x="0" y="654"/>
                      <a:pt x="3" y="650"/>
                      <a:pt x="8" y="650"/>
                    </a:cubicBezTo>
                    <a:cubicBezTo>
                      <a:pt x="12" y="650"/>
                      <a:pt x="16" y="654"/>
                      <a:pt x="16" y="658"/>
                    </a:cubicBezTo>
                    <a:close/>
                    <a:moveTo>
                      <a:pt x="16" y="850"/>
                    </a:moveTo>
                    <a:lnTo>
                      <a:pt x="16" y="962"/>
                    </a:lnTo>
                    <a:cubicBezTo>
                      <a:pt x="16" y="967"/>
                      <a:pt x="12" y="970"/>
                      <a:pt x="8" y="970"/>
                    </a:cubicBezTo>
                    <a:cubicBezTo>
                      <a:pt x="3" y="970"/>
                      <a:pt x="0" y="967"/>
                      <a:pt x="0" y="962"/>
                    </a:cubicBezTo>
                    <a:lnTo>
                      <a:pt x="0" y="850"/>
                    </a:lnTo>
                    <a:cubicBezTo>
                      <a:pt x="0" y="846"/>
                      <a:pt x="3" y="842"/>
                      <a:pt x="8" y="842"/>
                    </a:cubicBezTo>
                    <a:cubicBezTo>
                      <a:pt x="12" y="842"/>
                      <a:pt x="16" y="846"/>
                      <a:pt x="16" y="850"/>
                    </a:cubicBezTo>
                    <a:close/>
                    <a:moveTo>
                      <a:pt x="16" y="1042"/>
                    </a:moveTo>
                    <a:lnTo>
                      <a:pt x="16" y="1154"/>
                    </a:lnTo>
                    <a:cubicBezTo>
                      <a:pt x="16" y="1159"/>
                      <a:pt x="12" y="1162"/>
                      <a:pt x="8" y="1162"/>
                    </a:cubicBezTo>
                    <a:cubicBezTo>
                      <a:pt x="3" y="1162"/>
                      <a:pt x="0" y="1159"/>
                      <a:pt x="0" y="1154"/>
                    </a:cubicBezTo>
                    <a:lnTo>
                      <a:pt x="0" y="1042"/>
                    </a:lnTo>
                    <a:cubicBezTo>
                      <a:pt x="0" y="1038"/>
                      <a:pt x="3" y="1034"/>
                      <a:pt x="8" y="1034"/>
                    </a:cubicBezTo>
                    <a:cubicBezTo>
                      <a:pt x="12" y="1034"/>
                      <a:pt x="16" y="1038"/>
                      <a:pt x="16" y="1042"/>
                    </a:cubicBezTo>
                    <a:close/>
                    <a:moveTo>
                      <a:pt x="16" y="1234"/>
                    </a:moveTo>
                    <a:lnTo>
                      <a:pt x="16" y="1346"/>
                    </a:lnTo>
                    <a:cubicBezTo>
                      <a:pt x="16" y="1351"/>
                      <a:pt x="12" y="1354"/>
                      <a:pt x="8" y="1354"/>
                    </a:cubicBezTo>
                    <a:cubicBezTo>
                      <a:pt x="3" y="1354"/>
                      <a:pt x="0" y="1351"/>
                      <a:pt x="0" y="1346"/>
                    </a:cubicBezTo>
                    <a:lnTo>
                      <a:pt x="0" y="1234"/>
                    </a:lnTo>
                    <a:cubicBezTo>
                      <a:pt x="0" y="1230"/>
                      <a:pt x="3" y="1226"/>
                      <a:pt x="8" y="1226"/>
                    </a:cubicBezTo>
                    <a:cubicBezTo>
                      <a:pt x="12" y="1226"/>
                      <a:pt x="16" y="1230"/>
                      <a:pt x="16" y="1234"/>
                    </a:cubicBezTo>
                    <a:close/>
                    <a:moveTo>
                      <a:pt x="16" y="1426"/>
                    </a:moveTo>
                    <a:lnTo>
                      <a:pt x="16" y="1538"/>
                    </a:lnTo>
                    <a:cubicBezTo>
                      <a:pt x="16" y="1543"/>
                      <a:pt x="12" y="1546"/>
                      <a:pt x="8" y="1546"/>
                    </a:cubicBezTo>
                    <a:cubicBezTo>
                      <a:pt x="3" y="1546"/>
                      <a:pt x="0" y="1543"/>
                      <a:pt x="0" y="1538"/>
                    </a:cubicBezTo>
                    <a:lnTo>
                      <a:pt x="0" y="1426"/>
                    </a:lnTo>
                    <a:cubicBezTo>
                      <a:pt x="0" y="1422"/>
                      <a:pt x="3" y="1418"/>
                      <a:pt x="8" y="1418"/>
                    </a:cubicBezTo>
                    <a:cubicBezTo>
                      <a:pt x="12" y="1418"/>
                      <a:pt x="16" y="1422"/>
                      <a:pt x="16" y="1426"/>
                    </a:cubicBezTo>
                    <a:close/>
                    <a:moveTo>
                      <a:pt x="16" y="1618"/>
                    </a:moveTo>
                    <a:lnTo>
                      <a:pt x="16" y="1730"/>
                    </a:lnTo>
                    <a:cubicBezTo>
                      <a:pt x="16" y="1735"/>
                      <a:pt x="12" y="1738"/>
                      <a:pt x="8" y="1738"/>
                    </a:cubicBezTo>
                    <a:cubicBezTo>
                      <a:pt x="3" y="1738"/>
                      <a:pt x="0" y="1735"/>
                      <a:pt x="0" y="1730"/>
                    </a:cubicBezTo>
                    <a:lnTo>
                      <a:pt x="0" y="1618"/>
                    </a:lnTo>
                    <a:cubicBezTo>
                      <a:pt x="0" y="1614"/>
                      <a:pt x="3" y="1610"/>
                      <a:pt x="8" y="1610"/>
                    </a:cubicBezTo>
                    <a:cubicBezTo>
                      <a:pt x="12" y="1610"/>
                      <a:pt x="16" y="1614"/>
                      <a:pt x="16" y="1618"/>
                    </a:cubicBezTo>
                    <a:close/>
                    <a:moveTo>
                      <a:pt x="16" y="1810"/>
                    </a:moveTo>
                    <a:lnTo>
                      <a:pt x="16" y="1922"/>
                    </a:lnTo>
                    <a:cubicBezTo>
                      <a:pt x="16" y="1927"/>
                      <a:pt x="12" y="1930"/>
                      <a:pt x="8" y="1930"/>
                    </a:cubicBezTo>
                    <a:cubicBezTo>
                      <a:pt x="3" y="1930"/>
                      <a:pt x="0" y="1927"/>
                      <a:pt x="0" y="1922"/>
                    </a:cubicBezTo>
                    <a:lnTo>
                      <a:pt x="0" y="1810"/>
                    </a:lnTo>
                    <a:cubicBezTo>
                      <a:pt x="0" y="1806"/>
                      <a:pt x="3" y="1802"/>
                      <a:pt x="8" y="1802"/>
                    </a:cubicBezTo>
                    <a:cubicBezTo>
                      <a:pt x="12" y="1802"/>
                      <a:pt x="16" y="1806"/>
                      <a:pt x="16" y="1810"/>
                    </a:cubicBezTo>
                    <a:close/>
                    <a:moveTo>
                      <a:pt x="16" y="2002"/>
                    </a:moveTo>
                    <a:lnTo>
                      <a:pt x="16" y="2114"/>
                    </a:lnTo>
                    <a:cubicBezTo>
                      <a:pt x="16" y="2119"/>
                      <a:pt x="12" y="2122"/>
                      <a:pt x="8" y="2122"/>
                    </a:cubicBezTo>
                    <a:cubicBezTo>
                      <a:pt x="3" y="2122"/>
                      <a:pt x="0" y="2119"/>
                      <a:pt x="0" y="2114"/>
                    </a:cubicBezTo>
                    <a:lnTo>
                      <a:pt x="0" y="2002"/>
                    </a:lnTo>
                    <a:cubicBezTo>
                      <a:pt x="0" y="1998"/>
                      <a:pt x="3" y="1994"/>
                      <a:pt x="8" y="1994"/>
                    </a:cubicBezTo>
                    <a:cubicBezTo>
                      <a:pt x="12" y="1994"/>
                      <a:pt x="16" y="1998"/>
                      <a:pt x="16" y="2002"/>
                    </a:cubicBezTo>
                    <a:close/>
                    <a:moveTo>
                      <a:pt x="16" y="2194"/>
                    </a:moveTo>
                    <a:lnTo>
                      <a:pt x="16" y="2306"/>
                    </a:lnTo>
                    <a:cubicBezTo>
                      <a:pt x="16" y="2311"/>
                      <a:pt x="12" y="2314"/>
                      <a:pt x="8" y="2314"/>
                    </a:cubicBezTo>
                    <a:cubicBezTo>
                      <a:pt x="3" y="2314"/>
                      <a:pt x="0" y="2311"/>
                      <a:pt x="0" y="2306"/>
                    </a:cubicBezTo>
                    <a:lnTo>
                      <a:pt x="0" y="2194"/>
                    </a:lnTo>
                    <a:cubicBezTo>
                      <a:pt x="0" y="2190"/>
                      <a:pt x="3" y="2186"/>
                      <a:pt x="8" y="2186"/>
                    </a:cubicBezTo>
                    <a:cubicBezTo>
                      <a:pt x="12" y="2186"/>
                      <a:pt x="16" y="2190"/>
                      <a:pt x="16" y="2194"/>
                    </a:cubicBezTo>
                    <a:close/>
                    <a:moveTo>
                      <a:pt x="16" y="2386"/>
                    </a:moveTo>
                    <a:lnTo>
                      <a:pt x="16" y="2498"/>
                    </a:lnTo>
                    <a:cubicBezTo>
                      <a:pt x="16" y="2503"/>
                      <a:pt x="12" y="2506"/>
                      <a:pt x="8" y="2506"/>
                    </a:cubicBezTo>
                    <a:cubicBezTo>
                      <a:pt x="3" y="2506"/>
                      <a:pt x="0" y="2503"/>
                      <a:pt x="0" y="2498"/>
                    </a:cubicBezTo>
                    <a:lnTo>
                      <a:pt x="0" y="2386"/>
                    </a:lnTo>
                    <a:cubicBezTo>
                      <a:pt x="0" y="2382"/>
                      <a:pt x="3" y="2378"/>
                      <a:pt x="8" y="2378"/>
                    </a:cubicBezTo>
                    <a:cubicBezTo>
                      <a:pt x="12" y="2378"/>
                      <a:pt x="16" y="2382"/>
                      <a:pt x="16" y="2386"/>
                    </a:cubicBezTo>
                    <a:close/>
                    <a:moveTo>
                      <a:pt x="16" y="2578"/>
                    </a:moveTo>
                    <a:lnTo>
                      <a:pt x="16" y="2690"/>
                    </a:lnTo>
                    <a:cubicBezTo>
                      <a:pt x="16" y="2695"/>
                      <a:pt x="12" y="2698"/>
                      <a:pt x="8" y="2698"/>
                    </a:cubicBezTo>
                    <a:cubicBezTo>
                      <a:pt x="3" y="2698"/>
                      <a:pt x="0" y="2695"/>
                      <a:pt x="0" y="2690"/>
                    </a:cubicBezTo>
                    <a:lnTo>
                      <a:pt x="0" y="2578"/>
                    </a:lnTo>
                    <a:cubicBezTo>
                      <a:pt x="0" y="2574"/>
                      <a:pt x="3" y="2570"/>
                      <a:pt x="8" y="2570"/>
                    </a:cubicBezTo>
                    <a:cubicBezTo>
                      <a:pt x="12" y="2570"/>
                      <a:pt x="16" y="2574"/>
                      <a:pt x="16" y="2578"/>
                    </a:cubicBezTo>
                    <a:close/>
                    <a:moveTo>
                      <a:pt x="49" y="2721"/>
                    </a:moveTo>
                    <a:lnTo>
                      <a:pt x="161" y="2721"/>
                    </a:lnTo>
                    <a:cubicBezTo>
                      <a:pt x="166" y="2721"/>
                      <a:pt x="169" y="2725"/>
                      <a:pt x="169" y="2729"/>
                    </a:cubicBezTo>
                    <a:cubicBezTo>
                      <a:pt x="169" y="2733"/>
                      <a:pt x="166" y="2737"/>
                      <a:pt x="161" y="2737"/>
                    </a:cubicBezTo>
                    <a:lnTo>
                      <a:pt x="49" y="2737"/>
                    </a:lnTo>
                    <a:cubicBezTo>
                      <a:pt x="45" y="2737"/>
                      <a:pt x="41" y="2733"/>
                      <a:pt x="41" y="2729"/>
                    </a:cubicBezTo>
                    <a:cubicBezTo>
                      <a:pt x="41" y="2725"/>
                      <a:pt x="45" y="2721"/>
                      <a:pt x="49" y="2721"/>
                    </a:cubicBezTo>
                    <a:close/>
                    <a:moveTo>
                      <a:pt x="241" y="2721"/>
                    </a:moveTo>
                    <a:lnTo>
                      <a:pt x="353" y="2721"/>
                    </a:lnTo>
                    <a:cubicBezTo>
                      <a:pt x="358" y="2721"/>
                      <a:pt x="361" y="2725"/>
                      <a:pt x="361" y="2729"/>
                    </a:cubicBezTo>
                    <a:cubicBezTo>
                      <a:pt x="361" y="2733"/>
                      <a:pt x="358" y="2737"/>
                      <a:pt x="353" y="2737"/>
                    </a:cubicBezTo>
                    <a:lnTo>
                      <a:pt x="241" y="2737"/>
                    </a:lnTo>
                    <a:cubicBezTo>
                      <a:pt x="237" y="2737"/>
                      <a:pt x="233" y="2733"/>
                      <a:pt x="233" y="2729"/>
                    </a:cubicBezTo>
                    <a:cubicBezTo>
                      <a:pt x="233" y="2725"/>
                      <a:pt x="237" y="2721"/>
                      <a:pt x="241" y="2721"/>
                    </a:cubicBezTo>
                    <a:close/>
                    <a:moveTo>
                      <a:pt x="433" y="2721"/>
                    </a:moveTo>
                    <a:lnTo>
                      <a:pt x="545" y="2721"/>
                    </a:lnTo>
                    <a:cubicBezTo>
                      <a:pt x="550" y="2721"/>
                      <a:pt x="553" y="2725"/>
                      <a:pt x="553" y="2729"/>
                    </a:cubicBezTo>
                    <a:cubicBezTo>
                      <a:pt x="553" y="2733"/>
                      <a:pt x="550" y="2737"/>
                      <a:pt x="545" y="2737"/>
                    </a:cubicBezTo>
                    <a:lnTo>
                      <a:pt x="433" y="2737"/>
                    </a:lnTo>
                    <a:cubicBezTo>
                      <a:pt x="429" y="2737"/>
                      <a:pt x="425" y="2733"/>
                      <a:pt x="425" y="2729"/>
                    </a:cubicBezTo>
                    <a:cubicBezTo>
                      <a:pt x="425" y="2725"/>
                      <a:pt x="429" y="2721"/>
                      <a:pt x="433" y="2721"/>
                    </a:cubicBezTo>
                    <a:close/>
                    <a:moveTo>
                      <a:pt x="625" y="2721"/>
                    </a:moveTo>
                    <a:lnTo>
                      <a:pt x="737" y="2721"/>
                    </a:lnTo>
                    <a:cubicBezTo>
                      <a:pt x="742" y="2721"/>
                      <a:pt x="745" y="2725"/>
                      <a:pt x="745" y="2729"/>
                    </a:cubicBezTo>
                    <a:cubicBezTo>
                      <a:pt x="745" y="2733"/>
                      <a:pt x="742" y="2737"/>
                      <a:pt x="737" y="2737"/>
                    </a:cubicBezTo>
                    <a:lnTo>
                      <a:pt x="625" y="2737"/>
                    </a:lnTo>
                    <a:cubicBezTo>
                      <a:pt x="621" y="2737"/>
                      <a:pt x="617" y="2733"/>
                      <a:pt x="617" y="2729"/>
                    </a:cubicBezTo>
                    <a:cubicBezTo>
                      <a:pt x="617" y="2725"/>
                      <a:pt x="621" y="2721"/>
                      <a:pt x="625" y="2721"/>
                    </a:cubicBezTo>
                    <a:close/>
                    <a:moveTo>
                      <a:pt x="817" y="2721"/>
                    </a:moveTo>
                    <a:lnTo>
                      <a:pt x="929" y="2721"/>
                    </a:lnTo>
                    <a:cubicBezTo>
                      <a:pt x="934" y="2721"/>
                      <a:pt x="937" y="2725"/>
                      <a:pt x="937" y="2729"/>
                    </a:cubicBezTo>
                    <a:cubicBezTo>
                      <a:pt x="937" y="2733"/>
                      <a:pt x="934" y="2737"/>
                      <a:pt x="929" y="2737"/>
                    </a:cubicBezTo>
                    <a:lnTo>
                      <a:pt x="817" y="2737"/>
                    </a:lnTo>
                    <a:cubicBezTo>
                      <a:pt x="813" y="2737"/>
                      <a:pt x="809" y="2733"/>
                      <a:pt x="809" y="2729"/>
                    </a:cubicBezTo>
                    <a:cubicBezTo>
                      <a:pt x="809" y="2725"/>
                      <a:pt x="813" y="2721"/>
                      <a:pt x="817" y="2721"/>
                    </a:cubicBezTo>
                    <a:close/>
                    <a:moveTo>
                      <a:pt x="1009" y="2721"/>
                    </a:moveTo>
                    <a:lnTo>
                      <a:pt x="1121" y="2721"/>
                    </a:lnTo>
                    <a:cubicBezTo>
                      <a:pt x="1126" y="2721"/>
                      <a:pt x="1129" y="2725"/>
                      <a:pt x="1129" y="2729"/>
                    </a:cubicBezTo>
                    <a:cubicBezTo>
                      <a:pt x="1129" y="2733"/>
                      <a:pt x="1126" y="2737"/>
                      <a:pt x="1121" y="2737"/>
                    </a:cubicBezTo>
                    <a:lnTo>
                      <a:pt x="1009" y="2737"/>
                    </a:lnTo>
                    <a:cubicBezTo>
                      <a:pt x="1005" y="2737"/>
                      <a:pt x="1001" y="2733"/>
                      <a:pt x="1001" y="2729"/>
                    </a:cubicBezTo>
                    <a:cubicBezTo>
                      <a:pt x="1001" y="2725"/>
                      <a:pt x="1005" y="2721"/>
                      <a:pt x="1009" y="2721"/>
                    </a:cubicBezTo>
                    <a:close/>
                    <a:moveTo>
                      <a:pt x="1201" y="2721"/>
                    </a:moveTo>
                    <a:lnTo>
                      <a:pt x="1313" y="2721"/>
                    </a:lnTo>
                    <a:cubicBezTo>
                      <a:pt x="1318" y="2721"/>
                      <a:pt x="1321" y="2725"/>
                      <a:pt x="1321" y="2729"/>
                    </a:cubicBezTo>
                    <a:cubicBezTo>
                      <a:pt x="1321" y="2733"/>
                      <a:pt x="1318" y="2737"/>
                      <a:pt x="1313" y="2737"/>
                    </a:cubicBezTo>
                    <a:lnTo>
                      <a:pt x="1201" y="2737"/>
                    </a:lnTo>
                    <a:cubicBezTo>
                      <a:pt x="1197" y="2737"/>
                      <a:pt x="1193" y="2733"/>
                      <a:pt x="1193" y="2729"/>
                    </a:cubicBezTo>
                    <a:cubicBezTo>
                      <a:pt x="1193" y="2725"/>
                      <a:pt x="1197" y="2721"/>
                      <a:pt x="1201" y="2721"/>
                    </a:cubicBezTo>
                    <a:close/>
                    <a:moveTo>
                      <a:pt x="1393" y="2721"/>
                    </a:moveTo>
                    <a:lnTo>
                      <a:pt x="1505" y="2721"/>
                    </a:lnTo>
                    <a:cubicBezTo>
                      <a:pt x="1510" y="2721"/>
                      <a:pt x="1513" y="2725"/>
                      <a:pt x="1513" y="2729"/>
                    </a:cubicBezTo>
                    <a:cubicBezTo>
                      <a:pt x="1513" y="2733"/>
                      <a:pt x="1510" y="2737"/>
                      <a:pt x="1505" y="2737"/>
                    </a:cubicBezTo>
                    <a:lnTo>
                      <a:pt x="1393" y="2737"/>
                    </a:lnTo>
                    <a:cubicBezTo>
                      <a:pt x="1389" y="2737"/>
                      <a:pt x="1385" y="2733"/>
                      <a:pt x="1385" y="2729"/>
                    </a:cubicBezTo>
                    <a:cubicBezTo>
                      <a:pt x="1385" y="2725"/>
                      <a:pt x="1389" y="2721"/>
                      <a:pt x="1393" y="2721"/>
                    </a:cubicBezTo>
                    <a:close/>
                    <a:moveTo>
                      <a:pt x="1585" y="2721"/>
                    </a:moveTo>
                    <a:lnTo>
                      <a:pt x="1697" y="2721"/>
                    </a:lnTo>
                    <a:cubicBezTo>
                      <a:pt x="1702" y="2721"/>
                      <a:pt x="1705" y="2725"/>
                      <a:pt x="1705" y="2729"/>
                    </a:cubicBezTo>
                    <a:cubicBezTo>
                      <a:pt x="1705" y="2733"/>
                      <a:pt x="1702" y="2737"/>
                      <a:pt x="1697" y="2737"/>
                    </a:cubicBezTo>
                    <a:lnTo>
                      <a:pt x="1585" y="2737"/>
                    </a:lnTo>
                    <a:cubicBezTo>
                      <a:pt x="1581" y="2737"/>
                      <a:pt x="1577" y="2733"/>
                      <a:pt x="1577" y="2729"/>
                    </a:cubicBezTo>
                    <a:cubicBezTo>
                      <a:pt x="1577" y="2725"/>
                      <a:pt x="1581" y="2721"/>
                      <a:pt x="1585" y="2721"/>
                    </a:cubicBezTo>
                    <a:close/>
                    <a:moveTo>
                      <a:pt x="1777" y="2721"/>
                    </a:moveTo>
                    <a:lnTo>
                      <a:pt x="1822" y="2721"/>
                    </a:lnTo>
                    <a:lnTo>
                      <a:pt x="1814" y="2729"/>
                    </a:lnTo>
                    <a:lnTo>
                      <a:pt x="1814" y="2662"/>
                    </a:lnTo>
                    <a:cubicBezTo>
                      <a:pt x="1814" y="2657"/>
                      <a:pt x="1817" y="2654"/>
                      <a:pt x="1822" y="2654"/>
                    </a:cubicBezTo>
                    <a:cubicBezTo>
                      <a:pt x="1826" y="2654"/>
                      <a:pt x="1830" y="2657"/>
                      <a:pt x="1830" y="2662"/>
                    </a:cubicBezTo>
                    <a:lnTo>
                      <a:pt x="1830" y="2729"/>
                    </a:lnTo>
                    <a:cubicBezTo>
                      <a:pt x="1830" y="2733"/>
                      <a:pt x="1826" y="2737"/>
                      <a:pt x="1822" y="2737"/>
                    </a:cubicBezTo>
                    <a:lnTo>
                      <a:pt x="1777" y="2737"/>
                    </a:lnTo>
                    <a:cubicBezTo>
                      <a:pt x="1773" y="2737"/>
                      <a:pt x="1769" y="2733"/>
                      <a:pt x="1769" y="2729"/>
                    </a:cubicBezTo>
                    <a:cubicBezTo>
                      <a:pt x="1769" y="2725"/>
                      <a:pt x="1773" y="2721"/>
                      <a:pt x="1777" y="2721"/>
                    </a:cubicBezTo>
                    <a:close/>
                    <a:moveTo>
                      <a:pt x="1814" y="2582"/>
                    </a:moveTo>
                    <a:lnTo>
                      <a:pt x="1814" y="2470"/>
                    </a:lnTo>
                    <a:cubicBezTo>
                      <a:pt x="1814" y="2465"/>
                      <a:pt x="1817" y="2462"/>
                      <a:pt x="1822" y="2462"/>
                    </a:cubicBezTo>
                    <a:cubicBezTo>
                      <a:pt x="1826" y="2462"/>
                      <a:pt x="1830" y="2465"/>
                      <a:pt x="1830" y="2470"/>
                    </a:cubicBezTo>
                    <a:lnTo>
                      <a:pt x="1830" y="2582"/>
                    </a:lnTo>
                    <a:cubicBezTo>
                      <a:pt x="1830" y="2586"/>
                      <a:pt x="1826" y="2590"/>
                      <a:pt x="1822" y="2590"/>
                    </a:cubicBezTo>
                    <a:cubicBezTo>
                      <a:pt x="1817" y="2590"/>
                      <a:pt x="1814" y="2586"/>
                      <a:pt x="1814" y="2582"/>
                    </a:cubicBezTo>
                    <a:close/>
                    <a:moveTo>
                      <a:pt x="1814" y="2390"/>
                    </a:moveTo>
                    <a:lnTo>
                      <a:pt x="1814" y="2278"/>
                    </a:lnTo>
                    <a:cubicBezTo>
                      <a:pt x="1814" y="2273"/>
                      <a:pt x="1817" y="2270"/>
                      <a:pt x="1822" y="2270"/>
                    </a:cubicBezTo>
                    <a:cubicBezTo>
                      <a:pt x="1826" y="2270"/>
                      <a:pt x="1830" y="2273"/>
                      <a:pt x="1830" y="2278"/>
                    </a:cubicBezTo>
                    <a:lnTo>
                      <a:pt x="1830" y="2390"/>
                    </a:lnTo>
                    <a:cubicBezTo>
                      <a:pt x="1830" y="2394"/>
                      <a:pt x="1826" y="2398"/>
                      <a:pt x="1822" y="2398"/>
                    </a:cubicBezTo>
                    <a:cubicBezTo>
                      <a:pt x="1817" y="2398"/>
                      <a:pt x="1814" y="2394"/>
                      <a:pt x="1814" y="2390"/>
                    </a:cubicBezTo>
                    <a:close/>
                    <a:moveTo>
                      <a:pt x="1814" y="2198"/>
                    </a:moveTo>
                    <a:lnTo>
                      <a:pt x="1814" y="2086"/>
                    </a:lnTo>
                    <a:cubicBezTo>
                      <a:pt x="1814" y="2081"/>
                      <a:pt x="1817" y="2078"/>
                      <a:pt x="1822" y="2078"/>
                    </a:cubicBezTo>
                    <a:cubicBezTo>
                      <a:pt x="1826" y="2078"/>
                      <a:pt x="1830" y="2081"/>
                      <a:pt x="1830" y="2086"/>
                    </a:cubicBezTo>
                    <a:lnTo>
                      <a:pt x="1830" y="2198"/>
                    </a:lnTo>
                    <a:cubicBezTo>
                      <a:pt x="1830" y="2202"/>
                      <a:pt x="1826" y="2206"/>
                      <a:pt x="1822" y="2206"/>
                    </a:cubicBezTo>
                    <a:cubicBezTo>
                      <a:pt x="1817" y="2206"/>
                      <a:pt x="1814" y="2202"/>
                      <a:pt x="1814" y="2198"/>
                    </a:cubicBezTo>
                    <a:close/>
                    <a:moveTo>
                      <a:pt x="1814" y="2006"/>
                    </a:moveTo>
                    <a:lnTo>
                      <a:pt x="1814" y="1894"/>
                    </a:lnTo>
                    <a:cubicBezTo>
                      <a:pt x="1814" y="1889"/>
                      <a:pt x="1817" y="1886"/>
                      <a:pt x="1822" y="1886"/>
                    </a:cubicBezTo>
                    <a:cubicBezTo>
                      <a:pt x="1826" y="1886"/>
                      <a:pt x="1830" y="1889"/>
                      <a:pt x="1830" y="1894"/>
                    </a:cubicBezTo>
                    <a:lnTo>
                      <a:pt x="1830" y="2006"/>
                    </a:lnTo>
                    <a:cubicBezTo>
                      <a:pt x="1830" y="2010"/>
                      <a:pt x="1826" y="2014"/>
                      <a:pt x="1822" y="2014"/>
                    </a:cubicBezTo>
                    <a:cubicBezTo>
                      <a:pt x="1817" y="2014"/>
                      <a:pt x="1814" y="2010"/>
                      <a:pt x="1814" y="2006"/>
                    </a:cubicBezTo>
                    <a:close/>
                    <a:moveTo>
                      <a:pt x="1814" y="1814"/>
                    </a:moveTo>
                    <a:lnTo>
                      <a:pt x="1814" y="1702"/>
                    </a:lnTo>
                    <a:cubicBezTo>
                      <a:pt x="1814" y="1697"/>
                      <a:pt x="1817" y="1694"/>
                      <a:pt x="1822" y="1694"/>
                    </a:cubicBezTo>
                    <a:cubicBezTo>
                      <a:pt x="1826" y="1694"/>
                      <a:pt x="1830" y="1697"/>
                      <a:pt x="1830" y="1702"/>
                    </a:cubicBezTo>
                    <a:lnTo>
                      <a:pt x="1830" y="1814"/>
                    </a:lnTo>
                    <a:cubicBezTo>
                      <a:pt x="1830" y="1818"/>
                      <a:pt x="1826" y="1822"/>
                      <a:pt x="1822" y="1822"/>
                    </a:cubicBezTo>
                    <a:cubicBezTo>
                      <a:pt x="1817" y="1822"/>
                      <a:pt x="1814" y="1818"/>
                      <a:pt x="1814" y="1814"/>
                    </a:cubicBezTo>
                    <a:close/>
                    <a:moveTo>
                      <a:pt x="1814" y="1622"/>
                    </a:moveTo>
                    <a:lnTo>
                      <a:pt x="1814" y="1510"/>
                    </a:lnTo>
                    <a:cubicBezTo>
                      <a:pt x="1814" y="1505"/>
                      <a:pt x="1817" y="1502"/>
                      <a:pt x="1822" y="1502"/>
                    </a:cubicBezTo>
                    <a:cubicBezTo>
                      <a:pt x="1826" y="1502"/>
                      <a:pt x="1830" y="1505"/>
                      <a:pt x="1830" y="1510"/>
                    </a:cubicBezTo>
                    <a:lnTo>
                      <a:pt x="1830" y="1622"/>
                    </a:lnTo>
                    <a:cubicBezTo>
                      <a:pt x="1830" y="1626"/>
                      <a:pt x="1826" y="1630"/>
                      <a:pt x="1822" y="1630"/>
                    </a:cubicBezTo>
                    <a:cubicBezTo>
                      <a:pt x="1817" y="1630"/>
                      <a:pt x="1814" y="1626"/>
                      <a:pt x="1814" y="1622"/>
                    </a:cubicBezTo>
                    <a:close/>
                    <a:moveTo>
                      <a:pt x="1814" y="1430"/>
                    </a:moveTo>
                    <a:lnTo>
                      <a:pt x="1814" y="1318"/>
                    </a:lnTo>
                    <a:cubicBezTo>
                      <a:pt x="1814" y="1313"/>
                      <a:pt x="1817" y="1310"/>
                      <a:pt x="1822" y="1310"/>
                    </a:cubicBezTo>
                    <a:cubicBezTo>
                      <a:pt x="1826" y="1310"/>
                      <a:pt x="1830" y="1313"/>
                      <a:pt x="1830" y="1318"/>
                    </a:cubicBezTo>
                    <a:lnTo>
                      <a:pt x="1830" y="1430"/>
                    </a:lnTo>
                    <a:cubicBezTo>
                      <a:pt x="1830" y="1434"/>
                      <a:pt x="1826" y="1438"/>
                      <a:pt x="1822" y="1438"/>
                    </a:cubicBezTo>
                    <a:cubicBezTo>
                      <a:pt x="1817" y="1438"/>
                      <a:pt x="1814" y="1434"/>
                      <a:pt x="1814" y="1430"/>
                    </a:cubicBezTo>
                    <a:close/>
                    <a:moveTo>
                      <a:pt x="1814" y="1238"/>
                    </a:moveTo>
                    <a:lnTo>
                      <a:pt x="1814" y="1126"/>
                    </a:lnTo>
                    <a:cubicBezTo>
                      <a:pt x="1814" y="1121"/>
                      <a:pt x="1817" y="1118"/>
                      <a:pt x="1822" y="1118"/>
                    </a:cubicBezTo>
                    <a:cubicBezTo>
                      <a:pt x="1826" y="1118"/>
                      <a:pt x="1830" y="1121"/>
                      <a:pt x="1830" y="1126"/>
                    </a:cubicBezTo>
                    <a:lnTo>
                      <a:pt x="1830" y="1238"/>
                    </a:lnTo>
                    <a:cubicBezTo>
                      <a:pt x="1830" y="1242"/>
                      <a:pt x="1826" y="1246"/>
                      <a:pt x="1822" y="1246"/>
                    </a:cubicBezTo>
                    <a:cubicBezTo>
                      <a:pt x="1817" y="1246"/>
                      <a:pt x="1814" y="1242"/>
                      <a:pt x="1814" y="1238"/>
                    </a:cubicBezTo>
                    <a:close/>
                    <a:moveTo>
                      <a:pt x="1814" y="1046"/>
                    </a:moveTo>
                    <a:lnTo>
                      <a:pt x="1814" y="934"/>
                    </a:lnTo>
                    <a:cubicBezTo>
                      <a:pt x="1814" y="929"/>
                      <a:pt x="1817" y="926"/>
                      <a:pt x="1822" y="926"/>
                    </a:cubicBezTo>
                    <a:cubicBezTo>
                      <a:pt x="1826" y="926"/>
                      <a:pt x="1830" y="929"/>
                      <a:pt x="1830" y="934"/>
                    </a:cubicBezTo>
                    <a:lnTo>
                      <a:pt x="1830" y="1046"/>
                    </a:lnTo>
                    <a:cubicBezTo>
                      <a:pt x="1830" y="1050"/>
                      <a:pt x="1826" y="1054"/>
                      <a:pt x="1822" y="1054"/>
                    </a:cubicBezTo>
                    <a:cubicBezTo>
                      <a:pt x="1817" y="1054"/>
                      <a:pt x="1814" y="1050"/>
                      <a:pt x="1814" y="1046"/>
                    </a:cubicBezTo>
                    <a:close/>
                    <a:moveTo>
                      <a:pt x="1814" y="854"/>
                    </a:moveTo>
                    <a:lnTo>
                      <a:pt x="1814" y="742"/>
                    </a:lnTo>
                    <a:cubicBezTo>
                      <a:pt x="1814" y="737"/>
                      <a:pt x="1817" y="734"/>
                      <a:pt x="1822" y="734"/>
                    </a:cubicBezTo>
                    <a:cubicBezTo>
                      <a:pt x="1826" y="734"/>
                      <a:pt x="1830" y="737"/>
                      <a:pt x="1830" y="742"/>
                    </a:cubicBezTo>
                    <a:lnTo>
                      <a:pt x="1830" y="854"/>
                    </a:lnTo>
                    <a:cubicBezTo>
                      <a:pt x="1830" y="858"/>
                      <a:pt x="1826" y="862"/>
                      <a:pt x="1822" y="862"/>
                    </a:cubicBezTo>
                    <a:cubicBezTo>
                      <a:pt x="1817" y="862"/>
                      <a:pt x="1814" y="858"/>
                      <a:pt x="1814" y="854"/>
                    </a:cubicBezTo>
                    <a:close/>
                    <a:moveTo>
                      <a:pt x="1814" y="662"/>
                    </a:moveTo>
                    <a:lnTo>
                      <a:pt x="1814" y="550"/>
                    </a:lnTo>
                    <a:cubicBezTo>
                      <a:pt x="1814" y="545"/>
                      <a:pt x="1817" y="542"/>
                      <a:pt x="1822" y="542"/>
                    </a:cubicBezTo>
                    <a:cubicBezTo>
                      <a:pt x="1826" y="542"/>
                      <a:pt x="1830" y="545"/>
                      <a:pt x="1830" y="550"/>
                    </a:cubicBezTo>
                    <a:lnTo>
                      <a:pt x="1830" y="662"/>
                    </a:lnTo>
                    <a:cubicBezTo>
                      <a:pt x="1830" y="666"/>
                      <a:pt x="1826" y="670"/>
                      <a:pt x="1822" y="670"/>
                    </a:cubicBezTo>
                    <a:cubicBezTo>
                      <a:pt x="1817" y="670"/>
                      <a:pt x="1814" y="666"/>
                      <a:pt x="1814" y="662"/>
                    </a:cubicBezTo>
                    <a:close/>
                    <a:moveTo>
                      <a:pt x="1814" y="470"/>
                    </a:moveTo>
                    <a:lnTo>
                      <a:pt x="1814" y="358"/>
                    </a:lnTo>
                    <a:cubicBezTo>
                      <a:pt x="1814" y="353"/>
                      <a:pt x="1817" y="350"/>
                      <a:pt x="1822" y="350"/>
                    </a:cubicBezTo>
                    <a:cubicBezTo>
                      <a:pt x="1826" y="350"/>
                      <a:pt x="1830" y="353"/>
                      <a:pt x="1830" y="358"/>
                    </a:cubicBezTo>
                    <a:lnTo>
                      <a:pt x="1830" y="470"/>
                    </a:lnTo>
                    <a:cubicBezTo>
                      <a:pt x="1830" y="474"/>
                      <a:pt x="1826" y="478"/>
                      <a:pt x="1822" y="478"/>
                    </a:cubicBezTo>
                    <a:cubicBezTo>
                      <a:pt x="1817" y="478"/>
                      <a:pt x="1814" y="474"/>
                      <a:pt x="1814" y="470"/>
                    </a:cubicBezTo>
                    <a:close/>
                    <a:moveTo>
                      <a:pt x="1814" y="278"/>
                    </a:moveTo>
                    <a:lnTo>
                      <a:pt x="1814" y="166"/>
                    </a:lnTo>
                    <a:cubicBezTo>
                      <a:pt x="1814" y="161"/>
                      <a:pt x="1817" y="158"/>
                      <a:pt x="1822" y="158"/>
                    </a:cubicBezTo>
                    <a:cubicBezTo>
                      <a:pt x="1826" y="158"/>
                      <a:pt x="1830" y="161"/>
                      <a:pt x="1830" y="166"/>
                    </a:cubicBezTo>
                    <a:lnTo>
                      <a:pt x="1830" y="278"/>
                    </a:lnTo>
                    <a:cubicBezTo>
                      <a:pt x="1830" y="282"/>
                      <a:pt x="1826" y="286"/>
                      <a:pt x="1822" y="286"/>
                    </a:cubicBezTo>
                    <a:cubicBezTo>
                      <a:pt x="1817" y="286"/>
                      <a:pt x="1814" y="282"/>
                      <a:pt x="1814" y="278"/>
                    </a:cubicBezTo>
                    <a:close/>
                    <a:moveTo>
                      <a:pt x="1814" y="86"/>
                    </a:moveTo>
                    <a:lnTo>
                      <a:pt x="1814" y="8"/>
                    </a:lnTo>
                    <a:lnTo>
                      <a:pt x="1822" y="16"/>
                    </a:lnTo>
                    <a:lnTo>
                      <a:pt x="1788" y="16"/>
                    </a:lnTo>
                    <a:cubicBezTo>
                      <a:pt x="1783" y="16"/>
                      <a:pt x="1780" y="12"/>
                      <a:pt x="1780" y="8"/>
                    </a:cubicBezTo>
                    <a:cubicBezTo>
                      <a:pt x="1780" y="3"/>
                      <a:pt x="1783" y="0"/>
                      <a:pt x="1788" y="0"/>
                    </a:cubicBezTo>
                    <a:lnTo>
                      <a:pt x="1822" y="0"/>
                    </a:lnTo>
                    <a:cubicBezTo>
                      <a:pt x="1826" y="0"/>
                      <a:pt x="1830" y="3"/>
                      <a:pt x="1830" y="8"/>
                    </a:cubicBezTo>
                    <a:lnTo>
                      <a:pt x="1830" y="86"/>
                    </a:lnTo>
                    <a:cubicBezTo>
                      <a:pt x="1830" y="90"/>
                      <a:pt x="1826" y="94"/>
                      <a:pt x="1822" y="94"/>
                    </a:cubicBezTo>
                    <a:cubicBezTo>
                      <a:pt x="1817" y="94"/>
                      <a:pt x="1814" y="90"/>
                      <a:pt x="1814" y="86"/>
                    </a:cubicBezTo>
                    <a:close/>
                    <a:moveTo>
                      <a:pt x="1708" y="16"/>
                    </a:moveTo>
                    <a:lnTo>
                      <a:pt x="1596" y="16"/>
                    </a:lnTo>
                    <a:cubicBezTo>
                      <a:pt x="1591" y="16"/>
                      <a:pt x="1588" y="12"/>
                      <a:pt x="1588" y="8"/>
                    </a:cubicBezTo>
                    <a:cubicBezTo>
                      <a:pt x="1588" y="3"/>
                      <a:pt x="1591" y="0"/>
                      <a:pt x="1596" y="0"/>
                    </a:cubicBezTo>
                    <a:lnTo>
                      <a:pt x="1708" y="0"/>
                    </a:lnTo>
                    <a:cubicBezTo>
                      <a:pt x="1712" y="0"/>
                      <a:pt x="1716" y="3"/>
                      <a:pt x="1716" y="8"/>
                    </a:cubicBezTo>
                    <a:cubicBezTo>
                      <a:pt x="1716" y="12"/>
                      <a:pt x="1712" y="16"/>
                      <a:pt x="1708" y="16"/>
                    </a:cubicBezTo>
                    <a:close/>
                    <a:moveTo>
                      <a:pt x="1516" y="16"/>
                    </a:moveTo>
                    <a:lnTo>
                      <a:pt x="1404" y="16"/>
                    </a:lnTo>
                    <a:cubicBezTo>
                      <a:pt x="1399" y="16"/>
                      <a:pt x="1396" y="12"/>
                      <a:pt x="1396" y="8"/>
                    </a:cubicBezTo>
                    <a:cubicBezTo>
                      <a:pt x="1396" y="3"/>
                      <a:pt x="1399" y="0"/>
                      <a:pt x="1404" y="0"/>
                    </a:cubicBezTo>
                    <a:lnTo>
                      <a:pt x="1516" y="0"/>
                    </a:lnTo>
                    <a:cubicBezTo>
                      <a:pt x="1520" y="0"/>
                      <a:pt x="1524" y="3"/>
                      <a:pt x="1524" y="8"/>
                    </a:cubicBezTo>
                    <a:cubicBezTo>
                      <a:pt x="1524" y="12"/>
                      <a:pt x="1520" y="16"/>
                      <a:pt x="1516" y="16"/>
                    </a:cubicBezTo>
                    <a:close/>
                    <a:moveTo>
                      <a:pt x="1324" y="16"/>
                    </a:moveTo>
                    <a:lnTo>
                      <a:pt x="1321" y="16"/>
                    </a:lnTo>
                    <a:cubicBezTo>
                      <a:pt x="1316" y="16"/>
                      <a:pt x="1313" y="12"/>
                      <a:pt x="1313" y="8"/>
                    </a:cubicBezTo>
                    <a:cubicBezTo>
                      <a:pt x="1313" y="3"/>
                      <a:pt x="1316" y="0"/>
                      <a:pt x="1321" y="0"/>
                    </a:cubicBezTo>
                    <a:lnTo>
                      <a:pt x="1324" y="0"/>
                    </a:lnTo>
                    <a:cubicBezTo>
                      <a:pt x="1328" y="0"/>
                      <a:pt x="1332" y="3"/>
                      <a:pt x="1332" y="8"/>
                    </a:cubicBezTo>
                    <a:cubicBezTo>
                      <a:pt x="1332" y="12"/>
                      <a:pt x="1328" y="16"/>
                      <a:pt x="1324" y="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8" name="Freeform 723">
                <a:extLst>
                  <a:ext uri="{FF2B5EF4-FFF2-40B4-BE49-F238E27FC236}">
                    <a16:creationId xmlns="" xmlns:a16="http://schemas.microsoft.com/office/drawing/2014/main" id="{6F4A424A-E2F5-440D-8CB1-2116D1F32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1472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9" name="Freeform 724">
                <a:extLst>
                  <a:ext uri="{FF2B5EF4-FFF2-40B4-BE49-F238E27FC236}">
                    <a16:creationId xmlns="" xmlns:a16="http://schemas.microsoft.com/office/drawing/2014/main" id="{0DAAA62B-117F-455B-BBC0-6B83D876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1472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0" name="Rectangle 725">
                <a:extLst>
                  <a:ext uri="{FF2B5EF4-FFF2-40B4-BE49-F238E27FC236}">
                    <a16:creationId xmlns="" xmlns:a16="http://schemas.microsoft.com/office/drawing/2014/main" id="{4CA1D57C-9DEE-4E6E-BF6B-2A3A09BF0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2104"/>
                <a:ext cx="4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System Performance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21" name="Rectangle 726">
                <a:extLst>
                  <a:ext uri="{FF2B5EF4-FFF2-40B4-BE49-F238E27FC236}">
                    <a16:creationId xmlns="" xmlns:a16="http://schemas.microsoft.com/office/drawing/2014/main" id="{9F660B8B-428D-48FF-A1AC-EE57317ED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51" name="Picture 727">
                <a:extLst>
                  <a:ext uri="{FF2B5EF4-FFF2-40B4-BE49-F238E27FC236}">
                    <a16:creationId xmlns="" xmlns:a16="http://schemas.microsoft.com/office/drawing/2014/main" id="{A1BAE856-F6D3-4F44-9DB8-39178D538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" y="1505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22" name="Rectangle 728">
                <a:extLst>
                  <a:ext uri="{FF2B5EF4-FFF2-40B4-BE49-F238E27FC236}">
                    <a16:creationId xmlns="" xmlns:a16="http://schemas.microsoft.com/office/drawing/2014/main" id="{FE6CEB50-DC74-43B9-B08F-792F89F92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3" name="Rectangle 729">
                <a:extLst>
                  <a:ext uri="{FF2B5EF4-FFF2-40B4-BE49-F238E27FC236}">
                    <a16:creationId xmlns="" xmlns:a16="http://schemas.microsoft.com/office/drawing/2014/main" id="{05FBC4D0-3D9D-4A94-9F5B-F33E17F34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1503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4" name="Freeform 730">
                <a:extLst>
                  <a:ext uri="{FF2B5EF4-FFF2-40B4-BE49-F238E27FC236}">
                    <a16:creationId xmlns="" xmlns:a16="http://schemas.microsoft.com/office/drawing/2014/main" id="{D83DEAC4-8CEC-4A5D-B1B8-A45E2351A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6" y="1503"/>
                <a:ext cx="445" cy="169"/>
              </a:xfrm>
              <a:custGeom>
                <a:avLst/>
                <a:gdLst>
                  <a:gd name="T0" fmla="*/ 0 w 1467"/>
                  <a:gd name="T1" fmla="*/ 734 h 742"/>
                  <a:gd name="T2" fmla="*/ 0 w 1467"/>
                  <a:gd name="T3" fmla="*/ 653 h 742"/>
                  <a:gd name="T4" fmla="*/ 0 w 1467"/>
                  <a:gd name="T5" fmla="*/ 573 h 742"/>
                  <a:gd name="T6" fmla="*/ 0 w 1467"/>
                  <a:gd name="T7" fmla="*/ 493 h 742"/>
                  <a:gd name="T8" fmla="*/ 0 w 1467"/>
                  <a:gd name="T9" fmla="*/ 413 h 742"/>
                  <a:gd name="T10" fmla="*/ 0 w 1467"/>
                  <a:gd name="T11" fmla="*/ 333 h 742"/>
                  <a:gd name="T12" fmla="*/ 0 w 1467"/>
                  <a:gd name="T13" fmla="*/ 253 h 742"/>
                  <a:gd name="T14" fmla="*/ 0 w 1467"/>
                  <a:gd name="T15" fmla="*/ 173 h 742"/>
                  <a:gd name="T16" fmla="*/ 0 w 1467"/>
                  <a:gd name="T17" fmla="*/ 93 h 742"/>
                  <a:gd name="T18" fmla="*/ 0 w 1467"/>
                  <a:gd name="T19" fmla="*/ 13 h 742"/>
                  <a:gd name="T20" fmla="*/ 82 w 1467"/>
                  <a:gd name="T21" fmla="*/ 0 h 742"/>
                  <a:gd name="T22" fmla="*/ 162 w 1467"/>
                  <a:gd name="T23" fmla="*/ 0 h 742"/>
                  <a:gd name="T24" fmla="*/ 242 w 1467"/>
                  <a:gd name="T25" fmla="*/ 0 h 742"/>
                  <a:gd name="T26" fmla="*/ 322 w 1467"/>
                  <a:gd name="T27" fmla="*/ 0 h 742"/>
                  <a:gd name="T28" fmla="*/ 402 w 1467"/>
                  <a:gd name="T29" fmla="*/ 0 h 742"/>
                  <a:gd name="T30" fmla="*/ 482 w 1467"/>
                  <a:gd name="T31" fmla="*/ 0 h 742"/>
                  <a:gd name="T32" fmla="*/ 562 w 1467"/>
                  <a:gd name="T33" fmla="*/ 0 h 742"/>
                  <a:gd name="T34" fmla="*/ 642 w 1467"/>
                  <a:gd name="T35" fmla="*/ 0 h 742"/>
                  <a:gd name="T36" fmla="*/ 722 w 1467"/>
                  <a:gd name="T37" fmla="*/ 0 h 742"/>
                  <a:gd name="T38" fmla="*/ 802 w 1467"/>
                  <a:gd name="T39" fmla="*/ 0 h 742"/>
                  <a:gd name="T40" fmla="*/ 882 w 1467"/>
                  <a:gd name="T41" fmla="*/ 0 h 742"/>
                  <a:gd name="T42" fmla="*/ 962 w 1467"/>
                  <a:gd name="T43" fmla="*/ 0 h 742"/>
                  <a:gd name="T44" fmla="*/ 1042 w 1467"/>
                  <a:gd name="T45" fmla="*/ 0 h 742"/>
                  <a:gd name="T46" fmla="*/ 1122 w 1467"/>
                  <a:gd name="T47" fmla="*/ 0 h 742"/>
                  <a:gd name="T48" fmla="*/ 1202 w 1467"/>
                  <a:gd name="T49" fmla="*/ 0 h 742"/>
                  <a:gd name="T50" fmla="*/ 1282 w 1467"/>
                  <a:gd name="T51" fmla="*/ 0 h 742"/>
                  <a:gd name="T52" fmla="*/ 1362 w 1467"/>
                  <a:gd name="T53" fmla="*/ 0 h 742"/>
                  <a:gd name="T54" fmla="*/ 1443 w 1467"/>
                  <a:gd name="T55" fmla="*/ 0 h 742"/>
                  <a:gd name="T56" fmla="*/ 1467 w 1467"/>
                  <a:gd name="T57" fmla="*/ 71 h 742"/>
                  <a:gd name="T58" fmla="*/ 1467 w 1467"/>
                  <a:gd name="T59" fmla="*/ 151 h 742"/>
                  <a:gd name="T60" fmla="*/ 1467 w 1467"/>
                  <a:gd name="T61" fmla="*/ 231 h 742"/>
                  <a:gd name="T62" fmla="*/ 1467 w 1467"/>
                  <a:gd name="T63" fmla="*/ 311 h 742"/>
                  <a:gd name="T64" fmla="*/ 1467 w 1467"/>
                  <a:gd name="T65" fmla="*/ 391 h 742"/>
                  <a:gd name="T66" fmla="*/ 1467 w 1467"/>
                  <a:gd name="T67" fmla="*/ 471 h 742"/>
                  <a:gd name="T68" fmla="*/ 1467 w 1467"/>
                  <a:gd name="T69" fmla="*/ 551 h 742"/>
                  <a:gd name="T70" fmla="*/ 1467 w 1467"/>
                  <a:gd name="T71" fmla="*/ 631 h 742"/>
                  <a:gd name="T72" fmla="*/ 1467 w 1467"/>
                  <a:gd name="T73" fmla="*/ 711 h 742"/>
                  <a:gd name="T74" fmla="*/ 1401 w 1467"/>
                  <a:gd name="T75" fmla="*/ 742 h 742"/>
                  <a:gd name="T76" fmla="*/ 1321 w 1467"/>
                  <a:gd name="T77" fmla="*/ 742 h 742"/>
                  <a:gd name="T78" fmla="*/ 1241 w 1467"/>
                  <a:gd name="T79" fmla="*/ 742 h 742"/>
                  <a:gd name="T80" fmla="*/ 1161 w 1467"/>
                  <a:gd name="T81" fmla="*/ 742 h 742"/>
                  <a:gd name="T82" fmla="*/ 1081 w 1467"/>
                  <a:gd name="T83" fmla="*/ 742 h 742"/>
                  <a:gd name="T84" fmla="*/ 1001 w 1467"/>
                  <a:gd name="T85" fmla="*/ 742 h 742"/>
                  <a:gd name="T86" fmla="*/ 921 w 1467"/>
                  <a:gd name="T87" fmla="*/ 742 h 742"/>
                  <a:gd name="T88" fmla="*/ 841 w 1467"/>
                  <a:gd name="T89" fmla="*/ 742 h 742"/>
                  <a:gd name="T90" fmla="*/ 761 w 1467"/>
                  <a:gd name="T91" fmla="*/ 742 h 742"/>
                  <a:gd name="T92" fmla="*/ 681 w 1467"/>
                  <a:gd name="T93" fmla="*/ 742 h 742"/>
                  <a:gd name="T94" fmla="*/ 601 w 1467"/>
                  <a:gd name="T95" fmla="*/ 742 h 742"/>
                  <a:gd name="T96" fmla="*/ 521 w 1467"/>
                  <a:gd name="T97" fmla="*/ 742 h 742"/>
                  <a:gd name="T98" fmla="*/ 441 w 1467"/>
                  <a:gd name="T99" fmla="*/ 742 h 742"/>
                  <a:gd name="T100" fmla="*/ 361 w 1467"/>
                  <a:gd name="T101" fmla="*/ 742 h 742"/>
                  <a:gd name="T102" fmla="*/ 281 w 1467"/>
                  <a:gd name="T103" fmla="*/ 742 h 742"/>
                  <a:gd name="T104" fmla="*/ 201 w 1467"/>
                  <a:gd name="T105" fmla="*/ 742 h 742"/>
                  <a:gd name="T106" fmla="*/ 121 w 1467"/>
                  <a:gd name="T107" fmla="*/ 742 h 742"/>
                  <a:gd name="T108" fmla="*/ 41 w 1467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0" y="734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4"/>
                    </a:lnTo>
                    <a:cubicBezTo>
                      <a:pt x="16" y="738"/>
                      <a:pt x="12" y="742"/>
                      <a:pt x="8" y="742"/>
                    </a:cubicBezTo>
                    <a:cubicBezTo>
                      <a:pt x="3" y="742"/>
                      <a:pt x="0" y="738"/>
                      <a:pt x="0" y="734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8" y="16"/>
                      <a:pt x="1435" y="12"/>
                      <a:pt x="1435" y="8"/>
                    </a:cubicBezTo>
                    <a:cubicBezTo>
                      <a:pt x="1435" y="3"/>
                      <a:pt x="1438" y="0"/>
                      <a:pt x="1443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4" y="79"/>
                      <a:pt x="1459" y="79"/>
                    </a:cubicBezTo>
                    <a:cubicBezTo>
                      <a:pt x="1455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4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4" y="159"/>
                      <a:pt x="1459" y="159"/>
                    </a:cubicBezTo>
                    <a:cubicBezTo>
                      <a:pt x="1455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4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4" y="239"/>
                      <a:pt x="1459" y="239"/>
                    </a:cubicBezTo>
                    <a:cubicBezTo>
                      <a:pt x="1455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4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4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4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4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4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4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4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4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4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4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4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4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4" y="703"/>
                      <a:pt x="1467" y="707"/>
                      <a:pt x="1467" y="711"/>
                    </a:cubicBezTo>
                    <a:close/>
                    <a:moveTo>
                      <a:pt x="1401" y="742"/>
                    </a:moveTo>
                    <a:lnTo>
                      <a:pt x="1401" y="742"/>
                    </a:lnTo>
                    <a:cubicBezTo>
                      <a:pt x="1397" y="742"/>
                      <a:pt x="1393" y="738"/>
                      <a:pt x="1393" y="734"/>
                    </a:cubicBezTo>
                    <a:cubicBezTo>
                      <a:pt x="1393" y="729"/>
                      <a:pt x="1397" y="726"/>
                      <a:pt x="1401" y="726"/>
                    </a:cubicBezTo>
                    <a:lnTo>
                      <a:pt x="1401" y="726"/>
                    </a:lnTo>
                    <a:cubicBezTo>
                      <a:pt x="1406" y="726"/>
                      <a:pt x="1409" y="729"/>
                      <a:pt x="1409" y="734"/>
                    </a:cubicBezTo>
                    <a:cubicBezTo>
                      <a:pt x="1409" y="738"/>
                      <a:pt x="1406" y="742"/>
                      <a:pt x="1401" y="742"/>
                    </a:cubicBezTo>
                    <a:close/>
                    <a:moveTo>
                      <a:pt x="1321" y="742"/>
                    </a:moveTo>
                    <a:lnTo>
                      <a:pt x="1321" y="742"/>
                    </a:lnTo>
                    <a:cubicBezTo>
                      <a:pt x="1317" y="742"/>
                      <a:pt x="1313" y="738"/>
                      <a:pt x="1313" y="734"/>
                    </a:cubicBezTo>
                    <a:cubicBezTo>
                      <a:pt x="1313" y="729"/>
                      <a:pt x="1317" y="726"/>
                      <a:pt x="1321" y="726"/>
                    </a:cubicBezTo>
                    <a:lnTo>
                      <a:pt x="1321" y="726"/>
                    </a:lnTo>
                    <a:cubicBezTo>
                      <a:pt x="1326" y="726"/>
                      <a:pt x="1329" y="729"/>
                      <a:pt x="1329" y="734"/>
                    </a:cubicBezTo>
                    <a:cubicBezTo>
                      <a:pt x="1329" y="738"/>
                      <a:pt x="1326" y="742"/>
                      <a:pt x="1321" y="742"/>
                    </a:cubicBezTo>
                    <a:close/>
                    <a:moveTo>
                      <a:pt x="1241" y="742"/>
                    </a:moveTo>
                    <a:lnTo>
                      <a:pt x="1241" y="742"/>
                    </a:lnTo>
                    <a:cubicBezTo>
                      <a:pt x="1237" y="742"/>
                      <a:pt x="1233" y="738"/>
                      <a:pt x="1233" y="734"/>
                    </a:cubicBezTo>
                    <a:cubicBezTo>
                      <a:pt x="1233" y="729"/>
                      <a:pt x="1237" y="726"/>
                      <a:pt x="1241" y="726"/>
                    </a:cubicBezTo>
                    <a:lnTo>
                      <a:pt x="1241" y="726"/>
                    </a:lnTo>
                    <a:cubicBezTo>
                      <a:pt x="1246" y="726"/>
                      <a:pt x="1249" y="729"/>
                      <a:pt x="1249" y="734"/>
                    </a:cubicBezTo>
                    <a:cubicBezTo>
                      <a:pt x="1249" y="738"/>
                      <a:pt x="1246" y="742"/>
                      <a:pt x="1241" y="742"/>
                    </a:cubicBezTo>
                    <a:close/>
                    <a:moveTo>
                      <a:pt x="1161" y="742"/>
                    </a:moveTo>
                    <a:lnTo>
                      <a:pt x="1161" y="742"/>
                    </a:lnTo>
                    <a:cubicBezTo>
                      <a:pt x="1157" y="742"/>
                      <a:pt x="1153" y="738"/>
                      <a:pt x="1153" y="734"/>
                    </a:cubicBezTo>
                    <a:cubicBezTo>
                      <a:pt x="1153" y="729"/>
                      <a:pt x="1157" y="726"/>
                      <a:pt x="1161" y="726"/>
                    </a:cubicBezTo>
                    <a:lnTo>
                      <a:pt x="1161" y="726"/>
                    </a:lnTo>
                    <a:cubicBezTo>
                      <a:pt x="1166" y="726"/>
                      <a:pt x="1169" y="729"/>
                      <a:pt x="1169" y="734"/>
                    </a:cubicBezTo>
                    <a:cubicBezTo>
                      <a:pt x="1169" y="738"/>
                      <a:pt x="1166" y="742"/>
                      <a:pt x="1161" y="742"/>
                    </a:cubicBezTo>
                    <a:close/>
                    <a:moveTo>
                      <a:pt x="1081" y="742"/>
                    </a:moveTo>
                    <a:lnTo>
                      <a:pt x="1081" y="742"/>
                    </a:lnTo>
                    <a:cubicBezTo>
                      <a:pt x="1077" y="742"/>
                      <a:pt x="1073" y="738"/>
                      <a:pt x="1073" y="734"/>
                    </a:cubicBezTo>
                    <a:cubicBezTo>
                      <a:pt x="1073" y="729"/>
                      <a:pt x="1077" y="726"/>
                      <a:pt x="1081" y="726"/>
                    </a:cubicBezTo>
                    <a:lnTo>
                      <a:pt x="1081" y="726"/>
                    </a:lnTo>
                    <a:cubicBezTo>
                      <a:pt x="1086" y="726"/>
                      <a:pt x="1089" y="729"/>
                      <a:pt x="1089" y="734"/>
                    </a:cubicBezTo>
                    <a:cubicBezTo>
                      <a:pt x="1089" y="738"/>
                      <a:pt x="1086" y="742"/>
                      <a:pt x="1081" y="742"/>
                    </a:cubicBezTo>
                    <a:close/>
                    <a:moveTo>
                      <a:pt x="1001" y="742"/>
                    </a:moveTo>
                    <a:lnTo>
                      <a:pt x="1001" y="742"/>
                    </a:lnTo>
                    <a:cubicBezTo>
                      <a:pt x="997" y="742"/>
                      <a:pt x="993" y="738"/>
                      <a:pt x="993" y="734"/>
                    </a:cubicBezTo>
                    <a:cubicBezTo>
                      <a:pt x="993" y="729"/>
                      <a:pt x="997" y="726"/>
                      <a:pt x="1001" y="726"/>
                    </a:cubicBezTo>
                    <a:lnTo>
                      <a:pt x="1001" y="726"/>
                    </a:lnTo>
                    <a:cubicBezTo>
                      <a:pt x="1006" y="726"/>
                      <a:pt x="1009" y="729"/>
                      <a:pt x="1009" y="734"/>
                    </a:cubicBezTo>
                    <a:cubicBezTo>
                      <a:pt x="1009" y="738"/>
                      <a:pt x="1006" y="742"/>
                      <a:pt x="1001" y="742"/>
                    </a:cubicBezTo>
                    <a:close/>
                    <a:moveTo>
                      <a:pt x="921" y="742"/>
                    </a:moveTo>
                    <a:lnTo>
                      <a:pt x="921" y="742"/>
                    </a:lnTo>
                    <a:cubicBezTo>
                      <a:pt x="917" y="742"/>
                      <a:pt x="913" y="738"/>
                      <a:pt x="913" y="734"/>
                    </a:cubicBezTo>
                    <a:cubicBezTo>
                      <a:pt x="913" y="729"/>
                      <a:pt x="917" y="726"/>
                      <a:pt x="921" y="726"/>
                    </a:cubicBezTo>
                    <a:lnTo>
                      <a:pt x="921" y="726"/>
                    </a:lnTo>
                    <a:cubicBezTo>
                      <a:pt x="925" y="726"/>
                      <a:pt x="929" y="729"/>
                      <a:pt x="929" y="734"/>
                    </a:cubicBezTo>
                    <a:cubicBezTo>
                      <a:pt x="929" y="738"/>
                      <a:pt x="925" y="742"/>
                      <a:pt x="921" y="742"/>
                    </a:cubicBezTo>
                    <a:close/>
                    <a:moveTo>
                      <a:pt x="841" y="742"/>
                    </a:moveTo>
                    <a:lnTo>
                      <a:pt x="841" y="742"/>
                    </a:lnTo>
                    <a:cubicBezTo>
                      <a:pt x="837" y="742"/>
                      <a:pt x="833" y="738"/>
                      <a:pt x="833" y="734"/>
                    </a:cubicBezTo>
                    <a:cubicBezTo>
                      <a:pt x="833" y="729"/>
                      <a:pt x="837" y="726"/>
                      <a:pt x="841" y="726"/>
                    </a:cubicBezTo>
                    <a:lnTo>
                      <a:pt x="841" y="726"/>
                    </a:lnTo>
                    <a:cubicBezTo>
                      <a:pt x="845" y="726"/>
                      <a:pt x="849" y="729"/>
                      <a:pt x="849" y="734"/>
                    </a:cubicBezTo>
                    <a:cubicBezTo>
                      <a:pt x="849" y="738"/>
                      <a:pt x="845" y="742"/>
                      <a:pt x="841" y="742"/>
                    </a:cubicBezTo>
                    <a:close/>
                    <a:moveTo>
                      <a:pt x="761" y="742"/>
                    </a:moveTo>
                    <a:lnTo>
                      <a:pt x="761" y="742"/>
                    </a:lnTo>
                    <a:cubicBezTo>
                      <a:pt x="757" y="742"/>
                      <a:pt x="753" y="738"/>
                      <a:pt x="753" y="734"/>
                    </a:cubicBezTo>
                    <a:cubicBezTo>
                      <a:pt x="753" y="729"/>
                      <a:pt x="757" y="726"/>
                      <a:pt x="761" y="726"/>
                    </a:cubicBezTo>
                    <a:lnTo>
                      <a:pt x="761" y="726"/>
                    </a:lnTo>
                    <a:cubicBezTo>
                      <a:pt x="765" y="726"/>
                      <a:pt x="769" y="729"/>
                      <a:pt x="769" y="734"/>
                    </a:cubicBezTo>
                    <a:cubicBezTo>
                      <a:pt x="769" y="738"/>
                      <a:pt x="765" y="742"/>
                      <a:pt x="761" y="742"/>
                    </a:cubicBezTo>
                    <a:close/>
                    <a:moveTo>
                      <a:pt x="681" y="742"/>
                    </a:moveTo>
                    <a:lnTo>
                      <a:pt x="681" y="742"/>
                    </a:lnTo>
                    <a:cubicBezTo>
                      <a:pt x="677" y="742"/>
                      <a:pt x="673" y="738"/>
                      <a:pt x="673" y="734"/>
                    </a:cubicBezTo>
                    <a:cubicBezTo>
                      <a:pt x="673" y="729"/>
                      <a:pt x="677" y="726"/>
                      <a:pt x="681" y="726"/>
                    </a:cubicBezTo>
                    <a:lnTo>
                      <a:pt x="681" y="726"/>
                    </a:lnTo>
                    <a:cubicBezTo>
                      <a:pt x="685" y="726"/>
                      <a:pt x="689" y="729"/>
                      <a:pt x="689" y="734"/>
                    </a:cubicBezTo>
                    <a:cubicBezTo>
                      <a:pt x="689" y="738"/>
                      <a:pt x="685" y="742"/>
                      <a:pt x="681" y="742"/>
                    </a:cubicBezTo>
                    <a:close/>
                    <a:moveTo>
                      <a:pt x="601" y="742"/>
                    </a:moveTo>
                    <a:lnTo>
                      <a:pt x="601" y="742"/>
                    </a:lnTo>
                    <a:cubicBezTo>
                      <a:pt x="597" y="742"/>
                      <a:pt x="593" y="738"/>
                      <a:pt x="593" y="734"/>
                    </a:cubicBezTo>
                    <a:cubicBezTo>
                      <a:pt x="593" y="729"/>
                      <a:pt x="597" y="726"/>
                      <a:pt x="601" y="726"/>
                    </a:cubicBezTo>
                    <a:lnTo>
                      <a:pt x="601" y="726"/>
                    </a:lnTo>
                    <a:cubicBezTo>
                      <a:pt x="605" y="726"/>
                      <a:pt x="609" y="729"/>
                      <a:pt x="609" y="734"/>
                    </a:cubicBezTo>
                    <a:cubicBezTo>
                      <a:pt x="609" y="738"/>
                      <a:pt x="605" y="742"/>
                      <a:pt x="601" y="742"/>
                    </a:cubicBezTo>
                    <a:close/>
                    <a:moveTo>
                      <a:pt x="521" y="742"/>
                    </a:moveTo>
                    <a:lnTo>
                      <a:pt x="521" y="742"/>
                    </a:lnTo>
                    <a:cubicBezTo>
                      <a:pt x="517" y="742"/>
                      <a:pt x="513" y="738"/>
                      <a:pt x="513" y="734"/>
                    </a:cubicBezTo>
                    <a:cubicBezTo>
                      <a:pt x="513" y="729"/>
                      <a:pt x="517" y="726"/>
                      <a:pt x="521" y="726"/>
                    </a:cubicBezTo>
                    <a:lnTo>
                      <a:pt x="521" y="726"/>
                    </a:lnTo>
                    <a:cubicBezTo>
                      <a:pt x="525" y="726"/>
                      <a:pt x="529" y="729"/>
                      <a:pt x="529" y="734"/>
                    </a:cubicBezTo>
                    <a:cubicBezTo>
                      <a:pt x="529" y="738"/>
                      <a:pt x="525" y="742"/>
                      <a:pt x="521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7" y="742"/>
                      <a:pt x="433" y="738"/>
                      <a:pt x="433" y="734"/>
                    </a:cubicBezTo>
                    <a:cubicBezTo>
                      <a:pt x="433" y="729"/>
                      <a:pt x="437" y="726"/>
                      <a:pt x="441" y="726"/>
                    </a:cubicBezTo>
                    <a:lnTo>
                      <a:pt x="441" y="726"/>
                    </a:lnTo>
                    <a:cubicBezTo>
                      <a:pt x="445" y="726"/>
                      <a:pt x="449" y="729"/>
                      <a:pt x="449" y="734"/>
                    </a:cubicBezTo>
                    <a:cubicBezTo>
                      <a:pt x="449" y="738"/>
                      <a:pt x="445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7" y="742"/>
                      <a:pt x="353" y="738"/>
                      <a:pt x="353" y="734"/>
                    </a:cubicBezTo>
                    <a:cubicBezTo>
                      <a:pt x="353" y="729"/>
                      <a:pt x="357" y="726"/>
                      <a:pt x="361" y="726"/>
                    </a:cubicBezTo>
                    <a:lnTo>
                      <a:pt x="361" y="726"/>
                    </a:lnTo>
                    <a:cubicBezTo>
                      <a:pt x="365" y="726"/>
                      <a:pt x="369" y="729"/>
                      <a:pt x="369" y="734"/>
                    </a:cubicBezTo>
                    <a:cubicBezTo>
                      <a:pt x="369" y="738"/>
                      <a:pt x="365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7" y="742"/>
                      <a:pt x="273" y="738"/>
                      <a:pt x="273" y="734"/>
                    </a:cubicBezTo>
                    <a:cubicBezTo>
                      <a:pt x="273" y="729"/>
                      <a:pt x="277" y="726"/>
                      <a:pt x="281" y="726"/>
                    </a:cubicBezTo>
                    <a:lnTo>
                      <a:pt x="281" y="726"/>
                    </a:lnTo>
                    <a:cubicBezTo>
                      <a:pt x="285" y="726"/>
                      <a:pt x="289" y="729"/>
                      <a:pt x="289" y="734"/>
                    </a:cubicBezTo>
                    <a:cubicBezTo>
                      <a:pt x="289" y="738"/>
                      <a:pt x="285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6" y="742"/>
                      <a:pt x="193" y="738"/>
                      <a:pt x="193" y="734"/>
                    </a:cubicBezTo>
                    <a:cubicBezTo>
                      <a:pt x="193" y="729"/>
                      <a:pt x="196" y="726"/>
                      <a:pt x="201" y="726"/>
                    </a:cubicBezTo>
                    <a:lnTo>
                      <a:pt x="201" y="726"/>
                    </a:lnTo>
                    <a:cubicBezTo>
                      <a:pt x="205" y="726"/>
                      <a:pt x="209" y="729"/>
                      <a:pt x="209" y="734"/>
                    </a:cubicBezTo>
                    <a:cubicBezTo>
                      <a:pt x="209" y="738"/>
                      <a:pt x="205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6" y="742"/>
                      <a:pt x="113" y="738"/>
                      <a:pt x="113" y="734"/>
                    </a:cubicBezTo>
                    <a:cubicBezTo>
                      <a:pt x="113" y="729"/>
                      <a:pt x="116" y="726"/>
                      <a:pt x="121" y="726"/>
                    </a:cubicBezTo>
                    <a:lnTo>
                      <a:pt x="121" y="726"/>
                    </a:lnTo>
                    <a:cubicBezTo>
                      <a:pt x="125" y="726"/>
                      <a:pt x="129" y="729"/>
                      <a:pt x="129" y="734"/>
                    </a:cubicBezTo>
                    <a:cubicBezTo>
                      <a:pt x="129" y="738"/>
                      <a:pt x="125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6" y="742"/>
                      <a:pt x="33" y="738"/>
                      <a:pt x="33" y="734"/>
                    </a:cubicBezTo>
                    <a:cubicBezTo>
                      <a:pt x="33" y="729"/>
                      <a:pt x="36" y="726"/>
                      <a:pt x="41" y="726"/>
                    </a:cubicBezTo>
                    <a:lnTo>
                      <a:pt x="41" y="726"/>
                    </a:lnTo>
                    <a:cubicBezTo>
                      <a:pt x="45" y="726"/>
                      <a:pt x="49" y="729"/>
                      <a:pt x="49" y="734"/>
                    </a:cubicBezTo>
                    <a:cubicBezTo>
                      <a:pt x="49" y="738"/>
                      <a:pt x="45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5" name="Rectangle 731">
                <a:extLst>
                  <a:ext uri="{FF2B5EF4-FFF2-40B4-BE49-F238E27FC236}">
                    <a16:creationId xmlns="" xmlns:a16="http://schemas.microsoft.com/office/drawing/2014/main" id="{9A211BFE-7824-4A0C-BD76-3349010B5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1503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6" name="Rectangle 732">
                <a:extLst>
                  <a:ext uri="{FF2B5EF4-FFF2-40B4-BE49-F238E27FC236}">
                    <a16:creationId xmlns="" xmlns:a16="http://schemas.microsoft.com/office/drawing/2014/main" id="{F769E511-C8CA-43CD-9B63-6F576E9FE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492"/>
                <a:ext cx="452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7" name="Rectangle 733">
                <a:extLst>
                  <a:ext uri="{FF2B5EF4-FFF2-40B4-BE49-F238E27FC236}">
                    <a16:creationId xmlns="" xmlns:a16="http://schemas.microsoft.com/office/drawing/2014/main" id="{5B54E982-34FA-444C-9321-2051A8D68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495"/>
                <a:ext cx="452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8" name="Rectangle 734">
                <a:extLst>
                  <a:ext uri="{FF2B5EF4-FFF2-40B4-BE49-F238E27FC236}">
                    <a16:creationId xmlns="" xmlns:a16="http://schemas.microsoft.com/office/drawing/2014/main" id="{1CA6061A-C2DC-46FF-AEF4-1E733FC3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03"/>
                <a:ext cx="452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9" name="Rectangle 735">
                <a:extLst>
                  <a:ext uri="{FF2B5EF4-FFF2-40B4-BE49-F238E27FC236}">
                    <a16:creationId xmlns="" xmlns:a16="http://schemas.microsoft.com/office/drawing/2014/main" id="{DC70D609-98FA-4154-8150-3C80D858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10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0" name="Rectangle 736">
                <a:extLst>
                  <a:ext uri="{FF2B5EF4-FFF2-40B4-BE49-F238E27FC236}">
                    <a16:creationId xmlns="" xmlns:a16="http://schemas.microsoft.com/office/drawing/2014/main" id="{B406CA54-2983-4FDA-B03B-AB2D1BBEA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21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1" name="Rectangle 737">
                <a:extLst>
                  <a:ext uri="{FF2B5EF4-FFF2-40B4-BE49-F238E27FC236}">
                    <a16:creationId xmlns="" xmlns:a16="http://schemas.microsoft.com/office/drawing/2014/main" id="{AAF224A6-1A50-4412-A78D-8FD8BDD02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32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2" name="Rectangle 738">
                <a:extLst>
                  <a:ext uri="{FF2B5EF4-FFF2-40B4-BE49-F238E27FC236}">
                    <a16:creationId xmlns="" xmlns:a16="http://schemas.microsoft.com/office/drawing/2014/main" id="{67D4470B-FBC9-4922-AC8F-D54922235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43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3" name="Rectangle 739">
                <a:extLst>
                  <a:ext uri="{FF2B5EF4-FFF2-40B4-BE49-F238E27FC236}">
                    <a16:creationId xmlns="" xmlns:a16="http://schemas.microsoft.com/office/drawing/2014/main" id="{2B20EA7E-6A79-4544-A10C-834B2853E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54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4" name="Rectangle 740">
                <a:extLst>
                  <a:ext uri="{FF2B5EF4-FFF2-40B4-BE49-F238E27FC236}">
                    <a16:creationId xmlns="" xmlns:a16="http://schemas.microsoft.com/office/drawing/2014/main" id="{FD560038-90C6-4752-9458-D4171652C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65"/>
                <a:ext cx="452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5" name="Rectangle 741">
                <a:extLst>
                  <a:ext uri="{FF2B5EF4-FFF2-40B4-BE49-F238E27FC236}">
                    <a16:creationId xmlns="" xmlns:a16="http://schemas.microsoft.com/office/drawing/2014/main" id="{8DAFDB12-4D56-4B80-9E02-0B880B832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87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6" name="Rectangle 742">
                <a:extLst>
                  <a:ext uri="{FF2B5EF4-FFF2-40B4-BE49-F238E27FC236}">
                    <a16:creationId xmlns="" xmlns:a16="http://schemas.microsoft.com/office/drawing/2014/main" id="{1822872F-587E-428B-BF64-0F631181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598"/>
                <a:ext cx="452" cy="1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7" name="Rectangle 743">
                <a:extLst>
                  <a:ext uri="{FF2B5EF4-FFF2-40B4-BE49-F238E27FC236}">
                    <a16:creationId xmlns="" xmlns:a16="http://schemas.microsoft.com/office/drawing/2014/main" id="{BA6D7B37-03EE-4568-9CF1-ED578225E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08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8" name="Rectangle 744">
                <a:extLst>
                  <a:ext uri="{FF2B5EF4-FFF2-40B4-BE49-F238E27FC236}">
                    <a16:creationId xmlns="" xmlns:a16="http://schemas.microsoft.com/office/drawing/2014/main" id="{FDD8D6D9-E6FD-49CE-AF94-02516340E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19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9" name="Rectangle 745">
                <a:extLst>
                  <a:ext uri="{FF2B5EF4-FFF2-40B4-BE49-F238E27FC236}">
                    <a16:creationId xmlns="" xmlns:a16="http://schemas.microsoft.com/office/drawing/2014/main" id="{C6622FDC-9F54-4AA2-96EA-719E73F5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30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0" name="Rectangle 746">
                <a:extLst>
                  <a:ext uri="{FF2B5EF4-FFF2-40B4-BE49-F238E27FC236}">
                    <a16:creationId xmlns="" xmlns:a16="http://schemas.microsoft.com/office/drawing/2014/main" id="{7D5D0F99-F804-46E9-9BBB-260CA93F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41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" name="Rectangle 747">
                <a:extLst>
                  <a:ext uri="{FF2B5EF4-FFF2-40B4-BE49-F238E27FC236}">
                    <a16:creationId xmlns="" xmlns:a16="http://schemas.microsoft.com/office/drawing/2014/main" id="{31603F71-2E2B-4CC0-990C-6555C2FF8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52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2" name="Rectangle 748">
                <a:extLst>
                  <a:ext uri="{FF2B5EF4-FFF2-40B4-BE49-F238E27FC236}">
                    <a16:creationId xmlns="" xmlns:a16="http://schemas.microsoft.com/office/drawing/2014/main" id="{B7D9797B-7702-4FB7-BEA0-01FECE338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0" y="1663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3" name="Freeform 749">
                <a:extLst>
                  <a:ext uri="{FF2B5EF4-FFF2-40B4-BE49-F238E27FC236}">
                    <a16:creationId xmlns="" xmlns:a16="http://schemas.microsoft.com/office/drawing/2014/main" id="{4227A58F-39E0-4972-BB02-DC434632E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7" y="149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8 w 1467"/>
                  <a:gd name="T61" fmla="*/ 0 h 742"/>
                  <a:gd name="T62" fmla="*/ 328 w 1467"/>
                  <a:gd name="T63" fmla="*/ 0 h 742"/>
                  <a:gd name="T64" fmla="*/ 408 w 1467"/>
                  <a:gd name="T65" fmla="*/ 0 h 742"/>
                  <a:gd name="T66" fmla="*/ 488 w 1467"/>
                  <a:gd name="T67" fmla="*/ 0 h 742"/>
                  <a:gd name="T68" fmla="*/ 568 w 1467"/>
                  <a:gd name="T69" fmla="*/ 0 h 742"/>
                  <a:gd name="T70" fmla="*/ 648 w 1467"/>
                  <a:gd name="T71" fmla="*/ 0 h 742"/>
                  <a:gd name="T72" fmla="*/ 728 w 1467"/>
                  <a:gd name="T73" fmla="*/ 0 h 742"/>
                  <a:gd name="T74" fmla="*/ 808 w 1467"/>
                  <a:gd name="T75" fmla="*/ 0 h 742"/>
                  <a:gd name="T76" fmla="*/ 888 w 1467"/>
                  <a:gd name="T77" fmla="*/ 0 h 742"/>
                  <a:gd name="T78" fmla="*/ 968 w 1467"/>
                  <a:gd name="T79" fmla="*/ 0 h 742"/>
                  <a:gd name="T80" fmla="*/ 1048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8" y="726"/>
                      <a:pt x="811" y="729"/>
                      <a:pt x="811" y="734"/>
                    </a:cubicBezTo>
                    <a:cubicBezTo>
                      <a:pt x="811" y="738"/>
                      <a:pt x="808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8" y="726"/>
                      <a:pt x="731" y="729"/>
                      <a:pt x="731" y="734"/>
                    </a:cubicBezTo>
                    <a:cubicBezTo>
                      <a:pt x="731" y="738"/>
                      <a:pt x="728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8" y="726"/>
                      <a:pt x="651" y="729"/>
                      <a:pt x="651" y="734"/>
                    </a:cubicBezTo>
                    <a:cubicBezTo>
                      <a:pt x="651" y="738"/>
                      <a:pt x="648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8" y="726"/>
                      <a:pt x="571" y="729"/>
                      <a:pt x="571" y="734"/>
                    </a:cubicBezTo>
                    <a:cubicBezTo>
                      <a:pt x="571" y="738"/>
                      <a:pt x="568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8" y="726"/>
                      <a:pt x="491" y="729"/>
                      <a:pt x="491" y="734"/>
                    </a:cubicBezTo>
                    <a:cubicBezTo>
                      <a:pt x="491" y="738"/>
                      <a:pt x="488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8" y="726"/>
                      <a:pt x="411" y="729"/>
                      <a:pt x="411" y="734"/>
                    </a:cubicBezTo>
                    <a:cubicBezTo>
                      <a:pt x="411" y="738"/>
                      <a:pt x="408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8" y="726"/>
                      <a:pt x="331" y="729"/>
                      <a:pt x="331" y="734"/>
                    </a:cubicBezTo>
                    <a:cubicBezTo>
                      <a:pt x="331" y="738"/>
                      <a:pt x="328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8" y="726"/>
                      <a:pt x="251" y="729"/>
                      <a:pt x="251" y="734"/>
                    </a:cubicBezTo>
                    <a:cubicBezTo>
                      <a:pt x="251" y="738"/>
                      <a:pt x="248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8" y="726"/>
                      <a:pt x="171" y="729"/>
                      <a:pt x="171" y="734"/>
                    </a:cubicBezTo>
                    <a:cubicBezTo>
                      <a:pt x="171" y="738"/>
                      <a:pt x="168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8" y="726"/>
                      <a:pt x="91" y="729"/>
                      <a:pt x="91" y="734"/>
                    </a:cubicBezTo>
                    <a:cubicBezTo>
                      <a:pt x="91" y="738"/>
                      <a:pt x="88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4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4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4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4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4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4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4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4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4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4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4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4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4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4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4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4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4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4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4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3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8" y="0"/>
                    </a:lnTo>
                    <a:cubicBezTo>
                      <a:pt x="172" y="0"/>
                      <a:pt x="176" y="4"/>
                      <a:pt x="176" y="8"/>
                    </a:cubicBezTo>
                    <a:cubicBezTo>
                      <a:pt x="176" y="13"/>
                      <a:pt x="172" y="16"/>
                      <a:pt x="168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8" y="0"/>
                    </a:moveTo>
                    <a:lnTo>
                      <a:pt x="248" y="0"/>
                    </a:lnTo>
                    <a:cubicBezTo>
                      <a:pt x="252" y="0"/>
                      <a:pt x="256" y="4"/>
                      <a:pt x="256" y="8"/>
                    </a:cubicBezTo>
                    <a:cubicBezTo>
                      <a:pt x="256" y="13"/>
                      <a:pt x="252" y="16"/>
                      <a:pt x="248" y="16"/>
                    </a:cubicBezTo>
                    <a:lnTo>
                      <a:pt x="248" y="16"/>
                    </a:lnTo>
                    <a:cubicBezTo>
                      <a:pt x="243" y="16"/>
                      <a:pt x="240" y="13"/>
                      <a:pt x="240" y="8"/>
                    </a:cubicBezTo>
                    <a:cubicBezTo>
                      <a:pt x="240" y="4"/>
                      <a:pt x="243" y="0"/>
                      <a:pt x="248" y="0"/>
                    </a:cubicBezTo>
                    <a:close/>
                    <a:moveTo>
                      <a:pt x="328" y="0"/>
                    </a:moveTo>
                    <a:lnTo>
                      <a:pt x="328" y="0"/>
                    </a:lnTo>
                    <a:cubicBezTo>
                      <a:pt x="332" y="0"/>
                      <a:pt x="336" y="4"/>
                      <a:pt x="336" y="8"/>
                    </a:cubicBezTo>
                    <a:cubicBezTo>
                      <a:pt x="336" y="13"/>
                      <a:pt x="332" y="16"/>
                      <a:pt x="328" y="16"/>
                    </a:cubicBezTo>
                    <a:lnTo>
                      <a:pt x="328" y="16"/>
                    </a:lnTo>
                    <a:cubicBezTo>
                      <a:pt x="323" y="16"/>
                      <a:pt x="320" y="13"/>
                      <a:pt x="320" y="8"/>
                    </a:cubicBezTo>
                    <a:cubicBezTo>
                      <a:pt x="320" y="4"/>
                      <a:pt x="323" y="0"/>
                      <a:pt x="328" y="0"/>
                    </a:cubicBezTo>
                    <a:close/>
                    <a:moveTo>
                      <a:pt x="408" y="0"/>
                    </a:moveTo>
                    <a:lnTo>
                      <a:pt x="408" y="0"/>
                    </a:lnTo>
                    <a:cubicBezTo>
                      <a:pt x="412" y="0"/>
                      <a:pt x="416" y="4"/>
                      <a:pt x="416" y="8"/>
                    </a:cubicBezTo>
                    <a:cubicBezTo>
                      <a:pt x="416" y="13"/>
                      <a:pt x="412" y="16"/>
                      <a:pt x="408" y="16"/>
                    </a:cubicBezTo>
                    <a:lnTo>
                      <a:pt x="408" y="16"/>
                    </a:lnTo>
                    <a:cubicBezTo>
                      <a:pt x="403" y="16"/>
                      <a:pt x="400" y="13"/>
                      <a:pt x="400" y="8"/>
                    </a:cubicBezTo>
                    <a:cubicBezTo>
                      <a:pt x="400" y="4"/>
                      <a:pt x="403" y="0"/>
                      <a:pt x="408" y="0"/>
                    </a:cubicBezTo>
                    <a:close/>
                    <a:moveTo>
                      <a:pt x="488" y="0"/>
                    </a:moveTo>
                    <a:lnTo>
                      <a:pt x="488" y="0"/>
                    </a:lnTo>
                    <a:cubicBezTo>
                      <a:pt x="492" y="0"/>
                      <a:pt x="496" y="4"/>
                      <a:pt x="496" y="8"/>
                    </a:cubicBezTo>
                    <a:cubicBezTo>
                      <a:pt x="496" y="13"/>
                      <a:pt x="492" y="16"/>
                      <a:pt x="488" y="16"/>
                    </a:cubicBezTo>
                    <a:lnTo>
                      <a:pt x="488" y="16"/>
                    </a:lnTo>
                    <a:cubicBezTo>
                      <a:pt x="483" y="16"/>
                      <a:pt x="480" y="13"/>
                      <a:pt x="480" y="8"/>
                    </a:cubicBezTo>
                    <a:cubicBezTo>
                      <a:pt x="480" y="4"/>
                      <a:pt x="483" y="0"/>
                      <a:pt x="488" y="0"/>
                    </a:cubicBezTo>
                    <a:close/>
                    <a:moveTo>
                      <a:pt x="568" y="0"/>
                    </a:moveTo>
                    <a:lnTo>
                      <a:pt x="568" y="0"/>
                    </a:lnTo>
                    <a:cubicBezTo>
                      <a:pt x="572" y="0"/>
                      <a:pt x="576" y="4"/>
                      <a:pt x="576" y="8"/>
                    </a:cubicBezTo>
                    <a:cubicBezTo>
                      <a:pt x="576" y="13"/>
                      <a:pt x="572" y="16"/>
                      <a:pt x="568" y="16"/>
                    </a:cubicBezTo>
                    <a:lnTo>
                      <a:pt x="568" y="16"/>
                    </a:lnTo>
                    <a:cubicBezTo>
                      <a:pt x="563" y="16"/>
                      <a:pt x="560" y="13"/>
                      <a:pt x="560" y="8"/>
                    </a:cubicBezTo>
                    <a:cubicBezTo>
                      <a:pt x="560" y="4"/>
                      <a:pt x="563" y="0"/>
                      <a:pt x="568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4"/>
                      <a:pt x="656" y="8"/>
                    </a:cubicBezTo>
                    <a:cubicBezTo>
                      <a:pt x="656" y="13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3"/>
                      <a:pt x="640" y="8"/>
                    </a:cubicBezTo>
                    <a:cubicBezTo>
                      <a:pt x="640" y="4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4"/>
                      <a:pt x="736" y="8"/>
                    </a:cubicBezTo>
                    <a:cubicBezTo>
                      <a:pt x="736" y="13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3"/>
                      <a:pt x="720" y="8"/>
                    </a:cubicBezTo>
                    <a:cubicBezTo>
                      <a:pt x="720" y="4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4"/>
                      <a:pt x="816" y="8"/>
                    </a:cubicBezTo>
                    <a:cubicBezTo>
                      <a:pt x="816" y="13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3" y="16"/>
                      <a:pt x="800" y="13"/>
                      <a:pt x="800" y="8"/>
                    </a:cubicBezTo>
                    <a:cubicBezTo>
                      <a:pt x="800" y="4"/>
                      <a:pt x="803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4"/>
                      <a:pt x="896" y="8"/>
                    </a:cubicBezTo>
                    <a:cubicBezTo>
                      <a:pt x="896" y="13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3"/>
                      <a:pt x="880" y="8"/>
                    </a:cubicBezTo>
                    <a:cubicBezTo>
                      <a:pt x="880" y="4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4"/>
                      <a:pt x="976" y="8"/>
                    </a:cubicBezTo>
                    <a:cubicBezTo>
                      <a:pt x="976" y="13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3"/>
                      <a:pt x="960" y="8"/>
                    </a:cubicBezTo>
                    <a:cubicBezTo>
                      <a:pt x="960" y="4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3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3"/>
                      <a:pt x="1040" y="8"/>
                    </a:cubicBezTo>
                    <a:cubicBezTo>
                      <a:pt x="1040" y="4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3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3"/>
                      <a:pt x="1120" y="8"/>
                    </a:cubicBezTo>
                    <a:cubicBezTo>
                      <a:pt x="1120" y="4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3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3"/>
                      <a:pt x="1200" y="8"/>
                    </a:cubicBezTo>
                    <a:cubicBezTo>
                      <a:pt x="1200" y="4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3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3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3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3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3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3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4" y="85"/>
                      <a:pt x="1459" y="85"/>
                    </a:cubicBezTo>
                    <a:cubicBezTo>
                      <a:pt x="1455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5" y="69"/>
                      <a:pt x="1459" y="69"/>
                    </a:cubicBezTo>
                    <a:cubicBezTo>
                      <a:pt x="1464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4" y="165"/>
                      <a:pt x="1459" y="165"/>
                    </a:cubicBezTo>
                    <a:cubicBezTo>
                      <a:pt x="1455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5" y="149"/>
                      <a:pt x="1459" y="149"/>
                    </a:cubicBezTo>
                    <a:cubicBezTo>
                      <a:pt x="1464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4" y="245"/>
                      <a:pt x="1459" y="245"/>
                    </a:cubicBezTo>
                    <a:cubicBezTo>
                      <a:pt x="1455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5" y="229"/>
                      <a:pt x="1459" y="229"/>
                    </a:cubicBezTo>
                    <a:cubicBezTo>
                      <a:pt x="1464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4" y="325"/>
                      <a:pt x="1459" y="325"/>
                    </a:cubicBezTo>
                    <a:cubicBezTo>
                      <a:pt x="1455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5" y="309"/>
                      <a:pt x="1459" y="309"/>
                    </a:cubicBezTo>
                    <a:cubicBezTo>
                      <a:pt x="1464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5" y="389"/>
                      <a:pt x="1459" y="389"/>
                    </a:cubicBezTo>
                    <a:cubicBezTo>
                      <a:pt x="1464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" name="Rectangle 750">
                <a:extLst>
                  <a:ext uri="{FF2B5EF4-FFF2-40B4-BE49-F238E27FC236}">
                    <a16:creationId xmlns="" xmlns:a16="http://schemas.microsoft.com/office/drawing/2014/main" id="{1C56AE82-ABB7-44C9-A12D-3A5A185A7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1510"/>
                <a:ext cx="4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System Performance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45" name="Rectangle 751">
                <a:extLst>
                  <a:ext uri="{FF2B5EF4-FFF2-40B4-BE49-F238E27FC236}">
                    <a16:creationId xmlns="" xmlns:a16="http://schemas.microsoft.com/office/drawing/2014/main" id="{36884EE1-1099-42C9-A080-A894D36BD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1554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46" name="Rectangle 752">
                <a:extLst>
                  <a:ext uri="{FF2B5EF4-FFF2-40B4-BE49-F238E27FC236}">
                    <a16:creationId xmlns="" xmlns:a16="http://schemas.microsoft.com/office/drawing/2014/main" id="{E67A067E-E7F0-434B-951A-4AC3B4B5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696"/>
                <a:ext cx="441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77" name="Picture 753">
                <a:extLst>
                  <a:ext uri="{FF2B5EF4-FFF2-40B4-BE49-F238E27FC236}">
                    <a16:creationId xmlns="" xmlns:a16="http://schemas.microsoft.com/office/drawing/2014/main" id="{50F40133-C5DB-4D7F-BB0C-C3289CDCC1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2" y="1699"/>
                <a:ext cx="4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" name="Rectangle 754">
                <a:extLst>
                  <a:ext uri="{FF2B5EF4-FFF2-40B4-BE49-F238E27FC236}">
                    <a16:creationId xmlns="" xmlns:a16="http://schemas.microsoft.com/office/drawing/2014/main" id="{E2167D9B-89D0-4410-BE3D-B8E7E9DCE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696"/>
                <a:ext cx="441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8" name="Rectangle 755">
                <a:extLst>
                  <a:ext uri="{FF2B5EF4-FFF2-40B4-BE49-F238E27FC236}">
                    <a16:creationId xmlns="" xmlns:a16="http://schemas.microsoft.com/office/drawing/2014/main" id="{7CF8606B-DBC0-47C5-B753-4653377D8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696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9" name="Freeform 756">
                <a:extLst>
                  <a:ext uri="{FF2B5EF4-FFF2-40B4-BE49-F238E27FC236}">
                    <a16:creationId xmlns="" xmlns:a16="http://schemas.microsoft.com/office/drawing/2014/main" id="{8D3A4A8B-9E6F-445D-B8EC-756BFDA93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0" y="1697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3 w 1467"/>
                  <a:gd name="T43" fmla="*/ 0 h 741"/>
                  <a:gd name="T44" fmla="*/ 1043 w 1467"/>
                  <a:gd name="T45" fmla="*/ 0 h 741"/>
                  <a:gd name="T46" fmla="*/ 1123 w 1467"/>
                  <a:gd name="T47" fmla="*/ 0 h 741"/>
                  <a:gd name="T48" fmla="*/ 1203 w 1467"/>
                  <a:gd name="T49" fmla="*/ 0 h 741"/>
                  <a:gd name="T50" fmla="*/ 1283 w 1467"/>
                  <a:gd name="T51" fmla="*/ 0 h 741"/>
                  <a:gd name="T52" fmla="*/ 1363 w 1467"/>
                  <a:gd name="T53" fmla="*/ 0 h 741"/>
                  <a:gd name="T54" fmla="*/ 1443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7"/>
                      <a:pt x="12" y="261"/>
                      <a:pt x="8" y="261"/>
                    </a:cubicBezTo>
                    <a:cubicBezTo>
                      <a:pt x="3" y="261"/>
                      <a:pt x="0" y="257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7"/>
                      <a:pt x="12" y="181"/>
                      <a:pt x="8" y="181"/>
                    </a:cubicBezTo>
                    <a:cubicBezTo>
                      <a:pt x="3" y="181"/>
                      <a:pt x="0" y="177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7"/>
                      <a:pt x="12" y="101"/>
                      <a:pt x="8" y="101"/>
                    </a:cubicBezTo>
                    <a:cubicBezTo>
                      <a:pt x="3" y="101"/>
                      <a:pt x="0" y="97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7"/>
                      <a:pt x="12" y="21"/>
                      <a:pt x="8" y="21"/>
                    </a:cubicBezTo>
                    <a:cubicBezTo>
                      <a:pt x="3" y="21"/>
                      <a:pt x="0" y="17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8" y="16"/>
                      <a:pt x="955" y="12"/>
                      <a:pt x="955" y="8"/>
                    </a:cubicBezTo>
                    <a:cubicBezTo>
                      <a:pt x="955" y="3"/>
                      <a:pt x="958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8" y="16"/>
                      <a:pt x="1035" y="12"/>
                      <a:pt x="1035" y="8"/>
                    </a:cubicBezTo>
                    <a:cubicBezTo>
                      <a:pt x="1035" y="3"/>
                      <a:pt x="1038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8" y="16"/>
                      <a:pt x="1115" y="12"/>
                      <a:pt x="1115" y="8"/>
                    </a:cubicBezTo>
                    <a:cubicBezTo>
                      <a:pt x="1115" y="3"/>
                      <a:pt x="1118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8" y="16"/>
                      <a:pt x="1195" y="12"/>
                      <a:pt x="1195" y="8"/>
                    </a:cubicBezTo>
                    <a:cubicBezTo>
                      <a:pt x="1195" y="3"/>
                      <a:pt x="1198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8" y="16"/>
                      <a:pt x="1275" y="12"/>
                      <a:pt x="1275" y="8"/>
                    </a:cubicBezTo>
                    <a:cubicBezTo>
                      <a:pt x="1275" y="3"/>
                      <a:pt x="1278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8" y="16"/>
                      <a:pt x="1355" y="12"/>
                      <a:pt x="1355" y="8"/>
                    </a:cubicBezTo>
                    <a:cubicBezTo>
                      <a:pt x="1355" y="3"/>
                      <a:pt x="1358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8" y="16"/>
                      <a:pt x="1435" y="12"/>
                      <a:pt x="1435" y="8"/>
                    </a:cubicBezTo>
                    <a:cubicBezTo>
                      <a:pt x="1435" y="3"/>
                      <a:pt x="1438" y="0"/>
                      <a:pt x="1443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5"/>
                      <a:pt x="1464" y="79"/>
                      <a:pt x="1459" y="79"/>
                    </a:cubicBezTo>
                    <a:cubicBezTo>
                      <a:pt x="1455" y="79"/>
                      <a:pt x="1451" y="75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4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5"/>
                      <a:pt x="1464" y="159"/>
                      <a:pt x="1459" y="159"/>
                    </a:cubicBezTo>
                    <a:cubicBezTo>
                      <a:pt x="1455" y="159"/>
                      <a:pt x="1451" y="155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4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5"/>
                      <a:pt x="1464" y="239"/>
                      <a:pt x="1459" y="239"/>
                    </a:cubicBezTo>
                    <a:cubicBezTo>
                      <a:pt x="1455" y="239"/>
                      <a:pt x="1451" y="235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4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5"/>
                      <a:pt x="1464" y="319"/>
                      <a:pt x="1459" y="319"/>
                    </a:cubicBezTo>
                    <a:cubicBezTo>
                      <a:pt x="1455" y="319"/>
                      <a:pt x="1451" y="315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4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5"/>
                      <a:pt x="1464" y="399"/>
                      <a:pt x="1459" y="399"/>
                    </a:cubicBezTo>
                    <a:cubicBezTo>
                      <a:pt x="1455" y="399"/>
                      <a:pt x="1451" y="395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4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5"/>
                      <a:pt x="1464" y="479"/>
                      <a:pt x="1459" y="479"/>
                    </a:cubicBezTo>
                    <a:cubicBezTo>
                      <a:pt x="1455" y="479"/>
                      <a:pt x="1451" y="475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4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5"/>
                      <a:pt x="1464" y="559"/>
                      <a:pt x="1459" y="559"/>
                    </a:cubicBezTo>
                    <a:cubicBezTo>
                      <a:pt x="1455" y="559"/>
                      <a:pt x="1451" y="555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4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5"/>
                      <a:pt x="1464" y="639"/>
                      <a:pt x="1459" y="639"/>
                    </a:cubicBezTo>
                    <a:cubicBezTo>
                      <a:pt x="1455" y="639"/>
                      <a:pt x="1451" y="635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4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4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4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6" y="725"/>
                      <a:pt x="1409" y="729"/>
                      <a:pt x="1409" y="733"/>
                    </a:cubicBezTo>
                    <a:cubicBezTo>
                      <a:pt x="1409" y="738"/>
                      <a:pt x="1406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6" y="725"/>
                      <a:pt x="1329" y="729"/>
                      <a:pt x="1329" y="733"/>
                    </a:cubicBezTo>
                    <a:cubicBezTo>
                      <a:pt x="1329" y="738"/>
                      <a:pt x="1326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6" y="725"/>
                      <a:pt x="1249" y="729"/>
                      <a:pt x="1249" y="733"/>
                    </a:cubicBezTo>
                    <a:cubicBezTo>
                      <a:pt x="1249" y="738"/>
                      <a:pt x="1246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6" y="725"/>
                      <a:pt x="1169" y="729"/>
                      <a:pt x="1169" y="733"/>
                    </a:cubicBezTo>
                    <a:cubicBezTo>
                      <a:pt x="1169" y="738"/>
                      <a:pt x="1166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6" y="725"/>
                      <a:pt x="1089" y="729"/>
                      <a:pt x="1089" y="733"/>
                    </a:cubicBezTo>
                    <a:cubicBezTo>
                      <a:pt x="1089" y="738"/>
                      <a:pt x="1086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7" y="741"/>
                      <a:pt x="993" y="738"/>
                      <a:pt x="993" y="733"/>
                    </a:cubicBezTo>
                    <a:cubicBezTo>
                      <a:pt x="993" y="729"/>
                      <a:pt x="997" y="725"/>
                      <a:pt x="1001" y="725"/>
                    </a:cubicBezTo>
                    <a:lnTo>
                      <a:pt x="1001" y="725"/>
                    </a:lnTo>
                    <a:cubicBezTo>
                      <a:pt x="1006" y="725"/>
                      <a:pt x="1009" y="729"/>
                      <a:pt x="1009" y="733"/>
                    </a:cubicBezTo>
                    <a:cubicBezTo>
                      <a:pt x="1009" y="738"/>
                      <a:pt x="1006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7" y="741"/>
                      <a:pt x="913" y="738"/>
                      <a:pt x="913" y="733"/>
                    </a:cubicBezTo>
                    <a:cubicBezTo>
                      <a:pt x="913" y="729"/>
                      <a:pt x="917" y="725"/>
                      <a:pt x="921" y="725"/>
                    </a:cubicBezTo>
                    <a:lnTo>
                      <a:pt x="921" y="725"/>
                    </a:lnTo>
                    <a:cubicBezTo>
                      <a:pt x="926" y="725"/>
                      <a:pt x="929" y="729"/>
                      <a:pt x="929" y="733"/>
                    </a:cubicBezTo>
                    <a:cubicBezTo>
                      <a:pt x="929" y="738"/>
                      <a:pt x="926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7" y="741"/>
                      <a:pt x="833" y="738"/>
                      <a:pt x="833" y="733"/>
                    </a:cubicBezTo>
                    <a:cubicBezTo>
                      <a:pt x="833" y="729"/>
                      <a:pt x="837" y="725"/>
                      <a:pt x="841" y="725"/>
                    </a:cubicBezTo>
                    <a:lnTo>
                      <a:pt x="841" y="725"/>
                    </a:lnTo>
                    <a:cubicBezTo>
                      <a:pt x="846" y="725"/>
                      <a:pt x="849" y="729"/>
                      <a:pt x="849" y="733"/>
                    </a:cubicBezTo>
                    <a:cubicBezTo>
                      <a:pt x="849" y="738"/>
                      <a:pt x="846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7" y="741"/>
                      <a:pt x="753" y="738"/>
                      <a:pt x="753" y="733"/>
                    </a:cubicBezTo>
                    <a:cubicBezTo>
                      <a:pt x="753" y="729"/>
                      <a:pt x="757" y="725"/>
                      <a:pt x="761" y="725"/>
                    </a:cubicBezTo>
                    <a:lnTo>
                      <a:pt x="761" y="725"/>
                    </a:lnTo>
                    <a:cubicBezTo>
                      <a:pt x="766" y="725"/>
                      <a:pt x="769" y="729"/>
                      <a:pt x="769" y="733"/>
                    </a:cubicBezTo>
                    <a:cubicBezTo>
                      <a:pt x="769" y="738"/>
                      <a:pt x="766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7" y="741"/>
                      <a:pt x="673" y="738"/>
                      <a:pt x="673" y="733"/>
                    </a:cubicBezTo>
                    <a:cubicBezTo>
                      <a:pt x="673" y="729"/>
                      <a:pt x="677" y="725"/>
                      <a:pt x="681" y="725"/>
                    </a:cubicBezTo>
                    <a:lnTo>
                      <a:pt x="681" y="725"/>
                    </a:lnTo>
                    <a:cubicBezTo>
                      <a:pt x="686" y="725"/>
                      <a:pt x="689" y="729"/>
                      <a:pt x="689" y="733"/>
                    </a:cubicBezTo>
                    <a:cubicBezTo>
                      <a:pt x="689" y="738"/>
                      <a:pt x="686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7" y="741"/>
                      <a:pt x="593" y="738"/>
                      <a:pt x="593" y="733"/>
                    </a:cubicBezTo>
                    <a:cubicBezTo>
                      <a:pt x="593" y="729"/>
                      <a:pt x="597" y="725"/>
                      <a:pt x="601" y="725"/>
                    </a:cubicBezTo>
                    <a:lnTo>
                      <a:pt x="601" y="725"/>
                    </a:lnTo>
                    <a:cubicBezTo>
                      <a:pt x="606" y="725"/>
                      <a:pt x="609" y="729"/>
                      <a:pt x="609" y="733"/>
                    </a:cubicBezTo>
                    <a:cubicBezTo>
                      <a:pt x="609" y="738"/>
                      <a:pt x="606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7" y="741"/>
                      <a:pt x="513" y="738"/>
                      <a:pt x="513" y="733"/>
                    </a:cubicBezTo>
                    <a:cubicBezTo>
                      <a:pt x="513" y="729"/>
                      <a:pt x="517" y="725"/>
                      <a:pt x="521" y="725"/>
                    </a:cubicBezTo>
                    <a:lnTo>
                      <a:pt x="521" y="725"/>
                    </a:lnTo>
                    <a:cubicBezTo>
                      <a:pt x="526" y="725"/>
                      <a:pt x="529" y="729"/>
                      <a:pt x="529" y="733"/>
                    </a:cubicBezTo>
                    <a:cubicBezTo>
                      <a:pt x="529" y="738"/>
                      <a:pt x="526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7" y="741"/>
                      <a:pt x="433" y="738"/>
                      <a:pt x="433" y="733"/>
                    </a:cubicBezTo>
                    <a:cubicBezTo>
                      <a:pt x="433" y="729"/>
                      <a:pt x="437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7" y="741"/>
                      <a:pt x="353" y="738"/>
                      <a:pt x="353" y="733"/>
                    </a:cubicBezTo>
                    <a:cubicBezTo>
                      <a:pt x="353" y="729"/>
                      <a:pt x="357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0" name="Rectangle 757">
                <a:extLst>
                  <a:ext uri="{FF2B5EF4-FFF2-40B4-BE49-F238E27FC236}">
                    <a16:creationId xmlns="" xmlns:a16="http://schemas.microsoft.com/office/drawing/2014/main" id="{07B5BFB9-11B0-4673-AECD-6882FDBE6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696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2" name="Rectangle 758">
                <a:extLst>
                  <a:ext uri="{FF2B5EF4-FFF2-40B4-BE49-F238E27FC236}">
                    <a16:creationId xmlns="" xmlns:a16="http://schemas.microsoft.com/office/drawing/2014/main" id="{D6CBF531-51F9-410B-ACCA-883569F90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685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3" name="Rectangle 759">
                <a:extLst>
                  <a:ext uri="{FF2B5EF4-FFF2-40B4-BE49-F238E27FC236}">
                    <a16:creationId xmlns="" xmlns:a16="http://schemas.microsoft.com/office/drawing/2014/main" id="{584125F4-7F42-4A8E-A83C-645FE26F6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689"/>
                <a:ext cx="452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4" name="Rectangle 760">
                <a:extLst>
                  <a:ext uri="{FF2B5EF4-FFF2-40B4-BE49-F238E27FC236}">
                    <a16:creationId xmlns="" xmlns:a16="http://schemas.microsoft.com/office/drawing/2014/main" id="{3DD50389-1B6F-42E1-B63E-5C1E93DC0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696"/>
                <a:ext cx="452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5" name="Rectangle 761">
                <a:extLst>
                  <a:ext uri="{FF2B5EF4-FFF2-40B4-BE49-F238E27FC236}">
                    <a16:creationId xmlns="" xmlns:a16="http://schemas.microsoft.com/office/drawing/2014/main" id="{0FFD9859-B288-44FA-ADDC-708A00DAA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07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6" name="Rectangle 762">
                <a:extLst>
                  <a:ext uri="{FF2B5EF4-FFF2-40B4-BE49-F238E27FC236}">
                    <a16:creationId xmlns="" xmlns:a16="http://schemas.microsoft.com/office/drawing/2014/main" id="{2498BB02-58D8-4B4A-8D32-E19CAD7AE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18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7" name="Rectangle 763">
                <a:extLst>
                  <a:ext uri="{FF2B5EF4-FFF2-40B4-BE49-F238E27FC236}">
                    <a16:creationId xmlns="" xmlns:a16="http://schemas.microsoft.com/office/drawing/2014/main" id="{C5F9C18A-B11E-4640-B2DD-79C429469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29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8" name="Rectangle 764">
                <a:extLst>
                  <a:ext uri="{FF2B5EF4-FFF2-40B4-BE49-F238E27FC236}">
                    <a16:creationId xmlns="" xmlns:a16="http://schemas.microsoft.com/office/drawing/2014/main" id="{24F00C6B-427D-4363-B463-0770C6E13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40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9" name="Rectangle 765">
                <a:extLst>
                  <a:ext uri="{FF2B5EF4-FFF2-40B4-BE49-F238E27FC236}">
                    <a16:creationId xmlns="" xmlns:a16="http://schemas.microsoft.com/office/drawing/2014/main" id="{94F25BD3-A36A-4D92-9C8A-4B8198005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51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0" name="Rectangle 766">
                <a:extLst>
                  <a:ext uri="{FF2B5EF4-FFF2-40B4-BE49-F238E27FC236}">
                    <a16:creationId xmlns="" xmlns:a16="http://schemas.microsoft.com/office/drawing/2014/main" id="{A3703458-2443-42E7-A660-F4644AFF0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62"/>
                <a:ext cx="452" cy="18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1" name="Rectangle 767">
                <a:extLst>
                  <a:ext uri="{FF2B5EF4-FFF2-40B4-BE49-F238E27FC236}">
                    <a16:creationId xmlns="" xmlns:a16="http://schemas.microsoft.com/office/drawing/2014/main" id="{D2C0B569-9189-4155-8DC3-B9D0FB464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80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2" name="Rectangle 768">
                <a:extLst>
                  <a:ext uri="{FF2B5EF4-FFF2-40B4-BE49-F238E27FC236}">
                    <a16:creationId xmlns="" xmlns:a16="http://schemas.microsoft.com/office/drawing/2014/main" id="{78D4A892-F5F5-4A49-A5FD-12F93F00F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791"/>
                <a:ext cx="452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3" name="Rectangle 769">
                <a:extLst>
                  <a:ext uri="{FF2B5EF4-FFF2-40B4-BE49-F238E27FC236}">
                    <a16:creationId xmlns="" xmlns:a16="http://schemas.microsoft.com/office/drawing/2014/main" id="{74D6AC87-5433-4E11-87CD-DCD28B4E5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02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4" name="Rectangle 770">
                <a:extLst>
                  <a:ext uri="{FF2B5EF4-FFF2-40B4-BE49-F238E27FC236}">
                    <a16:creationId xmlns="" xmlns:a16="http://schemas.microsoft.com/office/drawing/2014/main" id="{91313695-0892-4A73-AA8A-C25F6752E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13"/>
                <a:ext cx="452" cy="1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5" name="Rectangle 771">
                <a:extLst>
                  <a:ext uri="{FF2B5EF4-FFF2-40B4-BE49-F238E27FC236}">
                    <a16:creationId xmlns="" xmlns:a16="http://schemas.microsoft.com/office/drawing/2014/main" id="{8DCC0AE3-9A46-49A9-B3B8-FA4AAADE3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23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6" name="Rectangle 772">
                <a:extLst>
                  <a:ext uri="{FF2B5EF4-FFF2-40B4-BE49-F238E27FC236}">
                    <a16:creationId xmlns="" xmlns:a16="http://schemas.microsoft.com/office/drawing/2014/main" id="{ED73A1E2-C637-4EAE-96CC-CDCF6B1BE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34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7" name="Rectangle 773">
                <a:extLst>
                  <a:ext uri="{FF2B5EF4-FFF2-40B4-BE49-F238E27FC236}">
                    <a16:creationId xmlns="" xmlns:a16="http://schemas.microsoft.com/office/drawing/2014/main" id="{BFB9E8FD-8332-4F34-95C8-D7AF7A44C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45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8" name="Rectangle 774">
                <a:extLst>
                  <a:ext uri="{FF2B5EF4-FFF2-40B4-BE49-F238E27FC236}">
                    <a16:creationId xmlns="" xmlns:a16="http://schemas.microsoft.com/office/drawing/2014/main" id="{2FE4F070-B85D-486D-995C-AAFB65521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56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9" name="Freeform 775">
                <a:extLst>
                  <a:ext uri="{FF2B5EF4-FFF2-40B4-BE49-F238E27FC236}">
                    <a16:creationId xmlns="" xmlns:a16="http://schemas.microsoft.com/office/drawing/2014/main" id="{B8B2221A-3EDD-430D-BAE4-01181BDC9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0" y="1690"/>
                <a:ext cx="446" cy="169"/>
              </a:xfrm>
              <a:custGeom>
                <a:avLst/>
                <a:gdLst>
                  <a:gd name="T0" fmla="*/ 1443 w 1467"/>
                  <a:gd name="T1" fmla="*/ 741 h 741"/>
                  <a:gd name="T2" fmla="*/ 1363 w 1467"/>
                  <a:gd name="T3" fmla="*/ 741 h 741"/>
                  <a:gd name="T4" fmla="*/ 1283 w 1467"/>
                  <a:gd name="T5" fmla="*/ 741 h 741"/>
                  <a:gd name="T6" fmla="*/ 1203 w 1467"/>
                  <a:gd name="T7" fmla="*/ 741 h 741"/>
                  <a:gd name="T8" fmla="*/ 1123 w 1467"/>
                  <a:gd name="T9" fmla="*/ 741 h 741"/>
                  <a:gd name="T10" fmla="*/ 1043 w 1467"/>
                  <a:gd name="T11" fmla="*/ 741 h 741"/>
                  <a:gd name="T12" fmla="*/ 963 w 1467"/>
                  <a:gd name="T13" fmla="*/ 741 h 741"/>
                  <a:gd name="T14" fmla="*/ 883 w 1467"/>
                  <a:gd name="T15" fmla="*/ 741 h 741"/>
                  <a:gd name="T16" fmla="*/ 803 w 1467"/>
                  <a:gd name="T17" fmla="*/ 741 h 741"/>
                  <a:gd name="T18" fmla="*/ 723 w 1467"/>
                  <a:gd name="T19" fmla="*/ 741 h 741"/>
                  <a:gd name="T20" fmla="*/ 643 w 1467"/>
                  <a:gd name="T21" fmla="*/ 741 h 741"/>
                  <a:gd name="T22" fmla="*/ 563 w 1467"/>
                  <a:gd name="T23" fmla="*/ 741 h 741"/>
                  <a:gd name="T24" fmla="*/ 483 w 1467"/>
                  <a:gd name="T25" fmla="*/ 741 h 741"/>
                  <a:gd name="T26" fmla="*/ 403 w 1467"/>
                  <a:gd name="T27" fmla="*/ 741 h 741"/>
                  <a:gd name="T28" fmla="*/ 323 w 1467"/>
                  <a:gd name="T29" fmla="*/ 741 h 741"/>
                  <a:gd name="T30" fmla="*/ 243 w 1467"/>
                  <a:gd name="T31" fmla="*/ 741 h 741"/>
                  <a:gd name="T32" fmla="*/ 163 w 1467"/>
                  <a:gd name="T33" fmla="*/ 741 h 741"/>
                  <a:gd name="T34" fmla="*/ 83 w 1467"/>
                  <a:gd name="T35" fmla="*/ 741 h 741"/>
                  <a:gd name="T36" fmla="*/ 0 w 1467"/>
                  <a:gd name="T37" fmla="*/ 728 h 741"/>
                  <a:gd name="T38" fmla="*/ 0 w 1467"/>
                  <a:gd name="T39" fmla="*/ 648 h 741"/>
                  <a:gd name="T40" fmla="*/ 0 w 1467"/>
                  <a:gd name="T41" fmla="*/ 568 h 741"/>
                  <a:gd name="T42" fmla="*/ 0 w 1467"/>
                  <a:gd name="T43" fmla="*/ 488 h 741"/>
                  <a:gd name="T44" fmla="*/ 0 w 1467"/>
                  <a:gd name="T45" fmla="*/ 408 h 741"/>
                  <a:gd name="T46" fmla="*/ 0 w 1467"/>
                  <a:gd name="T47" fmla="*/ 328 h 741"/>
                  <a:gd name="T48" fmla="*/ 0 w 1467"/>
                  <a:gd name="T49" fmla="*/ 248 h 741"/>
                  <a:gd name="T50" fmla="*/ 0 w 1467"/>
                  <a:gd name="T51" fmla="*/ 168 h 741"/>
                  <a:gd name="T52" fmla="*/ 0 w 1467"/>
                  <a:gd name="T53" fmla="*/ 88 h 741"/>
                  <a:gd name="T54" fmla="*/ 0 w 1467"/>
                  <a:gd name="T55" fmla="*/ 8 h 741"/>
                  <a:gd name="T56" fmla="*/ 88 w 1467"/>
                  <a:gd name="T57" fmla="*/ 0 h 741"/>
                  <a:gd name="T58" fmla="*/ 168 w 1467"/>
                  <a:gd name="T59" fmla="*/ 0 h 741"/>
                  <a:gd name="T60" fmla="*/ 248 w 1467"/>
                  <a:gd name="T61" fmla="*/ 0 h 741"/>
                  <a:gd name="T62" fmla="*/ 328 w 1467"/>
                  <a:gd name="T63" fmla="*/ 0 h 741"/>
                  <a:gd name="T64" fmla="*/ 408 w 1467"/>
                  <a:gd name="T65" fmla="*/ 0 h 741"/>
                  <a:gd name="T66" fmla="*/ 488 w 1467"/>
                  <a:gd name="T67" fmla="*/ 0 h 741"/>
                  <a:gd name="T68" fmla="*/ 568 w 1467"/>
                  <a:gd name="T69" fmla="*/ 0 h 741"/>
                  <a:gd name="T70" fmla="*/ 648 w 1467"/>
                  <a:gd name="T71" fmla="*/ 0 h 741"/>
                  <a:gd name="T72" fmla="*/ 728 w 1467"/>
                  <a:gd name="T73" fmla="*/ 0 h 741"/>
                  <a:gd name="T74" fmla="*/ 808 w 1467"/>
                  <a:gd name="T75" fmla="*/ 0 h 741"/>
                  <a:gd name="T76" fmla="*/ 888 w 1467"/>
                  <a:gd name="T77" fmla="*/ 0 h 741"/>
                  <a:gd name="T78" fmla="*/ 968 w 1467"/>
                  <a:gd name="T79" fmla="*/ 0 h 741"/>
                  <a:gd name="T80" fmla="*/ 1048 w 1467"/>
                  <a:gd name="T81" fmla="*/ 0 h 741"/>
                  <a:gd name="T82" fmla="*/ 1128 w 1467"/>
                  <a:gd name="T83" fmla="*/ 0 h 741"/>
                  <a:gd name="T84" fmla="*/ 1208 w 1467"/>
                  <a:gd name="T85" fmla="*/ 0 h 741"/>
                  <a:gd name="T86" fmla="*/ 1288 w 1467"/>
                  <a:gd name="T87" fmla="*/ 0 h 741"/>
                  <a:gd name="T88" fmla="*/ 1368 w 1467"/>
                  <a:gd name="T89" fmla="*/ 0 h 741"/>
                  <a:gd name="T90" fmla="*/ 1448 w 1467"/>
                  <a:gd name="T91" fmla="*/ 0 h 741"/>
                  <a:gd name="T92" fmla="*/ 1467 w 1467"/>
                  <a:gd name="T93" fmla="*/ 76 h 741"/>
                  <a:gd name="T94" fmla="*/ 1467 w 1467"/>
                  <a:gd name="T95" fmla="*/ 156 h 741"/>
                  <a:gd name="T96" fmla="*/ 1467 w 1467"/>
                  <a:gd name="T97" fmla="*/ 236 h 741"/>
                  <a:gd name="T98" fmla="*/ 1467 w 1467"/>
                  <a:gd name="T99" fmla="*/ 316 h 741"/>
                  <a:gd name="T100" fmla="*/ 1467 w 1467"/>
                  <a:gd name="T101" fmla="*/ 396 h 741"/>
                  <a:gd name="T102" fmla="*/ 1467 w 1467"/>
                  <a:gd name="T103" fmla="*/ 476 h 741"/>
                  <a:gd name="T104" fmla="*/ 1467 w 1467"/>
                  <a:gd name="T105" fmla="*/ 556 h 741"/>
                  <a:gd name="T106" fmla="*/ 1467 w 1467"/>
                  <a:gd name="T107" fmla="*/ 636 h 741"/>
                  <a:gd name="T108" fmla="*/ 1467 w 1467"/>
                  <a:gd name="T109" fmla="*/ 716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1443" y="741"/>
                    </a:moveTo>
                    <a:lnTo>
                      <a:pt x="1443" y="741"/>
                    </a:lnTo>
                    <a:cubicBezTo>
                      <a:pt x="1439" y="741"/>
                      <a:pt x="1435" y="738"/>
                      <a:pt x="1435" y="733"/>
                    </a:cubicBezTo>
                    <a:cubicBezTo>
                      <a:pt x="1435" y="729"/>
                      <a:pt x="1439" y="725"/>
                      <a:pt x="1443" y="725"/>
                    </a:cubicBezTo>
                    <a:lnTo>
                      <a:pt x="1443" y="725"/>
                    </a:lnTo>
                    <a:cubicBezTo>
                      <a:pt x="1448" y="725"/>
                      <a:pt x="1451" y="729"/>
                      <a:pt x="1451" y="733"/>
                    </a:cubicBezTo>
                    <a:cubicBezTo>
                      <a:pt x="1451" y="738"/>
                      <a:pt x="1448" y="741"/>
                      <a:pt x="1443" y="741"/>
                    </a:cubicBezTo>
                    <a:close/>
                    <a:moveTo>
                      <a:pt x="1363" y="741"/>
                    </a:moveTo>
                    <a:lnTo>
                      <a:pt x="1363" y="741"/>
                    </a:lnTo>
                    <a:cubicBezTo>
                      <a:pt x="1359" y="741"/>
                      <a:pt x="1355" y="738"/>
                      <a:pt x="1355" y="733"/>
                    </a:cubicBezTo>
                    <a:cubicBezTo>
                      <a:pt x="1355" y="729"/>
                      <a:pt x="1359" y="725"/>
                      <a:pt x="1363" y="725"/>
                    </a:cubicBezTo>
                    <a:lnTo>
                      <a:pt x="1363" y="725"/>
                    </a:lnTo>
                    <a:cubicBezTo>
                      <a:pt x="1368" y="725"/>
                      <a:pt x="1371" y="729"/>
                      <a:pt x="1371" y="733"/>
                    </a:cubicBezTo>
                    <a:cubicBezTo>
                      <a:pt x="1371" y="738"/>
                      <a:pt x="1368" y="741"/>
                      <a:pt x="1363" y="741"/>
                    </a:cubicBezTo>
                    <a:close/>
                    <a:moveTo>
                      <a:pt x="1283" y="741"/>
                    </a:moveTo>
                    <a:lnTo>
                      <a:pt x="1283" y="741"/>
                    </a:lnTo>
                    <a:cubicBezTo>
                      <a:pt x="1279" y="741"/>
                      <a:pt x="1275" y="738"/>
                      <a:pt x="1275" y="733"/>
                    </a:cubicBezTo>
                    <a:cubicBezTo>
                      <a:pt x="1275" y="729"/>
                      <a:pt x="1279" y="725"/>
                      <a:pt x="1283" y="725"/>
                    </a:cubicBezTo>
                    <a:lnTo>
                      <a:pt x="1283" y="725"/>
                    </a:lnTo>
                    <a:cubicBezTo>
                      <a:pt x="1288" y="725"/>
                      <a:pt x="1291" y="729"/>
                      <a:pt x="1291" y="733"/>
                    </a:cubicBezTo>
                    <a:cubicBezTo>
                      <a:pt x="1291" y="738"/>
                      <a:pt x="1288" y="741"/>
                      <a:pt x="1283" y="741"/>
                    </a:cubicBezTo>
                    <a:close/>
                    <a:moveTo>
                      <a:pt x="1203" y="741"/>
                    </a:moveTo>
                    <a:lnTo>
                      <a:pt x="1203" y="741"/>
                    </a:lnTo>
                    <a:cubicBezTo>
                      <a:pt x="1199" y="741"/>
                      <a:pt x="1195" y="738"/>
                      <a:pt x="1195" y="733"/>
                    </a:cubicBezTo>
                    <a:cubicBezTo>
                      <a:pt x="1195" y="729"/>
                      <a:pt x="1199" y="725"/>
                      <a:pt x="1203" y="725"/>
                    </a:cubicBezTo>
                    <a:lnTo>
                      <a:pt x="1203" y="725"/>
                    </a:lnTo>
                    <a:cubicBezTo>
                      <a:pt x="1208" y="725"/>
                      <a:pt x="1211" y="729"/>
                      <a:pt x="1211" y="733"/>
                    </a:cubicBezTo>
                    <a:cubicBezTo>
                      <a:pt x="1211" y="738"/>
                      <a:pt x="1208" y="741"/>
                      <a:pt x="1203" y="741"/>
                    </a:cubicBezTo>
                    <a:close/>
                    <a:moveTo>
                      <a:pt x="1123" y="741"/>
                    </a:moveTo>
                    <a:lnTo>
                      <a:pt x="1123" y="741"/>
                    </a:lnTo>
                    <a:cubicBezTo>
                      <a:pt x="1119" y="741"/>
                      <a:pt x="1115" y="738"/>
                      <a:pt x="1115" y="733"/>
                    </a:cubicBezTo>
                    <a:cubicBezTo>
                      <a:pt x="1115" y="729"/>
                      <a:pt x="1119" y="725"/>
                      <a:pt x="1123" y="725"/>
                    </a:cubicBezTo>
                    <a:lnTo>
                      <a:pt x="1123" y="725"/>
                    </a:lnTo>
                    <a:cubicBezTo>
                      <a:pt x="1128" y="725"/>
                      <a:pt x="1131" y="729"/>
                      <a:pt x="1131" y="733"/>
                    </a:cubicBezTo>
                    <a:cubicBezTo>
                      <a:pt x="1131" y="738"/>
                      <a:pt x="1128" y="741"/>
                      <a:pt x="1123" y="741"/>
                    </a:cubicBezTo>
                    <a:close/>
                    <a:moveTo>
                      <a:pt x="1043" y="741"/>
                    </a:moveTo>
                    <a:lnTo>
                      <a:pt x="1043" y="741"/>
                    </a:lnTo>
                    <a:cubicBezTo>
                      <a:pt x="1039" y="741"/>
                      <a:pt x="1035" y="738"/>
                      <a:pt x="1035" y="733"/>
                    </a:cubicBezTo>
                    <a:cubicBezTo>
                      <a:pt x="1035" y="729"/>
                      <a:pt x="1039" y="725"/>
                      <a:pt x="1043" y="725"/>
                    </a:cubicBezTo>
                    <a:lnTo>
                      <a:pt x="1043" y="725"/>
                    </a:lnTo>
                    <a:cubicBezTo>
                      <a:pt x="1048" y="725"/>
                      <a:pt x="1051" y="729"/>
                      <a:pt x="1051" y="733"/>
                    </a:cubicBezTo>
                    <a:cubicBezTo>
                      <a:pt x="1051" y="738"/>
                      <a:pt x="1048" y="741"/>
                      <a:pt x="1043" y="741"/>
                    </a:cubicBezTo>
                    <a:close/>
                    <a:moveTo>
                      <a:pt x="963" y="741"/>
                    </a:moveTo>
                    <a:lnTo>
                      <a:pt x="963" y="741"/>
                    </a:lnTo>
                    <a:cubicBezTo>
                      <a:pt x="959" y="741"/>
                      <a:pt x="955" y="738"/>
                      <a:pt x="955" y="733"/>
                    </a:cubicBezTo>
                    <a:cubicBezTo>
                      <a:pt x="955" y="729"/>
                      <a:pt x="959" y="725"/>
                      <a:pt x="963" y="725"/>
                    </a:cubicBezTo>
                    <a:lnTo>
                      <a:pt x="963" y="725"/>
                    </a:lnTo>
                    <a:cubicBezTo>
                      <a:pt x="968" y="725"/>
                      <a:pt x="971" y="729"/>
                      <a:pt x="971" y="733"/>
                    </a:cubicBezTo>
                    <a:cubicBezTo>
                      <a:pt x="971" y="738"/>
                      <a:pt x="968" y="741"/>
                      <a:pt x="963" y="741"/>
                    </a:cubicBezTo>
                    <a:close/>
                    <a:moveTo>
                      <a:pt x="883" y="741"/>
                    </a:moveTo>
                    <a:lnTo>
                      <a:pt x="883" y="741"/>
                    </a:lnTo>
                    <a:cubicBezTo>
                      <a:pt x="879" y="741"/>
                      <a:pt x="875" y="738"/>
                      <a:pt x="875" y="733"/>
                    </a:cubicBezTo>
                    <a:cubicBezTo>
                      <a:pt x="875" y="729"/>
                      <a:pt x="879" y="725"/>
                      <a:pt x="883" y="725"/>
                    </a:cubicBezTo>
                    <a:lnTo>
                      <a:pt x="883" y="725"/>
                    </a:lnTo>
                    <a:cubicBezTo>
                      <a:pt x="888" y="725"/>
                      <a:pt x="891" y="729"/>
                      <a:pt x="891" y="733"/>
                    </a:cubicBezTo>
                    <a:cubicBezTo>
                      <a:pt x="891" y="738"/>
                      <a:pt x="888" y="741"/>
                      <a:pt x="883" y="741"/>
                    </a:cubicBezTo>
                    <a:close/>
                    <a:moveTo>
                      <a:pt x="803" y="741"/>
                    </a:moveTo>
                    <a:lnTo>
                      <a:pt x="803" y="741"/>
                    </a:lnTo>
                    <a:cubicBezTo>
                      <a:pt x="799" y="741"/>
                      <a:pt x="795" y="738"/>
                      <a:pt x="795" y="733"/>
                    </a:cubicBezTo>
                    <a:cubicBezTo>
                      <a:pt x="795" y="729"/>
                      <a:pt x="799" y="725"/>
                      <a:pt x="803" y="725"/>
                    </a:cubicBezTo>
                    <a:lnTo>
                      <a:pt x="803" y="725"/>
                    </a:lnTo>
                    <a:cubicBezTo>
                      <a:pt x="808" y="725"/>
                      <a:pt x="811" y="729"/>
                      <a:pt x="811" y="733"/>
                    </a:cubicBezTo>
                    <a:cubicBezTo>
                      <a:pt x="811" y="738"/>
                      <a:pt x="808" y="741"/>
                      <a:pt x="803" y="741"/>
                    </a:cubicBezTo>
                    <a:close/>
                    <a:moveTo>
                      <a:pt x="723" y="741"/>
                    </a:moveTo>
                    <a:lnTo>
                      <a:pt x="723" y="741"/>
                    </a:lnTo>
                    <a:cubicBezTo>
                      <a:pt x="719" y="741"/>
                      <a:pt x="715" y="738"/>
                      <a:pt x="715" y="733"/>
                    </a:cubicBezTo>
                    <a:cubicBezTo>
                      <a:pt x="715" y="729"/>
                      <a:pt x="719" y="725"/>
                      <a:pt x="723" y="725"/>
                    </a:cubicBezTo>
                    <a:lnTo>
                      <a:pt x="723" y="725"/>
                    </a:lnTo>
                    <a:cubicBezTo>
                      <a:pt x="728" y="725"/>
                      <a:pt x="731" y="729"/>
                      <a:pt x="731" y="733"/>
                    </a:cubicBezTo>
                    <a:cubicBezTo>
                      <a:pt x="731" y="738"/>
                      <a:pt x="728" y="741"/>
                      <a:pt x="723" y="741"/>
                    </a:cubicBezTo>
                    <a:close/>
                    <a:moveTo>
                      <a:pt x="643" y="741"/>
                    </a:moveTo>
                    <a:lnTo>
                      <a:pt x="643" y="741"/>
                    </a:lnTo>
                    <a:cubicBezTo>
                      <a:pt x="639" y="741"/>
                      <a:pt x="635" y="738"/>
                      <a:pt x="635" y="733"/>
                    </a:cubicBezTo>
                    <a:cubicBezTo>
                      <a:pt x="635" y="729"/>
                      <a:pt x="639" y="725"/>
                      <a:pt x="643" y="725"/>
                    </a:cubicBezTo>
                    <a:lnTo>
                      <a:pt x="643" y="725"/>
                    </a:lnTo>
                    <a:cubicBezTo>
                      <a:pt x="648" y="725"/>
                      <a:pt x="651" y="729"/>
                      <a:pt x="651" y="733"/>
                    </a:cubicBezTo>
                    <a:cubicBezTo>
                      <a:pt x="651" y="738"/>
                      <a:pt x="648" y="741"/>
                      <a:pt x="643" y="741"/>
                    </a:cubicBezTo>
                    <a:close/>
                    <a:moveTo>
                      <a:pt x="563" y="741"/>
                    </a:moveTo>
                    <a:lnTo>
                      <a:pt x="563" y="741"/>
                    </a:lnTo>
                    <a:cubicBezTo>
                      <a:pt x="559" y="741"/>
                      <a:pt x="555" y="738"/>
                      <a:pt x="555" y="733"/>
                    </a:cubicBezTo>
                    <a:cubicBezTo>
                      <a:pt x="555" y="729"/>
                      <a:pt x="559" y="725"/>
                      <a:pt x="563" y="725"/>
                    </a:cubicBezTo>
                    <a:lnTo>
                      <a:pt x="563" y="725"/>
                    </a:lnTo>
                    <a:cubicBezTo>
                      <a:pt x="568" y="725"/>
                      <a:pt x="571" y="729"/>
                      <a:pt x="571" y="733"/>
                    </a:cubicBezTo>
                    <a:cubicBezTo>
                      <a:pt x="571" y="738"/>
                      <a:pt x="568" y="741"/>
                      <a:pt x="563" y="741"/>
                    </a:cubicBezTo>
                    <a:close/>
                    <a:moveTo>
                      <a:pt x="483" y="741"/>
                    </a:moveTo>
                    <a:lnTo>
                      <a:pt x="483" y="741"/>
                    </a:lnTo>
                    <a:cubicBezTo>
                      <a:pt x="479" y="741"/>
                      <a:pt x="475" y="738"/>
                      <a:pt x="475" y="733"/>
                    </a:cubicBezTo>
                    <a:cubicBezTo>
                      <a:pt x="475" y="729"/>
                      <a:pt x="479" y="725"/>
                      <a:pt x="483" y="725"/>
                    </a:cubicBezTo>
                    <a:lnTo>
                      <a:pt x="483" y="725"/>
                    </a:lnTo>
                    <a:cubicBezTo>
                      <a:pt x="488" y="725"/>
                      <a:pt x="491" y="729"/>
                      <a:pt x="491" y="733"/>
                    </a:cubicBezTo>
                    <a:cubicBezTo>
                      <a:pt x="491" y="738"/>
                      <a:pt x="488" y="741"/>
                      <a:pt x="483" y="741"/>
                    </a:cubicBezTo>
                    <a:close/>
                    <a:moveTo>
                      <a:pt x="403" y="741"/>
                    </a:moveTo>
                    <a:lnTo>
                      <a:pt x="403" y="741"/>
                    </a:lnTo>
                    <a:cubicBezTo>
                      <a:pt x="399" y="741"/>
                      <a:pt x="395" y="738"/>
                      <a:pt x="395" y="733"/>
                    </a:cubicBezTo>
                    <a:cubicBezTo>
                      <a:pt x="395" y="729"/>
                      <a:pt x="399" y="725"/>
                      <a:pt x="403" y="725"/>
                    </a:cubicBezTo>
                    <a:lnTo>
                      <a:pt x="403" y="725"/>
                    </a:lnTo>
                    <a:cubicBezTo>
                      <a:pt x="408" y="725"/>
                      <a:pt x="411" y="729"/>
                      <a:pt x="411" y="733"/>
                    </a:cubicBezTo>
                    <a:cubicBezTo>
                      <a:pt x="411" y="738"/>
                      <a:pt x="408" y="741"/>
                      <a:pt x="403" y="741"/>
                    </a:cubicBezTo>
                    <a:close/>
                    <a:moveTo>
                      <a:pt x="323" y="741"/>
                    </a:moveTo>
                    <a:lnTo>
                      <a:pt x="323" y="741"/>
                    </a:lnTo>
                    <a:cubicBezTo>
                      <a:pt x="319" y="741"/>
                      <a:pt x="315" y="738"/>
                      <a:pt x="315" y="733"/>
                    </a:cubicBezTo>
                    <a:cubicBezTo>
                      <a:pt x="315" y="729"/>
                      <a:pt x="319" y="725"/>
                      <a:pt x="323" y="725"/>
                    </a:cubicBezTo>
                    <a:lnTo>
                      <a:pt x="323" y="725"/>
                    </a:lnTo>
                    <a:cubicBezTo>
                      <a:pt x="328" y="725"/>
                      <a:pt x="331" y="729"/>
                      <a:pt x="331" y="733"/>
                    </a:cubicBezTo>
                    <a:cubicBezTo>
                      <a:pt x="331" y="738"/>
                      <a:pt x="328" y="741"/>
                      <a:pt x="323" y="741"/>
                    </a:cubicBezTo>
                    <a:close/>
                    <a:moveTo>
                      <a:pt x="243" y="741"/>
                    </a:moveTo>
                    <a:lnTo>
                      <a:pt x="243" y="741"/>
                    </a:lnTo>
                    <a:cubicBezTo>
                      <a:pt x="239" y="741"/>
                      <a:pt x="235" y="738"/>
                      <a:pt x="235" y="733"/>
                    </a:cubicBezTo>
                    <a:cubicBezTo>
                      <a:pt x="235" y="729"/>
                      <a:pt x="239" y="725"/>
                      <a:pt x="243" y="725"/>
                    </a:cubicBezTo>
                    <a:lnTo>
                      <a:pt x="243" y="725"/>
                    </a:lnTo>
                    <a:cubicBezTo>
                      <a:pt x="248" y="725"/>
                      <a:pt x="251" y="729"/>
                      <a:pt x="251" y="733"/>
                    </a:cubicBezTo>
                    <a:cubicBezTo>
                      <a:pt x="251" y="738"/>
                      <a:pt x="248" y="741"/>
                      <a:pt x="243" y="741"/>
                    </a:cubicBezTo>
                    <a:close/>
                    <a:moveTo>
                      <a:pt x="163" y="741"/>
                    </a:moveTo>
                    <a:lnTo>
                      <a:pt x="163" y="741"/>
                    </a:lnTo>
                    <a:cubicBezTo>
                      <a:pt x="159" y="741"/>
                      <a:pt x="155" y="738"/>
                      <a:pt x="155" y="733"/>
                    </a:cubicBezTo>
                    <a:cubicBezTo>
                      <a:pt x="155" y="729"/>
                      <a:pt x="159" y="725"/>
                      <a:pt x="163" y="725"/>
                    </a:cubicBezTo>
                    <a:lnTo>
                      <a:pt x="163" y="725"/>
                    </a:lnTo>
                    <a:cubicBezTo>
                      <a:pt x="168" y="725"/>
                      <a:pt x="171" y="729"/>
                      <a:pt x="171" y="733"/>
                    </a:cubicBezTo>
                    <a:cubicBezTo>
                      <a:pt x="171" y="738"/>
                      <a:pt x="168" y="741"/>
                      <a:pt x="163" y="741"/>
                    </a:cubicBezTo>
                    <a:close/>
                    <a:moveTo>
                      <a:pt x="83" y="741"/>
                    </a:moveTo>
                    <a:lnTo>
                      <a:pt x="83" y="741"/>
                    </a:lnTo>
                    <a:cubicBezTo>
                      <a:pt x="79" y="741"/>
                      <a:pt x="75" y="738"/>
                      <a:pt x="75" y="733"/>
                    </a:cubicBezTo>
                    <a:cubicBezTo>
                      <a:pt x="75" y="729"/>
                      <a:pt x="79" y="725"/>
                      <a:pt x="83" y="725"/>
                    </a:cubicBezTo>
                    <a:lnTo>
                      <a:pt x="83" y="725"/>
                    </a:lnTo>
                    <a:cubicBezTo>
                      <a:pt x="88" y="725"/>
                      <a:pt x="91" y="729"/>
                      <a:pt x="91" y="733"/>
                    </a:cubicBezTo>
                    <a:cubicBezTo>
                      <a:pt x="91" y="738"/>
                      <a:pt x="88" y="741"/>
                      <a:pt x="83" y="741"/>
                    </a:cubicBezTo>
                    <a:close/>
                    <a:moveTo>
                      <a:pt x="0" y="728"/>
                    </a:moveTo>
                    <a:lnTo>
                      <a:pt x="0" y="728"/>
                    </a:lnTo>
                    <a:cubicBezTo>
                      <a:pt x="0" y="724"/>
                      <a:pt x="4" y="720"/>
                      <a:pt x="8" y="720"/>
                    </a:cubicBezTo>
                    <a:cubicBezTo>
                      <a:pt x="13" y="720"/>
                      <a:pt x="16" y="724"/>
                      <a:pt x="16" y="728"/>
                    </a:cubicBezTo>
                    <a:lnTo>
                      <a:pt x="16" y="728"/>
                    </a:lnTo>
                    <a:cubicBezTo>
                      <a:pt x="16" y="733"/>
                      <a:pt x="13" y="736"/>
                      <a:pt x="8" y="736"/>
                    </a:cubicBezTo>
                    <a:cubicBezTo>
                      <a:pt x="4" y="736"/>
                      <a:pt x="0" y="733"/>
                      <a:pt x="0" y="728"/>
                    </a:cubicBezTo>
                    <a:close/>
                    <a:moveTo>
                      <a:pt x="0" y="648"/>
                    </a:moveTo>
                    <a:lnTo>
                      <a:pt x="0" y="648"/>
                    </a:lnTo>
                    <a:cubicBezTo>
                      <a:pt x="0" y="644"/>
                      <a:pt x="4" y="640"/>
                      <a:pt x="8" y="640"/>
                    </a:cubicBezTo>
                    <a:cubicBezTo>
                      <a:pt x="13" y="640"/>
                      <a:pt x="16" y="644"/>
                      <a:pt x="16" y="648"/>
                    </a:cubicBezTo>
                    <a:lnTo>
                      <a:pt x="16" y="648"/>
                    </a:lnTo>
                    <a:cubicBezTo>
                      <a:pt x="16" y="653"/>
                      <a:pt x="13" y="656"/>
                      <a:pt x="8" y="656"/>
                    </a:cubicBezTo>
                    <a:cubicBezTo>
                      <a:pt x="4" y="656"/>
                      <a:pt x="0" y="653"/>
                      <a:pt x="0" y="648"/>
                    </a:cubicBezTo>
                    <a:close/>
                    <a:moveTo>
                      <a:pt x="0" y="568"/>
                    </a:moveTo>
                    <a:lnTo>
                      <a:pt x="0" y="568"/>
                    </a:lnTo>
                    <a:cubicBezTo>
                      <a:pt x="0" y="564"/>
                      <a:pt x="4" y="560"/>
                      <a:pt x="8" y="560"/>
                    </a:cubicBezTo>
                    <a:cubicBezTo>
                      <a:pt x="13" y="560"/>
                      <a:pt x="16" y="564"/>
                      <a:pt x="16" y="568"/>
                    </a:cubicBezTo>
                    <a:lnTo>
                      <a:pt x="16" y="568"/>
                    </a:lnTo>
                    <a:cubicBezTo>
                      <a:pt x="16" y="573"/>
                      <a:pt x="13" y="576"/>
                      <a:pt x="8" y="576"/>
                    </a:cubicBezTo>
                    <a:cubicBezTo>
                      <a:pt x="4" y="576"/>
                      <a:pt x="0" y="573"/>
                      <a:pt x="0" y="568"/>
                    </a:cubicBezTo>
                    <a:close/>
                    <a:moveTo>
                      <a:pt x="0" y="488"/>
                    </a:moveTo>
                    <a:lnTo>
                      <a:pt x="0" y="488"/>
                    </a:lnTo>
                    <a:cubicBezTo>
                      <a:pt x="0" y="484"/>
                      <a:pt x="4" y="480"/>
                      <a:pt x="8" y="480"/>
                    </a:cubicBezTo>
                    <a:cubicBezTo>
                      <a:pt x="13" y="480"/>
                      <a:pt x="16" y="484"/>
                      <a:pt x="16" y="488"/>
                    </a:cubicBezTo>
                    <a:lnTo>
                      <a:pt x="16" y="488"/>
                    </a:lnTo>
                    <a:cubicBezTo>
                      <a:pt x="16" y="493"/>
                      <a:pt x="13" y="496"/>
                      <a:pt x="8" y="496"/>
                    </a:cubicBezTo>
                    <a:cubicBezTo>
                      <a:pt x="4" y="496"/>
                      <a:pt x="0" y="493"/>
                      <a:pt x="0" y="488"/>
                    </a:cubicBezTo>
                    <a:close/>
                    <a:moveTo>
                      <a:pt x="0" y="408"/>
                    </a:moveTo>
                    <a:lnTo>
                      <a:pt x="0" y="408"/>
                    </a:lnTo>
                    <a:cubicBezTo>
                      <a:pt x="0" y="404"/>
                      <a:pt x="4" y="400"/>
                      <a:pt x="8" y="400"/>
                    </a:cubicBezTo>
                    <a:cubicBezTo>
                      <a:pt x="13" y="400"/>
                      <a:pt x="16" y="404"/>
                      <a:pt x="16" y="408"/>
                    </a:cubicBezTo>
                    <a:lnTo>
                      <a:pt x="16" y="408"/>
                    </a:lnTo>
                    <a:cubicBezTo>
                      <a:pt x="16" y="413"/>
                      <a:pt x="13" y="416"/>
                      <a:pt x="8" y="416"/>
                    </a:cubicBezTo>
                    <a:cubicBezTo>
                      <a:pt x="4" y="416"/>
                      <a:pt x="0" y="413"/>
                      <a:pt x="0" y="408"/>
                    </a:cubicBezTo>
                    <a:close/>
                    <a:moveTo>
                      <a:pt x="0" y="328"/>
                    </a:moveTo>
                    <a:lnTo>
                      <a:pt x="0" y="328"/>
                    </a:lnTo>
                    <a:cubicBezTo>
                      <a:pt x="0" y="324"/>
                      <a:pt x="4" y="320"/>
                      <a:pt x="8" y="320"/>
                    </a:cubicBezTo>
                    <a:cubicBezTo>
                      <a:pt x="13" y="320"/>
                      <a:pt x="16" y="324"/>
                      <a:pt x="16" y="328"/>
                    </a:cubicBezTo>
                    <a:lnTo>
                      <a:pt x="16" y="328"/>
                    </a:lnTo>
                    <a:cubicBezTo>
                      <a:pt x="16" y="333"/>
                      <a:pt x="13" y="336"/>
                      <a:pt x="8" y="336"/>
                    </a:cubicBezTo>
                    <a:cubicBezTo>
                      <a:pt x="4" y="336"/>
                      <a:pt x="0" y="333"/>
                      <a:pt x="0" y="328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4" y="240"/>
                      <a:pt x="8" y="240"/>
                    </a:cubicBezTo>
                    <a:cubicBezTo>
                      <a:pt x="13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3" y="256"/>
                      <a:pt x="8" y="256"/>
                    </a:cubicBezTo>
                    <a:cubicBezTo>
                      <a:pt x="4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4" y="160"/>
                      <a:pt x="8" y="160"/>
                    </a:cubicBezTo>
                    <a:cubicBezTo>
                      <a:pt x="13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3" y="176"/>
                      <a:pt x="8" y="176"/>
                    </a:cubicBezTo>
                    <a:cubicBezTo>
                      <a:pt x="4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4" y="80"/>
                      <a:pt x="8" y="80"/>
                    </a:cubicBezTo>
                    <a:cubicBezTo>
                      <a:pt x="13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3" y="96"/>
                      <a:pt x="8" y="96"/>
                    </a:cubicBezTo>
                    <a:cubicBezTo>
                      <a:pt x="4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3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lose/>
                    <a:moveTo>
                      <a:pt x="88" y="0"/>
                    </a:moveTo>
                    <a:lnTo>
                      <a:pt x="88" y="0"/>
                    </a:lnTo>
                    <a:cubicBezTo>
                      <a:pt x="92" y="0"/>
                      <a:pt x="96" y="3"/>
                      <a:pt x="96" y="8"/>
                    </a:cubicBezTo>
                    <a:cubicBezTo>
                      <a:pt x="96" y="12"/>
                      <a:pt x="92" y="16"/>
                      <a:pt x="88" y="16"/>
                    </a:cubicBezTo>
                    <a:lnTo>
                      <a:pt x="88" y="16"/>
                    </a:lnTo>
                    <a:cubicBezTo>
                      <a:pt x="83" y="16"/>
                      <a:pt x="80" y="12"/>
                      <a:pt x="80" y="8"/>
                    </a:cubicBezTo>
                    <a:cubicBezTo>
                      <a:pt x="80" y="3"/>
                      <a:pt x="83" y="0"/>
                      <a:pt x="88" y="0"/>
                    </a:cubicBezTo>
                    <a:close/>
                    <a:moveTo>
                      <a:pt x="168" y="0"/>
                    </a:moveTo>
                    <a:lnTo>
                      <a:pt x="168" y="0"/>
                    </a:lnTo>
                    <a:cubicBezTo>
                      <a:pt x="172" y="0"/>
                      <a:pt x="176" y="3"/>
                      <a:pt x="176" y="8"/>
                    </a:cubicBezTo>
                    <a:cubicBezTo>
                      <a:pt x="176" y="12"/>
                      <a:pt x="172" y="16"/>
                      <a:pt x="168" y="16"/>
                    </a:cubicBezTo>
                    <a:lnTo>
                      <a:pt x="168" y="16"/>
                    </a:lnTo>
                    <a:cubicBezTo>
                      <a:pt x="163" y="16"/>
                      <a:pt x="160" y="12"/>
                      <a:pt x="160" y="8"/>
                    </a:cubicBezTo>
                    <a:cubicBezTo>
                      <a:pt x="160" y="3"/>
                      <a:pt x="163" y="0"/>
                      <a:pt x="168" y="0"/>
                    </a:cubicBezTo>
                    <a:close/>
                    <a:moveTo>
                      <a:pt x="248" y="0"/>
                    </a:moveTo>
                    <a:lnTo>
                      <a:pt x="248" y="0"/>
                    </a:lnTo>
                    <a:cubicBezTo>
                      <a:pt x="252" y="0"/>
                      <a:pt x="256" y="3"/>
                      <a:pt x="256" y="8"/>
                    </a:cubicBezTo>
                    <a:cubicBezTo>
                      <a:pt x="256" y="12"/>
                      <a:pt x="252" y="16"/>
                      <a:pt x="248" y="16"/>
                    </a:cubicBezTo>
                    <a:lnTo>
                      <a:pt x="248" y="16"/>
                    </a:lnTo>
                    <a:cubicBezTo>
                      <a:pt x="243" y="16"/>
                      <a:pt x="240" y="12"/>
                      <a:pt x="240" y="8"/>
                    </a:cubicBezTo>
                    <a:cubicBezTo>
                      <a:pt x="240" y="3"/>
                      <a:pt x="243" y="0"/>
                      <a:pt x="248" y="0"/>
                    </a:cubicBezTo>
                    <a:close/>
                    <a:moveTo>
                      <a:pt x="328" y="0"/>
                    </a:moveTo>
                    <a:lnTo>
                      <a:pt x="328" y="0"/>
                    </a:lnTo>
                    <a:cubicBezTo>
                      <a:pt x="332" y="0"/>
                      <a:pt x="336" y="3"/>
                      <a:pt x="336" y="8"/>
                    </a:cubicBezTo>
                    <a:cubicBezTo>
                      <a:pt x="336" y="12"/>
                      <a:pt x="332" y="16"/>
                      <a:pt x="328" y="16"/>
                    </a:cubicBezTo>
                    <a:lnTo>
                      <a:pt x="328" y="16"/>
                    </a:lnTo>
                    <a:cubicBezTo>
                      <a:pt x="323" y="16"/>
                      <a:pt x="320" y="12"/>
                      <a:pt x="320" y="8"/>
                    </a:cubicBezTo>
                    <a:cubicBezTo>
                      <a:pt x="320" y="3"/>
                      <a:pt x="323" y="0"/>
                      <a:pt x="328" y="0"/>
                    </a:cubicBezTo>
                    <a:close/>
                    <a:moveTo>
                      <a:pt x="408" y="0"/>
                    </a:moveTo>
                    <a:lnTo>
                      <a:pt x="408" y="0"/>
                    </a:lnTo>
                    <a:cubicBezTo>
                      <a:pt x="412" y="0"/>
                      <a:pt x="416" y="3"/>
                      <a:pt x="416" y="8"/>
                    </a:cubicBezTo>
                    <a:cubicBezTo>
                      <a:pt x="416" y="12"/>
                      <a:pt x="412" y="16"/>
                      <a:pt x="408" y="16"/>
                    </a:cubicBezTo>
                    <a:lnTo>
                      <a:pt x="408" y="16"/>
                    </a:lnTo>
                    <a:cubicBezTo>
                      <a:pt x="403" y="16"/>
                      <a:pt x="400" y="12"/>
                      <a:pt x="400" y="8"/>
                    </a:cubicBezTo>
                    <a:cubicBezTo>
                      <a:pt x="400" y="3"/>
                      <a:pt x="403" y="0"/>
                      <a:pt x="408" y="0"/>
                    </a:cubicBezTo>
                    <a:close/>
                    <a:moveTo>
                      <a:pt x="488" y="0"/>
                    </a:moveTo>
                    <a:lnTo>
                      <a:pt x="488" y="0"/>
                    </a:lnTo>
                    <a:cubicBezTo>
                      <a:pt x="492" y="0"/>
                      <a:pt x="496" y="3"/>
                      <a:pt x="496" y="8"/>
                    </a:cubicBezTo>
                    <a:cubicBezTo>
                      <a:pt x="496" y="12"/>
                      <a:pt x="492" y="16"/>
                      <a:pt x="488" y="16"/>
                    </a:cubicBezTo>
                    <a:lnTo>
                      <a:pt x="488" y="16"/>
                    </a:lnTo>
                    <a:cubicBezTo>
                      <a:pt x="483" y="16"/>
                      <a:pt x="480" y="12"/>
                      <a:pt x="480" y="8"/>
                    </a:cubicBezTo>
                    <a:cubicBezTo>
                      <a:pt x="480" y="3"/>
                      <a:pt x="483" y="0"/>
                      <a:pt x="488" y="0"/>
                    </a:cubicBezTo>
                    <a:close/>
                    <a:moveTo>
                      <a:pt x="568" y="0"/>
                    </a:moveTo>
                    <a:lnTo>
                      <a:pt x="568" y="0"/>
                    </a:lnTo>
                    <a:cubicBezTo>
                      <a:pt x="572" y="0"/>
                      <a:pt x="576" y="3"/>
                      <a:pt x="576" y="8"/>
                    </a:cubicBezTo>
                    <a:cubicBezTo>
                      <a:pt x="576" y="12"/>
                      <a:pt x="572" y="16"/>
                      <a:pt x="568" y="16"/>
                    </a:cubicBezTo>
                    <a:lnTo>
                      <a:pt x="568" y="16"/>
                    </a:lnTo>
                    <a:cubicBezTo>
                      <a:pt x="563" y="16"/>
                      <a:pt x="560" y="12"/>
                      <a:pt x="560" y="8"/>
                    </a:cubicBezTo>
                    <a:cubicBezTo>
                      <a:pt x="560" y="3"/>
                      <a:pt x="563" y="0"/>
                      <a:pt x="568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3"/>
                      <a:pt x="656" y="8"/>
                    </a:cubicBezTo>
                    <a:cubicBezTo>
                      <a:pt x="656" y="12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2"/>
                      <a:pt x="640" y="8"/>
                    </a:cubicBezTo>
                    <a:cubicBezTo>
                      <a:pt x="640" y="3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3"/>
                      <a:pt x="736" y="8"/>
                    </a:cubicBezTo>
                    <a:cubicBezTo>
                      <a:pt x="736" y="12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2"/>
                      <a:pt x="720" y="8"/>
                    </a:cubicBezTo>
                    <a:cubicBezTo>
                      <a:pt x="720" y="3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3"/>
                      <a:pt x="816" y="8"/>
                    </a:cubicBezTo>
                    <a:cubicBezTo>
                      <a:pt x="816" y="12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3" y="16"/>
                      <a:pt x="800" y="12"/>
                      <a:pt x="800" y="8"/>
                    </a:cubicBezTo>
                    <a:cubicBezTo>
                      <a:pt x="800" y="3"/>
                      <a:pt x="803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3"/>
                      <a:pt x="896" y="8"/>
                    </a:cubicBezTo>
                    <a:cubicBezTo>
                      <a:pt x="896" y="12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2"/>
                      <a:pt x="880" y="8"/>
                    </a:cubicBezTo>
                    <a:cubicBezTo>
                      <a:pt x="880" y="3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3"/>
                      <a:pt x="976" y="8"/>
                    </a:cubicBezTo>
                    <a:cubicBezTo>
                      <a:pt x="976" y="12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2"/>
                      <a:pt x="960" y="8"/>
                    </a:cubicBezTo>
                    <a:cubicBezTo>
                      <a:pt x="960" y="3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3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2"/>
                      <a:pt x="1040" y="8"/>
                    </a:cubicBezTo>
                    <a:cubicBezTo>
                      <a:pt x="1040" y="3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3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3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3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3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3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3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3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3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3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3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0" name="Rectangle 776">
                <a:extLst>
                  <a:ext uri="{FF2B5EF4-FFF2-40B4-BE49-F238E27FC236}">
                    <a16:creationId xmlns="" xmlns:a16="http://schemas.microsoft.com/office/drawing/2014/main" id="{DB5D15A6-26D7-4239-ADD7-21FAAC33C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1704"/>
                <a:ext cx="4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System Performance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71" name="Rectangle 777">
                <a:extLst>
                  <a:ext uri="{FF2B5EF4-FFF2-40B4-BE49-F238E27FC236}">
                    <a16:creationId xmlns="" xmlns:a16="http://schemas.microsoft.com/office/drawing/2014/main" id="{BD75F838-17C4-4CE9-B922-9D09440E6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1751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72" name="Rectangle 778">
                <a:extLst>
                  <a:ext uri="{FF2B5EF4-FFF2-40B4-BE49-F238E27FC236}">
                    <a16:creationId xmlns="" xmlns:a16="http://schemas.microsoft.com/office/drawing/2014/main" id="{09DA81E0-80F2-4B5A-AF6C-7B1027AF3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904"/>
                <a:ext cx="441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03" name="Picture 779">
                <a:extLst>
                  <a:ext uri="{FF2B5EF4-FFF2-40B4-BE49-F238E27FC236}">
                    <a16:creationId xmlns="" xmlns:a16="http://schemas.microsoft.com/office/drawing/2014/main" id="{70CF074A-B1B3-46BA-ACF1-E741377DE0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2" y="1905"/>
                <a:ext cx="4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3" name="Rectangle 780">
                <a:extLst>
                  <a:ext uri="{FF2B5EF4-FFF2-40B4-BE49-F238E27FC236}">
                    <a16:creationId xmlns="" xmlns:a16="http://schemas.microsoft.com/office/drawing/2014/main" id="{4A489BAB-BD7D-4331-B8E2-43E00F80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904"/>
                <a:ext cx="441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4" name="Rectangle 781">
                <a:extLst>
                  <a:ext uri="{FF2B5EF4-FFF2-40B4-BE49-F238E27FC236}">
                    <a16:creationId xmlns="" xmlns:a16="http://schemas.microsoft.com/office/drawing/2014/main" id="{ADF5911C-18DB-477F-ABEB-AEC642E4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904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5" name="Freeform 782">
                <a:extLst>
                  <a:ext uri="{FF2B5EF4-FFF2-40B4-BE49-F238E27FC236}">
                    <a16:creationId xmlns="" xmlns:a16="http://schemas.microsoft.com/office/drawing/2014/main" id="{B93FC7CA-696F-4629-86B5-C032745C57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0" y="1904"/>
                <a:ext cx="445" cy="168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3 w 1467"/>
                  <a:gd name="T43" fmla="*/ 0 h 741"/>
                  <a:gd name="T44" fmla="*/ 1043 w 1467"/>
                  <a:gd name="T45" fmla="*/ 0 h 741"/>
                  <a:gd name="T46" fmla="*/ 1123 w 1467"/>
                  <a:gd name="T47" fmla="*/ 0 h 741"/>
                  <a:gd name="T48" fmla="*/ 1203 w 1467"/>
                  <a:gd name="T49" fmla="*/ 0 h 741"/>
                  <a:gd name="T50" fmla="*/ 1283 w 1467"/>
                  <a:gd name="T51" fmla="*/ 0 h 741"/>
                  <a:gd name="T52" fmla="*/ 1363 w 1467"/>
                  <a:gd name="T53" fmla="*/ 0 h 741"/>
                  <a:gd name="T54" fmla="*/ 1443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8" y="16"/>
                      <a:pt x="955" y="12"/>
                      <a:pt x="955" y="8"/>
                    </a:cubicBezTo>
                    <a:cubicBezTo>
                      <a:pt x="955" y="3"/>
                      <a:pt x="958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8" y="16"/>
                      <a:pt x="1035" y="12"/>
                      <a:pt x="1035" y="8"/>
                    </a:cubicBezTo>
                    <a:cubicBezTo>
                      <a:pt x="1035" y="3"/>
                      <a:pt x="1038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8" y="16"/>
                      <a:pt x="1115" y="12"/>
                      <a:pt x="1115" y="8"/>
                    </a:cubicBezTo>
                    <a:cubicBezTo>
                      <a:pt x="1115" y="3"/>
                      <a:pt x="1118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8" y="16"/>
                      <a:pt x="1195" y="12"/>
                      <a:pt x="1195" y="8"/>
                    </a:cubicBezTo>
                    <a:cubicBezTo>
                      <a:pt x="1195" y="3"/>
                      <a:pt x="1198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8" y="16"/>
                      <a:pt x="1275" y="12"/>
                      <a:pt x="1275" y="8"/>
                    </a:cubicBezTo>
                    <a:cubicBezTo>
                      <a:pt x="1275" y="3"/>
                      <a:pt x="1278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8" y="16"/>
                      <a:pt x="1355" y="12"/>
                      <a:pt x="1355" y="8"/>
                    </a:cubicBezTo>
                    <a:cubicBezTo>
                      <a:pt x="1355" y="3"/>
                      <a:pt x="1358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8" y="16"/>
                      <a:pt x="1435" y="12"/>
                      <a:pt x="1435" y="8"/>
                    </a:cubicBezTo>
                    <a:cubicBezTo>
                      <a:pt x="1435" y="3"/>
                      <a:pt x="1438" y="0"/>
                      <a:pt x="1443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5"/>
                      <a:pt x="1464" y="79"/>
                      <a:pt x="1459" y="79"/>
                    </a:cubicBezTo>
                    <a:cubicBezTo>
                      <a:pt x="1455" y="79"/>
                      <a:pt x="1451" y="75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4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5"/>
                      <a:pt x="1464" y="159"/>
                      <a:pt x="1459" y="159"/>
                    </a:cubicBezTo>
                    <a:cubicBezTo>
                      <a:pt x="1455" y="159"/>
                      <a:pt x="1451" y="155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4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5"/>
                      <a:pt x="1464" y="239"/>
                      <a:pt x="1459" y="239"/>
                    </a:cubicBezTo>
                    <a:cubicBezTo>
                      <a:pt x="1455" y="239"/>
                      <a:pt x="1451" y="235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4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4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4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4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4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4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4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4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4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4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4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4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4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6" y="725"/>
                      <a:pt x="1409" y="729"/>
                      <a:pt x="1409" y="733"/>
                    </a:cubicBezTo>
                    <a:cubicBezTo>
                      <a:pt x="1409" y="738"/>
                      <a:pt x="1406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6" y="725"/>
                      <a:pt x="1329" y="729"/>
                      <a:pt x="1329" y="733"/>
                    </a:cubicBezTo>
                    <a:cubicBezTo>
                      <a:pt x="1329" y="738"/>
                      <a:pt x="1326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6" y="725"/>
                      <a:pt x="1249" y="729"/>
                      <a:pt x="1249" y="733"/>
                    </a:cubicBezTo>
                    <a:cubicBezTo>
                      <a:pt x="1249" y="738"/>
                      <a:pt x="1246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6" y="725"/>
                      <a:pt x="1169" y="729"/>
                      <a:pt x="1169" y="733"/>
                    </a:cubicBezTo>
                    <a:cubicBezTo>
                      <a:pt x="1169" y="738"/>
                      <a:pt x="1166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6" y="725"/>
                      <a:pt x="1089" y="729"/>
                      <a:pt x="1089" y="733"/>
                    </a:cubicBezTo>
                    <a:cubicBezTo>
                      <a:pt x="1089" y="738"/>
                      <a:pt x="1086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7" y="741"/>
                      <a:pt x="993" y="738"/>
                      <a:pt x="993" y="733"/>
                    </a:cubicBezTo>
                    <a:cubicBezTo>
                      <a:pt x="993" y="729"/>
                      <a:pt x="997" y="725"/>
                      <a:pt x="1001" y="725"/>
                    </a:cubicBezTo>
                    <a:lnTo>
                      <a:pt x="1001" y="725"/>
                    </a:lnTo>
                    <a:cubicBezTo>
                      <a:pt x="1006" y="725"/>
                      <a:pt x="1009" y="729"/>
                      <a:pt x="1009" y="733"/>
                    </a:cubicBezTo>
                    <a:cubicBezTo>
                      <a:pt x="1009" y="738"/>
                      <a:pt x="1006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7" y="741"/>
                      <a:pt x="913" y="738"/>
                      <a:pt x="913" y="733"/>
                    </a:cubicBezTo>
                    <a:cubicBezTo>
                      <a:pt x="913" y="729"/>
                      <a:pt x="917" y="725"/>
                      <a:pt x="921" y="725"/>
                    </a:cubicBezTo>
                    <a:lnTo>
                      <a:pt x="921" y="725"/>
                    </a:lnTo>
                    <a:cubicBezTo>
                      <a:pt x="926" y="725"/>
                      <a:pt x="929" y="729"/>
                      <a:pt x="929" y="733"/>
                    </a:cubicBezTo>
                    <a:cubicBezTo>
                      <a:pt x="929" y="738"/>
                      <a:pt x="926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7" y="741"/>
                      <a:pt x="833" y="738"/>
                      <a:pt x="833" y="733"/>
                    </a:cubicBezTo>
                    <a:cubicBezTo>
                      <a:pt x="833" y="729"/>
                      <a:pt x="837" y="725"/>
                      <a:pt x="841" y="725"/>
                    </a:cubicBezTo>
                    <a:lnTo>
                      <a:pt x="841" y="725"/>
                    </a:lnTo>
                    <a:cubicBezTo>
                      <a:pt x="846" y="725"/>
                      <a:pt x="849" y="729"/>
                      <a:pt x="849" y="733"/>
                    </a:cubicBezTo>
                    <a:cubicBezTo>
                      <a:pt x="849" y="738"/>
                      <a:pt x="846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7" y="741"/>
                      <a:pt x="753" y="738"/>
                      <a:pt x="753" y="733"/>
                    </a:cubicBezTo>
                    <a:cubicBezTo>
                      <a:pt x="753" y="729"/>
                      <a:pt x="757" y="725"/>
                      <a:pt x="761" y="725"/>
                    </a:cubicBezTo>
                    <a:lnTo>
                      <a:pt x="761" y="725"/>
                    </a:lnTo>
                    <a:cubicBezTo>
                      <a:pt x="766" y="725"/>
                      <a:pt x="769" y="729"/>
                      <a:pt x="769" y="733"/>
                    </a:cubicBezTo>
                    <a:cubicBezTo>
                      <a:pt x="769" y="738"/>
                      <a:pt x="766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7" y="741"/>
                      <a:pt x="673" y="738"/>
                      <a:pt x="673" y="733"/>
                    </a:cubicBezTo>
                    <a:cubicBezTo>
                      <a:pt x="673" y="729"/>
                      <a:pt x="677" y="725"/>
                      <a:pt x="681" y="725"/>
                    </a:cubicBezTo>
                    <a:lnTo>
                      <a:pt x="681" y="725"/>
                    </a:lnTo>
                    <a:cubicBezTo>
                      <a:pt x="686" y="725"/>
                      <a:pt x="689" y="729"/>
                      <a:pt x="689" y="733"/>
                    </a:cubicBezTo>
                    <a:cubicBezTo>
                      <a:pt x="689" y="738"/>
                      <a:pt x="686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7" y="741"/>
                      <a:pt x="593" y="738"/>
                      <a:pt x="593" y="733"/>
                    </a:cubicBezTo>
                    <a:cubicBezTo>
                      <a:pt x="593" y="729"/>
                      <a:pt x="597" y="725"/>
                      <a:pt x="601" y="725"/>
                    </a:cubicBezTo>
                    <a:lnTo>
                      <a:pt x="601" y="725"/>
                    </a:lnTo>
                    <a:cubicBezTo>
                      <a:pt x="606" y="725"/>
                      <a:pt x="609" y="729"/>
                      <a:pt x="609" y="733"/>
                    </a:cubicBezTo>
                    <a:cubicBezTo>
                      <a:pt x="609" y="738"/>
                      <a:pt x="606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7" y="741"/>
                      <a:pt x="513" y="738"/>
                      <a:pt x="513" y="733"/>
                    </a:cubicBezTo>
                    <a:cubicBezTo>
                      <a:pt x="513" y="729"/>
                      <a:pt x="517" y="725"/>
                      <a:pt x="521" y="725"/>
                    </a:cubicBezTo>
                    <a:lnTo>
                      <a:pt x="521" y="725"/>
                    </a:lnTo>
                    <a:cubicBezTo>
                      <a:pt x="526" y="725"/>
                      <a:pt x="529" y="729"/>
                      <a:pt x="529" y="733"/>
                    </a:cubicBezTo>
                    <a:cubicBezTo>
                      <a:pt x="529" y="738"/>
                      <a:pt x="526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7" y="741"/>
                      <a:pt x="433" y="738"/>
                      <a:pt x="433" y="733"/>
                    </a:cubicBezTo>
                    <a:cubicBezTo>
                      <a:pt x="433" y="729"/>
                      <a:pt x="437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7" y="741"/>
                      <a:pt x="353" y="738"/>
                      <a:pt x="353" y="733"/>
                    </a:cubicBezTo>
                    <a:cubicBezTo>
                      <a:pt x="353" y="729"/>
                      <a:pt x="357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6" name="Rectangle 783">
                <a:extLst>
                  <a:ext uri="{FF2B5EF4-FFF2-40B4-BE49-F238E27FC236}">
                    <a16:creationId xmlns="" xmlns:a16="http://schemas.microsoft.com/office/drawing/2014/main" id="{6B4CE631-8442-4BB9-9966-6E154697E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1904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8" name="Rectangle 784">
                <a:extLst>
                  <a:ext uri="{FF2B5EF4-FFF2-40B4-BE49-F238E27FC236}">
                    <a16:creationId xmlns="" xmlns:a16="http://schemas.microsoft.com/office/drawing/2014/main" id="{78B277BF-36F6-4976-BBD2-43D257FBB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93"/>
                <a:ext cx="452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9" name="Rectangle 785">
                <a:extLst>
                  <a:ext uri="{FF2B5EF4-FFF2-40B4-BE49-F238E27FC236}">
                    <a16:creationId xmlns="" xmlns:a16="http://schemas.microsoft.com/office/drawing/2014/main" id="{92A6F247-D537-4DF8-8546-3646EB454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896"/>
                <a:ext cx="452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0" name="Rectangle 786">
                <a:extLst>
                  <a:ext uri="{FF2B5EF4-FFF2-40B4-BE49-F238E27FC236}">
                    <a16:creationId xmlns="" xmlns:a16="http://schemas.microsoft.com/office/drawing/2014/main" id="{F8E7ACA8-BD40-4ADA-85DC-B7C27DA80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04"/>
                <a:ext cx="452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1" name="Rectangle 787">
                <a:extLst>
                  <a:ext uri="{FF2B5EF4-FFF2-40B4-BE49-F238E27FC236}">
                    <a16:creationId xmlns="" xmlns:a16="http://schemas.microsoft.com/office/drawing/2014/main" id="{93176F84-5E0A-4D85-AB15-0A640D5F6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11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2" name="Rectangle 788">
                <a:extLst>
                  <a:ext uri="{FF2B5EF4-FFF2-40B4-BE49-F238E27FC236}">
                    <a16:creationId xmlns="" xmlns:a16="http://schemas.microsoft.com/office/drawing/2014/main" id="{0ED63F8E-0F24-4737-BB7B-F6C3F4B63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22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3" name="Rectangle 789">
                <a:extLst>
                  <a:ext uri="{FF2B5EF4-FFF2-40B4-BE49-F238E27FC236}">
                    <a16:creationId xmlns="" xmlns:a16="http://schemas.microsoft.com/office/drawing/2014/main" id="{54E80DB4-00D9-471B-926A-BB844B936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33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4" name="Rectangle 790">
                <a:extLst>
                  <a:ext uri="{FF2B5EF4-FFF2-40B4-BE49-F238E27FC236}">
                    <a16:creationId xmlns="" xmlns:a16="http://schemas.microsoft.com/office/drawing/2014/main" id="{F311B0C8-F935-42E3-A892-396AE6AB7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44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5" name="Rectangle 791">
                <a:extLst>
                  <a:ext uri="{FF2B5EF4-FFF2-40B4-BE49-F238E27FC236}">
                    <a16:creationId xmlns="" xmlns:a16="http://schemas.microsoft.com/office/drawing/2014/main" id="{BEE37D6B-AB1C-4865-84FD-9D6A2F2AB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55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6" name="Rectangle 792">
                <a:extLst>
                  <a:ext uri="{FF2B5EF4-FFF2-40B4-BE49-F238E27FC236}">
                    <a16:creationId xmlns="" xmlns:a16="http://schemas.microsoft.com/office/drawing/2014/main" id="{44E5A186-131F-49E0-A3A3-9BD3D3E98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66"/>
                <a:ext cx="452" cy="2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7" name="Rectangle 793">
                <a:extLst>
                  <a:ext uri="{FF2B5EF4-FFF2-40B4-BE49-F238E27FC236}">
                    <a16:creationId xmlns="" xmlns:a16="http://schemas.microsoft.com/office/drawing/2014/main" id="{4ACAA748-74DB-4BC9-A4E7-EF93CF691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87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8" name="Rectangle 794">
                <a:extLst>
                  <a:ext uri="{FF2B5EF4-FFF2-40B4-BE49-F238E27FC236}">
                    <a16:creationId xmlns="" xmlns:a16="http://schemas.microsoft.com/office/drawing/2014/main" id="{67CFA45D-74A0-4CB5-90FF-F67F7368B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1998"/>
                <a:ext cx="452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9" name="Rectangle 795">
                <a:extLst>
                  <a:ext uri="{FF2B5EF4-FFF2-40B4-BE49-F238E27FC236}">
                    <a16:creationId xmlns="" xmlns:a16="http://schemas.microsoft.com/office/drawing/2014/main" id="{A6A6531C-490C-4460-B094-CA179931E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2009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0" name="Rectangle 796">
                <a:extLst>
                  <a:ext uri="{FF2B5EF4-FFF2-40B4-BE49-F238E27FC236}">
                    <a16:creationId xmlns="" xmlns:a16="http://schemas.microsoft.com/office/drawing/2014/main" id="{F802C345-5682-4B19-954A-99251EA39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2020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1" name="Rectangle 797">
                <a:extLst>
                  <a:ext uri="{FF2B5EF4-FFF2-40B4-BE49-F238E27FC236}">
                    <a16:creationId xmlns="" xmlns:a16="http://schemas.microsoft.com/office/drawing/2014/main" id="{586667EB-2923-409B-AA29-DFEFAB3C6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2031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2" name="Rectangle 798">
                <a:extLst>
                  <a:ext uri="{FF2B5EF4-FFF2-40B4-BE49-F238E27FC236}">
                    <a16:creationId xmlns="" xmlns:a16="http://schemas.microsoft.com/office/drawing/2014/main" id="{CF3A2B8B-3A25-4F78-8DC9-CE69C164A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2042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3" name="Rectangle 799">
                <a:extLst>
                  <a:ext uri="{FF2B5EF4-FFF2-40B4-BE49-F238E27FC236}">
                    <a16:creationId xmlns="" xmlns:a16="http://schemas.microsoft.com/office/drawing/2014/main" id="{F0A0D982-E6AA-4E50-8381-DF0072537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2053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4" name="Rectangle 800">
                <a:extLst>
                  <a:ext uri="{FF2B5EF4-FFF2-40B4-BE49-F238E27FC236}">
                    <a16:creationId xmlns="" xmlns:a16="http://schemas.microsoft.com/office/drawing/2014/main" id="{2B208B57-22F6-4396-9AC6-9BE692ED3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2064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5" name="Freeform 801">
                <a:extLst>
                  <a:ext uri="{FF2B5EF4-FFF2-40B4-BE49-F238E27FC236}">
                    <a16:creationId xmlns="" xmlns:a16="http://schemas.microsoft.com/office/drawing/2014/main" id="{0CEFCA8F-AD76-4085-B94A-2358E591C7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0" y="1897"/>
                <a:ext cx="446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8 h 742"/>
                  <a:gd name="T50" fmla="*/ 0 w 1467"/>
                  <a:gd name="T51" fmla="*/ 168 h 742"/>
                  <a:gd name="T52" fmla="*/ 0 w 1467"/>
                  <a:gd name="T53" fmla="*/ 88 h 742"/>
                  <a:gd name="T54" fmla="*/ 0 w 1467"/>
                  <a:gd name="T55" fmla="*/ 8 h 742"/>
                  <a:gd name="T56" fmla="*/ 88 w 1467"/>
                  <a:gd name="T57" fmla="*/ 0 h 742"/>
                  <a:gd name="T58" fmla="*/ 168 w 1467"/>
                  <a:gd name="T59" fmla="*/ 0 h 742"/>
                  <a:gd name="T60" fmla="*/ 248 w 1467"/>
                  <a:gd name="T61" fmla="*/ 0 h 742"/>
                  <a:gd name="T62" fmla="*/ 328 w 1467"/>
                  <a:gd name="T63" fmla="*/ 0 h 742"/>
                  <a:gd name="T64" fmla="*/ 408 w 1467"/>
                  <a:gd name="T65" fmla="*/ 0 h 742"/>
                  <a:gd name="T66" fmla="*/ 488 w 1467"/>
                  <a:gd name="T67" fmla="*/ 0 h 742"/>
                  <a:gd name="T68" fmla="*/ 568 w 1467"/>
                  <a:gd name="T69" fmla="*/ 0 h 742"/>
                  <a:gd name="T70" fmla="*/ 648 w 1467"/>
                  <a:gd name="T71" fmla="*/ 0 h 742"/>
                  <a:gd name="T72" fmla="*/ 728 w 1467"/>
                  <a:gd name="T73" fmla="*/ 0 h 742"/>
                  <a:gd name="T74" fmla="*/ 808 w 1467"/>
                  <a:gd name="T75" fmla="*/ 0 h 742"/>
                  <a:gd name="T76" fmla="*/ 888 w 1467"/>
                  <a:gd name="T77" fmla="*/ 0 h 742"/>
                  <a:gd name="T78" fmla="*/ 968 w 1467"/>
                  <a:gd name="T79" fmla="*/ 0 h 742"/>
                  <a:gd name="T80" fmla="*/ 1048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8" y="726"/>
                      <a:pt x="811" y="729"/>
                      <a:pt x="811" y="734"/>
                    </a:cubicBezTo>
                    <a:cubicBezTo>
                      <a:pt x="811" y="738"/>
                      <a:pt x="808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8" y="726"/>
                      <a:pt x="731" y="729"/>
                      <a:pt x="731" y="734"/>
                    </a:cubicBezTo>
                    <a:cubicBezTo>
                      <a:pt x="731" y="738"/>
                      <a:pt x="728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8" y="726"/>
                      <a:pt x="651" y="729"/>
                      <a:pt x="651" y="734"/>
                    </a:cubicBezTo>
                    <a:cubicBezTo>
                      <a:pt x="651" y="738"/>
                      <a:pt x="648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8" y="726"/>
                      <a:pt x="571" y="729"/>
                      <a:pt x="571" y="734"/>
                    </a:cubicBezTo>
                    <a:cubicBezTo>
                      <a:pt x="571" y="738"/>
                      <a:pt x="568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8" y="726"/>
                      <a:pt x="491" y="729"/>
                      <a:pt x="491" y="734"/>
                    </a:cubicBezTo>
                    <a:cubicBezTo>
                      <a:pt x="491" y="738"/>
                      <a:pt x="488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8" y="726"/>
                      <a:pt x="411" y="729"/>
                      <a:pt x="411" y="734"/>
                    </a:cubicBezTo>
                    <a:cubicBezTo>
                      <a:pt x="411" y="738"/>
                      <a:pt x="408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8" y="726"/>
                      <a:pt x="331" y="729"/>
                      <a:pt x="331" y="734"/>
                    </a:cubicBezTo>
                    <a:cubicBezTo>
                      <a:pt x="331" y="738"/>
                      <a:pt x="328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8" y="726"/>
                      <a:pt x="251" y="729"/>
                      <a:pt x="251" y="734"/>
                    </a:cubicBezTo>
                    <a:cubicBezTo>
                      <a:pt x="251" y="738"/>
                      <a:pt x="248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8" y="726"/>
                      <a:pt x="171" y="729"/>
                      <a:pt x="171" y="734"/>
                    </a:cubicBezTo>
                    <a:cubicBezTo>
                      <a:pt x="171" y="738"/>
                      <a:pt x="168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8" y="726"/>
                      <a:pt x="91" y="729"/>
                      <a:pt x="91" y="734"/>
                    </a:cubicBezTo>
                    <a:cubicBezTo>
                      <a:pt x="91" y="738"/>
                      <a:pt x="88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4" y="721"/>
                      <a:pt x="8" y="721"/>
                    </a:cubicBezTo>
                    <a:cubicBezTo>
                      <a:pt x="13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3" y="737"/>
                      <a:pt x="8" y="737"/>
                    </a:cubicBezTo>
                    <a:cubicBezTo>
                      <a:pt x="4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4" y="641"/>
                      <a:pt x="8" y="641"/>
                    </a:cubicBezTo>
                    <a:cubicBezTo>
                      <a:pt x="13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3" y="657"/>
                      <a:pt x="8" y="657"/>
                    </a:cubicBezTo>
                    <a:cubicBezTo>
                      <a:pt x="4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4" y="561"/>
                      <a:pt x="8" y="561"/>
                    </a:cubicBezTo>
                    <a:cubicBezTo>
                      <a:pt x="13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3" y="577"/>
                      <a:pt x="8" y="577"/>
                    </a:cubicBezTo>
                    <a:cubicBezTo>
                      <a:pt x="4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4" y="481"/>
                      <a:pt x="8" y="481"/>
                    </a:cubicBezTo>
                    <a:cubicBezTo>
                      <a:pt x="13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3" y="497"/>
                      <a:pt x="8" y="497"/>
                    </a:cubicBezTo>
                    <a:cubicBezTo>
                      <a:pt x="4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4" y="401"/>
                      <a:pt x="8" y="401"/>
                    </a:cubicBezTo>
                    <a:cubicBezTo>
                      <a:pt x="13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3" y="417"/>
                      <a:pt x="8" y="417"/>
                    </a:cubicBezTo>
                    <a:cubicBezTo>
                      <a:pt x="4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8"/>
                    </a:lnTo>
                    <a:cubicBezTo>
                      <a:pt x="0" y="324"/>
                      <a:pt x="4" y="320"/>
                      <a:pt x="8" y="320"/>
                    </a:cubicBezTo>
                    <a:cubicBezTo>
                      <a:pt x="13" y="320"/>
                      <a:pt x="16" y="324"/>
                      <a:pt x="16" y="328"/>
                    </a:cubicBezTo>
                    <a:lnTo>
                      <a:pt x="16" y="329"/>
                    </a:lnTo>
                    <a:cubicBezTo>
                      <a:pt x="16" y="333"/>
                      <a:pt x="13" y="337"/>
                      <a:pt x="8" y="337"/>
                    </a:cubicBezTo>
                    <a:cubicBezTo>
                      <a:pt x="4" y="337"/>
                      <a:pt x="0" y="333"/>
                      <a:pt x="0" y="329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4" y="240"/>
                      <a:pt x="8" y="240"/>
                    </a:cubicBezTo>
                    <a:cubicBezTo>
                      <a:pt x="13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3" y="256"/>
                      <a:pt x="8" y="256"/>
                    </a:cubicBezTo>
                    <a:cubicBezTo>
                      <a:pt x="4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4" y="160"/>
                      <a:pt x="8" y="160"/>
                    </a:cubicBezTo>
                    <a:cubicBezTo>
                      <a:pt x="13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3" y="176"/>
                      <a:pt x="8" y="176"/>
                    </a:cubicBezTo>
                    <a:cubicBezTo>
                      <a:pt x="4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4" y="80"/>
                      <a:pt x="8" y="80"/>
                    </a:cubicBezTo>
                    <a:cubicBezTo>
                      <a:pt x="13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3" y="96"/>
                      <a:pt x="8" y="96"/>
                    </a:cubicBezTo>
                    <a:cubicBezTo>
                      <a:pt x="4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3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lose/>
                    <a:moveTo>
                      <a:pt x="88" y="0"/>
                    </a:moveTo>
                    <a:lnTo>
                      <a:pt x="88" y="0"/>
                    </a:lnTo>
                    <a:cubicBezTo>
                      <a:pt x="92" y="0"/>
                      <a:pt x="96" y="3"/>
                      <a:pt x="96" y="8"/>
                    </a:cubicBezTo>
                    <a:cubicBezTo>
                      <a:pt x="96" y="12"/>
                      <a:pt x="92" y="16"/>
                      <a:pt x="88" y="16"/>
                    </a:cubicBezTo>
                    <a:lnTo>
                      <a:pt x="88" y="16"/>
                    </a:lnTo>
                    <a:cubicBezTo>
                      <a:pt x="83" y="16"/>
                      <a:pt x="80" y="12"/>
                      <a:pt x="80" y="8"/>
                    </a:cubicBezTo>
                    <a:cubicBezTo>
                      <a:pt x="80" y="3"/>
                      <a:pt x="83" y="0"/>
                      <a:pt x="88" y="0"/>
                    </a:cubicBezTo>
                    <a:close/>
                    <a:moveTo>
                      <a:pt x="168" y="0"/>
                    </a:moveTo>
                    <a:lnTo>
                      <a:pt x="168" y="0"/>
                    </a:lnTo>
                    <a:cubicBezTo>
                      <a:pt x="172" y="0"/>
                      <a:pt x="176" y="3"/>
                      <a:pt x="176" y="8"/>
                    </a:cubicBezTo>
                    <a:cubicBezTo>
                      <a:pt x="176" y="12"/>
                      <a:pt x="172" y="16"/>
                      <a:pt x="168" y="16"/>
                    </a:cubicBezTo>
                    <a:lnTo>
                      <a:pt x="168" y="16"/>
                    </a:lnTo>
                    <a:cubicBezTo>
                      <a:pt x="163" y="16"/>
                      <a:pt x="160" y="12"/>
                      <a:pt x="160" y="8"/>
                    </a:cubicBezTo>
                    <a:cubicBezTo>
                      <a:pt x="160" y="3"/>
                      <a:pt x="163" y="0"/>
                      <a:pt x="168" y="0"/>
                    </a:cubicBezTo>
                    <a:close/>
                    <a:moveTo>
                      <a:pt x="248" y="0"/>
                    </a:moveTo>
                    <a:lnTo>
                      <a:pt x="248" y="0"/>
                    </a:lnTo>
                    <a:cubicBezTo>
                      <a:pt x="252" y="0"/>
                      <a:pt x="256" y="3"/>
                      <a:pt x="256" y="8"/>
                    </a:cubicBezTo>
                    <a:cubicBezTo>
                      <a:pt x="256" y="12"/>
                      <a:pt x="252" y="16"/>
                      <a:pt x="248" y="16"/>
                    </a:cubicBezTo>
                    <a:lnTo>
                      <a:pt x="248" y="16"/>
                    </a:lnTo>
                    <a:cubicBezTo>
                      <a:pt x="243" y="16"/>
                      <a:pt x="240" y="12"/>
                      <a:pt x="240" y="8"/>
                    </a:cubicBezTo>
                    <a:cubicBezTo>
                      <a:pt x="240" y="3"/>
                      <a:pt x="243" y="0"/>
                      <a:pt x="248" y="0"/>
                    </a:cubicBezTo>
                    <a:close/>
                    <a:moveTo>
                      <a:pt x="328" y="0"/>
                    </a:moveTo>
                    <a:lnTo>
                      <a:pt x="328" y="0"/>
                    </a:lnTo>
                    <a:cubicBezTo>
                      <a:pt x="332" y="0"/>
                      <a:pt x="336" y="3"/>
                      <a:pt x="336" y="8"/>
                    </a:cubicBezTo>
                    <a:cubicBezTo>
                      <a:pt x="336" y="12"/>
                      <a:pt x="332" y="16"/>
                      <a:pt x="328" y="16"/>
                    </a:cubicBezTo>
                    <a:lnTo>
                      <a:pt x="328" y="16"/>
                    </a:lnTo>
                    <a:cubicBezTo>
                      <a:pt x="323" y="16"/>
                      <a:pt x="320" y="12"/>
                      <a:pt x="320" y="8"/>
                    </a:cubicBezTo>
                    <a:cubicBezTo>
                      <a:pt x="320" y="3"/>
                      <a:pt x="323" y="0"/>
                      <a:pt x="328" y="0"/>
                    </a:cubicBezTo>
                    <a:close/>
                    <a:moveTo>
                      <a:pt x="408" y="0"/>
                    </a:moveTo>
                    <a:lnTo>
                      <a:pt x="408" y="0"/>
                    </a:lnTo>
                    <a:cubicBezTo>
                      <a:pt x="412" y="0"/>
                      <a:pt x="416" y="3"/>
                      <a:pt x="416" y="8"/>
                    </a:cubicBezTo>
                    <a:cubicBezTo>
                      <a:pt x="416" y="12"/>
                      <a:pt x="412" y="16"/>
                      <a:pt x="408" y="16"/>
                    </a:cubicBezTo>
                    <a:lnTo>
                      <a:pt x="408" y="16"/>
                    </a:lnTo>
                    <a:cubicBezTo>
                      <a:pt x="403" y="16"/>
                      <a:pt x="400" y="12"/>
                      <a:pt x="400" y="8"/>
                    </a:cubicBezTo>
                    <a:cubicBezTo>
                      <a:pt x="400" y="3"/>
                      <a:pt x="403" y="0"/>
                      <a:pt x="408" y="0"/>
                    </a:cubicBezTo>
                    <a:close/>
                    <a:moveTo>
                      <a:pt x="488" y="0"/>
                    </a:moveTo>
                    <a:lnTo>
                      <a:pt x="488" y="0"/>
                    </a:lnTo>
                    <a:cubicBezTo>
                      <a:pt x="492" y="0"/>
                      <a:pt x="496" y="3"/>
                      <a:pt x="496" y="8"/>
                    </a:cubicBezTo>
                    <a:cubicBezTo>
                      <a:pt x="496" y="12"/>
                      <a:pt x="492" y="16"/>
                      <a:pt x="488" y="16"/>
                    </a:cubicBezTo>
                    <a:lnTo>
                      <a:pt x="488" y="16"/>
                    </a:lnTo>
                    <a:cubicBezTo>
                      <a:pt x="483" y="16"/>
                      <a:pt x="480" y="12"/>
                      <a:pt x="480" y="8"/>
                    </a:cubicBezTo>
                    <a:cubicBezTo>
                      <a:pt x="480" y="3"/>
                      <a:pt x="483" y="0"/>
                      <a:pt x="488" y="0"/>
                    </a:cubicBezTo>
                    <a:close/>
                    <a:moveTo>
                      <a:pt x="568" y="0"/>
                    </a:moveTo>
                    <a:lnTo>
                      <a:pt x="568" y="0"/>
                    </a:lnTo>
                    <a:cubicBezTo>
                      <a:pt x="572" y="0"/>
                      <a:pt x="576" y="3"/>
                      <a:pt x="576" y="8"/>
                    </a:cubicBezTo>
                    <a:cubicBezTo>
                      <a:pt x="576" y="12"/>
                      <a:pt x="572" y="16"/>
                      <a:pt x="568" y="16"/>
                    </a:cubicBezTo>
                    <a:lnTo>
                      <a:pt x="568" y="16"/>
                    </a:lnTo>
                    <a:cubicBezTo>
                      <a:pt x="563" y="16"/>
                      <a:pt x="560" y="12"/>
                      <a:pt x="560" y="8"/>
                    </a:cubicBezTo>
                    <a:cubicBezTo>
                      <a:pt x="560" y="3"/>
                      <a:pt x="563" y="0"/>
                      <a:pt x="568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3"/>
                      <a:pt x="656" y="8"/>
                    </a:cubicBezTo>
                    <a:cubicBezTo>
                      <a:pt x="656" y="12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2"/>
                      <a:pt x="640" y="8"/>
                    </a:cubicBezTo>
                    <a:cubicBezTo>
                      <a:pt x="640" y="3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3"/>
                      <a:pt x="736" y="8"/>
                    </a:cubicBezTo>
                    <a:cubicBezTo>
                      <a:pt x="736" y="12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2"/>
                      <a:pt x="720" y="8"/>
                    </a:cubicBezTo>
                    <a:cubicBezTo>
                      <a:pt x="720" y="3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3"/>
                      <a:pt x="816" y="8"/>
                    </a:cubicBezTo>
                    <a:cubicBezTo>
                      <a:pt x="816" y="12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3" y="16"/>
                      <a:pt x="800" y="12"/>
                      <a:pt x="800" y="8"/>
                    </a:cubicBezTo>
                    <a:cubicBezTo>
                      <a:pt x="800" y="3"/>
                      <a:pt x="803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3"/>
                      <a:pt x="896" y="8"/>
                    </a:cubicBezTo>
                    <a:cubicBezTo>
                      <a:pt x="896" y="12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3" y="16"/>
                      <a:pt x="880" y="12"/>
                      <a:pt x="880" y="8"/>
                    </a:cubicBezTo>
                    <a:cubicBezTo>
                      <a:pt x="880" y="3"/>
                      <a:pt x="883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3"/>
                      <a:pt x="976" y="8"/>
                    </a:cubicBezTo>
                    <a:cubicBezTo>
                      <a:pt x="976" y="12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3" y="16"/>
                      <a:pt x="960" y="12"/>
                      <a:pt x="960" y="8"/>
                    </a:cubicBezTo>
                    <a:cubicBezTo>
                      <a:pt x="960" y="3"/>
                      <a:pt x="963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3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3" y="16"/>
                      <a:pt x="1040" y="12"/>
                      <a:pt x="1040" y="8"/>
                    </a:cubicBezTo>
                    <a:cubicBezTo>
                      <a:pt x="1040" y="3"/>
                      <a:pt x="1043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3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3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3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3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3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3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3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3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3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3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6" name="Rectangle 802">
                <a:extLst>
                  <a:ext uri="{FF2B5EF4-FFF2-40B4-BE49-F238E27FC236}">
                    <a16:creationId xmlns="" xmlns:a16="http://schemas.microsoft.com/office/drawing/2014/main" id="{4488915E-B50F-4D69-BD89-63CC63538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1911"/>
                <a:ext cx="4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System Performance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97" name="Rectangle 803">
                <a:extLst>
                  <a:ext uri="{FF2B5EF4-FFF2-40B4-BE49-F238E27FC236}">
                    <a16:creationId xmlns="" xmlns:a16="http://schemas.microsoft.com/office/drawing/2014/main" id="{66C91F08-D325-4644-8906-B24CC80E0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1955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798" name="Rectangle 804">
                <a:extLst>
                  <a:ext uri="{FF2B5EF4-FFF2-40B4-BE49-F238E27FC236}">
                    <a16:creationId xmlns="" xmlns:a16="http://schemas.microsoft.com/office/drawing/2014/main" id="{A094BF28-55E8-49EE-B5AA-BDF31FA92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488"/>
                <a:ext cx="563" cy="125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9" name="Freeform 805">
                <a:extLst>
                  <a:ext uri="{FF2B5EF4-FFF2-40B4-BE49-F238E27FC236}">
                    <a16:creationId xmlns="" xmlns:a16="http://schemas.microsoft.com/office/drawing/2014/main" id="{0857F5DE-433D-4F24-8A8E-C2247A16B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9" y="1490"/>
                <a:ext cx="555" cy="1244"/>
              </a:xfrm>
              <a:custGeom>
                <a:avLst/>
                <a:gdLst>
                  <a:gd name="T0" fmla="*/ 317 w 1830"/>
                  <a:gd name="T1" fmla="*/ 16 h 5459"/>
                  <a:gd name="T2" fmla="*/ 13 w 1830"/>
                  <a:gd name="T3" fmla="*/ 16 h 5459"/>
                  <a:gd name="T4" fmla="*/ 8 w 1830"/>
                  <a:gd name="T5" fmla="*/ 203 h 5459"/>
                  <a:gd name="T6" fmla="*/ 0 w 1830"/>
                  <a:gd name="T7" fmla="*/ 387 h 5459"/>
                  <a:gd name="T8" fmla="*/ 0 w 1830"/>
                  <a:gd name="T9" fmla="*/ 467 h 5459"/>
                  <a:gd name="T10" fmla="*/ 8 w 1830"/>
                  <a:gd name="T11" fmla="*/ 651 h 5459"/>
                  <a:gd name="T12" fmla="*/ 16 w 1830"/>
                  <a:gd name="T13" fmla="*/ 851 h 5459"/>
                  <a:gd name="T14" fmla="*/ 16 w 1830"/>
                  <a:gd name="T15" fmla="*/ 1235 h 5459"/>
                  <a:gd name="T16" fmla="*/ 16 w 1830"/>
                  <a:gd name="T17" fmla="*/ 1539 h 5459"/>
                  <a:gd name="T18" fmla="*/ 8 w 1830"/>
                  <a:gd name="T19" fmla="*/ 1739 h 5459"/>
                  <a:gd name="T20" fmla="*/ 0 w 1830"/>
                  <a:gd name="T21" fmla="*/ 1923 h 5459"/>
                  <a:gd name="T22" fmla="*/ 0 w 1830"/>
                  <a:gd name="T23" fmla="*/ 2003 h 5459"/>
                  <a:gd name="T24" fmla="*/ 8 w 1830"/>
                  <a:gd name="T25" fmla="*/ 2187 h 5459"/>
                  <a:gd name="T26" fmla="*/ 16 w 1830"/>
                  <a:gd name="T27" fmla="*/ 2387 h 5459"/>
                  <a:gd name="T28" fmla="*/ 16 w 1830"/>
                  <a:gd name="T29" fmla="*/ 2771 h 5459"/>
                  <a:gd name="T30" fmla="*/ 16 w 1830"/>
                  <a:gd name="T31" fmla="*/ 3075 h 5459"/>
                  <a:gd name="T32" fmla="*/ 8 w 1830"/>
                  <a:gd name="T33" fmla="*/ 3275 h 5459"/>
                  <a:gd name="T34" fmla="*/ 0 w 1830"/>
                  <a:gd name="T35" fmla="*/ 3459 h 5459"/>
                  <a:gd name="T36" fmla="*/ 0 w 1830"/>
                  <a:gd name="T37" fmla="*/ 3539 h 5459"/>
                  <a:gd name="T38" fmla="*/ 8 w 1830"/>
                  <a:gd name="T39" fmla="*/ 3723 h 5459"/>
                  <a:gd name="T40" fmla="*/ 16 w 1830"/>
                  <a:gd name="T41" fmla="*/ 3923 h 5459"/>
                  <a:gd name="T42" fmla="*/ 16 w 1830"/>
                  <a:gd name="T43" fmla="*/ 4307 h 5459"/>
                  <a:gd name="T44" fmla="*/ 16 w 1830"/>
                  <a:gd name="T45" fmla="*/ 4611 h 5459"/>
                  <a:gd name="T46" fmla="*/ 8 w 1830"/>
                  <a:gd name="T47" fmla="*/ 4811 h 5459"/>
                  <a:gd name="T48" fmla="*/ 0 w 1830"/>
                  <a:gd name="T49" fmla="*/ 4995 h 5459"/>
                  <a:gd name="T50" fmla="*/ 0 w 1830"/>
                  <a:gd name="T51" fmla="*/ 5075 h 5459"/>
                  <a:gd name="T52" fmla="*/ 8 w 1830"/>
                  <a:gd name="T53" fmla="*/ 5259 h 5459"/>
                  <a:gd name="T54" fmla="*/ 16 w 1830"/>
                  <a:gd name="T55" fmla="*/ 5443 h 5459"/>
                  <a:gd name="T56" fmla="*/ 400 w 1830"/>
                  <a:gd name="T57" fmla="*/ 5443 h 5459"/>
                  <a:gd name="T58" fmla="*/ 704 w 1830"/>
                  <a:gd name="T59" fmla="*/ 5443 h 5459"/>
                  <a:gd name="T60" fmla="*/ 904 w 1830"/>
                  <a:gd name="T61" fmla="*/ 5451 h 5459"/>
                  <a:gd name="T62" fmla="*/ 1088 w 1830"/>
                  <a:gd name="T63" fmla="*/ 5459 h 5459"/>
                  <a:gd name="T64" fmla="*/ 1168 w 1830"/>
                  <a:gd name="T65" fmla="*/ 5459 h 5459"/>
                  <a:gd name="T66" fmla="*/ 1352 w 1830"/>
                  <a:gd name="T67" fmla="*/ 5451 h 5459"/>
                  <a:gd name="T68" fmla="*/ 1552 w 1830"/>
                  <a:gd name="T69" fmla="*/ 5443 h 5459"/>
                  <a:gd name="T70" fmla="*/ 1822 w 1830"/>
                  <a:gd name="T71" fmla="*/ 5459 h 5459"/>
                  <a:gd name="T72" fmla="*/ 1830 w 1830"/>
                  <a:gd name="T73" fmla="*/ 5337 h 5459"/>
                  <a:gd name="T74" fmla="*/ 1822 w 1830"/>
                  <a:gd name="T75" fmla="*/ 5153 h 5459"/>
                  <a:gd name="T76" fmla="*/ 1814 w 1830"/>
                  <a:gd name="T77" fmla="*/ 4953 h 5459"/>
                  <a:gd name="T78" fmla="*/ 1814 w 1830"/>
                  <a:gd name="T79" fmla="*/ 4569 h 5459"/>
                  <a:gd name="T80" fmla="*/ 1814 w 1830"/>
                  <a:gd name="T81" fmla="*/ 4265 h 5459"/>
                  <a:gd name="T82" fmla="*/ 1822 w 1830"/>
                  <a:gd name="T83" fmla="*/ 4065 h 5459"/>
                  <a:gd name="T84" fmla="*/ 1830 w 1830"/>
                  <a:gd name="T85" fmla="*/ 3881 h 5459"/>
                  <a:gd name="T86" fmla="*/ 1830 w 1830"/>
                  <a:gd name="T87" fmla="*/ 3801 h 5459"/>
                  <a:gd name="T88" fmla="*/ 1822 w 1830"/>
                  <a:gd name="T89" fmla="*/ 3617 h 5459"/>
                  <a:gd name="T90" fmla="*/ 1814 w 1830"/>
                  <a:gd name="T91" fmla="*/ 3417 h 5459"/>
                  <a:gd name="T92" fmla="*/ 1814 w 1830"/>
                  <a:gd name="T93" fmla="*/ 3033 h 5459"/>
                  <a:gd name="T94" fmla="*/ 1814 w 1830"/>
                  <a:gd name="T95" fmla="*/ 2729 h 5459"/>
                  <a:gd name="T96" fmla="*/ 1822 w 1830"/>
                  <a:gd name="T97" fmla="*/ 2529 h 5459"/>
                  <a:gd name="T98" fmla="*/ 1830 w 1830"/>
                  <a:gd name="T99" fmla="*/ 2345 h 5459"/>
                  <a:gd name="T100" fmla="*/ 1830 w 1830"/>
                  <a:gd name="T101" fmla="*/ 2265 h 5459"/>
                  <a:gd name="T102" fmla="*/ 1822 w 1830"/>
                  <a:gd name="T103" fmla="*/ 2081 h 5459"/>
                  <a:gd name="T104" fmla="*/ 1814 w 1830"/>
                  <a:gd name="T105" fmla="*/ 1881 h 5459"/>
                  <a:gd name="T106" fmla="*/ 1814 w 1830"/>
                  <a:gd name="T107" fmla="*/ 1497 h 5459"/>
                  <a:gd name="T108" fmla="*/ 1814 w 1830"/>
                  <a:gd name="T109" fmla="*/ 1193 h 5459"/>
                  <a:gd name="T110" fmla="*/ 1822 w 1830"/>
                  <a:gd name="T111" fmla="*/ 993 h 5459"/>
                  <a:gd name="T112" fmla="*/ 1830 w 1830"/>
                  <a:gd name="T113" fmla="*/ 809 h 5459"/>
                  <a:gd name="T114" fmla="*/ 1830 w 1830"/>
                  <a:gd name="T115" fmla="*/ 729 h 5459"/>
                  <a:gd name="T116" fmla="*/ 1822 w 1830"/>
                  <a:gd name="T117" fmla="*/ 545 h 5459"/>
                  <a:gd name="T118" fmla="*/ 1814 w 1830"/>
                  <a:gd name="T119" fmla="*/ 345 h 5459"/>
                  <a:gd name="T120" fmla="*/ 1775 w 1830"/>
                  <a:gd name="T121" fmla="*/ 16 h 5459"/>
                  <a:gd name="T122" fmla="*/ 1471 w 1830"/>
                  <a:gd name="T123" fmla="*/ 16 h 5459"/>
                  <a:gd name="T124" fmla="*/ 1313 w 1830"/>
                  <a:gd name="T125" fmla="*/ 8 h 5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0" h="5459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3"/>
                      <a:pt x="389" y="8"/>
                    </a:cubicBezTo>
                    <a:cubicBezTo>
                      <a:pt x="389" y="4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4" y="0"/>
                      <a:pt x="517" y="4"/>
                      <a:pt x="517" y="8"/>
                    </a:cubicBezTo>
                    <a:cubicBezTo>
                      <a:pt x="517" y="13"/>
                      <a:pt x="514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3"/>
                      <a:pt x="197" y="8"/>
                    </a:cubicBezTo>
                    <a:cubicBezTo>
                      <a:pt x="197" y="4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2" y="0"/>
                      <a:pt x="325" y="4"/>
                      <a:pt x="325" y="8"/>
                    </a:cubicBezTo>
                    <a:cubicBezTo>
                      <a:pt x="325" y="13"/>
                      <a:pt x="322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9" y="16"/>
                      <a:pt x="5" y="13"/>
                      <a:pt x="5" y="8"/>
                    </a:cubicBezTo>
                    <a:cubicBezTo>
                      <a:pt x="5" y="4"/>
                      <a:pt x="9" y="0"/>
                      <a:pt x="13" y="0"/>
                    </a:cubicBezTo>
                    <a:lnTo>
                      <a:pt x="125" y="0"/>
                    </a:lnTo>
                    <a:cubicBezTo>
                      <a:pt x="130" y="0"/>
                      <a:pt x="133" y="4"/>
                      <a:pt x="133" y="8"/>
                    </a:cubicBezTo>
                    <a:cubicBezTo>
                      <a:pt x="133" y="13"/>
                      <a:pt x="130" y="16"/>
                      <a:pt x="125" y="16"/>
                    </a:cubicBezTo>
                    <a:close/>
                    <a:moveTo>
                      <a:pt x="16" y="83"/>
                    </a:moveTo>
                    <a:lnTo>
                      <a:pt x="16" y="195"/>
                    </a:lnTo>
                    <a:cubicBezTo>
                      <a:pt x="16" y="200"/>
                      <a:pt x="13" y="203"/>
                      <a:pt x="8" y="203"/>
                    </a:cubicBezTo>
                    <a:cubicBezTo>
                      <a:pt x="4" y="203"/>
                      <a:pt x="0" y="200"/>
                      <a:pt x="0" y="195"/>
                    </a:cubicBezTo>
                    <a:lnTo>
                      <a:pt x="0" y="83"/>
                    </a:lnTo>
                    <a:cubicBezTo>
                      <a:pt x="0" y="79"/>
                      <a:pt x="4" y="75"/>
                      <a:pt x="8" y="75"/>
                    </a:cubicBezTo>
                    <a:cubicBezTo>
                      <a:pt x="13" y="75"/>
                      <a:pt x="16" y="79"/>
                      <a:pt x="16" y="83"/>
                    </a:cubicBezTo>
                    <a:close/>
                    <a:moveTo>
                      <a:pt x="16" y="275"/>
                    </a:moveTo>
                    <a:lnTo>
                      <a:pt x="16" y="387"/>
                    </a:lnTo>
                    <a:cubicBezTo>
                      <a:pt x="16" y="392"/>
                      <a:pt x="13" y="395"/>
                      <a:pt x="8" y="395"/>
                    </a:cubicBezTo>
                    <a:cubicBezTo>
                      <a:pt x="4" y="395"/>
                      <a:pt x="0" y="392"/>
                      <a:pt x="0" y="387"/>
                    </a:cubicBezTo>
                    <a:lnTo>
                      <a:pt x="0" y="275"/>
                    </a:lnTo>
                    <a:cubicBezTo>
                      <a:pt x="0" y="271"/>
                      <a:pt x="4" y="267"/>
                      <a:pt x="8" y="267"/>
                    </a:cubicBezTo>
                    <a:cubicBezTo>
                      <a:pt x="13" y="267"/>
                      <a:pt x="16" y="271"/>
                      <a:pt x="16" y="275"/>
                    </a:cubicBezTo>
                    <a:close/>
                    <a:moveTo>
                      <a:pt x="16" y="467"/>
                    </a:moveTo>
                    <a:lnTo>
                      <a:pt x="16" y="579"/>
                    </a:lnTo>
                    <a:cubicBezTo>
                      <a:pt x="16" y="584"/>
                      <a:pt x="13" y="587"/>
                      <a:pt x="8" y="587"/>
                    </a:cubicBezTo>
                    <a:cubicBezTo>
                      <a:pt x="4" y="587"/>
                      <a:pt x="0" y="584"/>
                      <a:pt x="0" y="579"/>
                    </a:cubicBezTo>
                    <a:lnTo>
                      <a:pt x="0" y="467"/>
                    </a:lnTo>
                    <a:cubicBezTo>
                      <a:pt x="0" y="463"/>
                      <a:pt x="4" y="459"/>
                      <a:pt x="8" y="459"/>
                    </a:cubicBezTo>
                    <a:cubicBezTo>
                      <a:pt x="13" y="459"/>
                      <a:pt x="16" y="463"/>
                      <a:pt x="16" y="467"/>
                    </a:cubicBezTo>
                    <a:close/>
                    <a:moveTo>
                      <a:pt x="16" y="659"/>
                    </a:moveTo>
                    <a:lnTo>
                      <a:pt x="16" y="771"/>
                    </a:lnTo>
                    <a:cubicBezTo>
                      <a:pt x="16" y="776"/>
                      <a:pt x="13" y="779"/>
                      <a:pt x="8" y="779"/>
                    </a:cubicBezTo>
                    <a:cubicBezTo>
                      <a:pt x="4" y="779"/>
                      <a:pt x="0" y="776"/>
                      <a:pt x="0" y="771"/>
                    </a:cubicBezTo>
                    <a:lnTo>
                      <a:pt x="0" y="659"/>
                    </a:lnTo>
                    <a:cubicBezTo>
                      <a:pt x="0" y="655"/>
                      <a:pt x="4" y="651"/>
                      <a:pt x="8" y="651"/>
                    </a:cubicBezTo>
                    <a:cubicBezTo>
                      <a:pt x="13" y="651"/>
                      <a:pt x="16" y="655"/>
                      <a:pt x="16" y="659"/>
                    </a:cubicBezTo>
                    <a:close/>
                    <a:moveTo>
                      <a:pt x="16" y="851"/>
                    </a:moveTo>
                    <a:lnTo>
                      <a:pt x="16" y="963"/>
                    </a:lnTo>
                    <a:cubicBezTo>
                      <a:pt x="16" y="968"/>
                      <a:pt x="13" y="971"/>
                      <a:pt x="8" y="971"/>
                    </a:cubicBezTo>
                    <a:cubicBezTo>
                      <a:pt x="4" y="971"/>
                      <a:pt x="0" y="968"/>
                      <a:pt x="0" y="963"/>
                    </a:cubicBezTo>
                    <a:lnTo>
                      <a:pt x="0" y="851"/>
                    </a:lnTo>
                    <a:cubicBezTo>
                      <a:pt x="0" y="847"/>
                      <a:pt x="4" y="843"/>
                      <a:pt x="8" y="843"/>
                    </a:cubicBezTo>
                    <a:cubicBezTo>
                      <a:pt x="13" y="843"/>
                      <a:pt x="16" y="847"/>
                      <a:pt x="16" y="851"/>
                    </a:cubicBezTo>
                    <a:close/>
                    <a:moveTo>
                      <a:pt x="16" y="1043"/>
                    </a:moveTo>
                    <a:lnTo>
                      <a:pt x="16" y="1155"/>
                    </a:lnTo>
                    <a:cubicBezTo>
                      <a:pt x="16" y="1160"/>
                      <a:pt x="13" y="1163"/>
                      <a:pt x="8" y="1163"/>
                    </a:cubicBezTo>
                    <a:cubicBezTo>
                      <a:pt x="4" y="1163"/>
                      <a:pt x="0" y="1160"/>
                      <a:pt x="0" y="1155"/>
                    </a:cubicBezTo>
                    <a:lnTo>
                      <a:pt x="0" y="1043"/>
                    </a:lnTo>
                    <a:cubicBezTo>
                      <a:pt x="0" y="1039"/>
                      <a:pt x="4" y="1035"/>
                      <a:pt x="8" y="1035"/>
                    </a:cubicBezTo>
                    <a:cubicBezTo>
                      <a:pt x="13" y="1035"/>
                      <a:pt x="16" y="1039"/>
                      <a:pt x="16" y="1043"/>
                    </a:cubicBezTo>
                    <a:close/>
                    <a:moveTo>
                      <a:pt x="16" y="1235"/>
                    </a:moveTo>
                    <a:lnTo>
                      <a:pt x="16" y="1347"/>
                    </a:lnTo>
                    <a:cubicBezTo>
                      <a:pt x="16" y="1352"/>
                      <a:pt x="13" y="1355"/>
                      <a:pt x="8" y="1355"/>
                    </a:cubicBezTo>
                    <a:cubicBezTo>
                      <a:pt x="4" y="1355"/>
                      <a:pt x="0" y="1352"/>
                      <a:pt x="0" y="1347"/>
                    </a:cubicBezTo>
                    <a:lnTo>
                      <a:pt x="0" y="1235"/>
                    </a:lnTo>
                    <a:cubicBezTo>
                      <a:pt x="0" y="1231"/>
                      <a:pt x="4" y="1227"/>
                      <a:pt x="8" y="1227"/>
                    </a:cubicBezTo>
                    <a:cubicBezTo>
                      <a:pt x="13" y="1227"/>
                      <a:pt x="16" y="1231"/>
                      <a:pt x="16" y="1235"/>
                    </a:cubicBezTo>
                    <a:close/>
                    <a:moveTo>
                      <a:pt x="16" y="1427"/>
                    </a:moveTo>
                    <a:lnTo>
                      <a:pt x="16" y="1539"/>
                    </a:lnTo>
                    <a:cubicBezTo>
                      <a:pt x="16" y="1544"/>
                      <a:pt x="13" y="1547"/>
                      <a:pt x="8" y="1547"/>
                    </a:cubicBezTo>
                    <a:cubicBezTo>
                      <a:pt x="4" y="1547"/>
                      <a:pt x="0" y="1544"/>
                      <a:pt x="0" y="1539"/>
                    </a:cubicBezTo>
                    <a:lnTo>
                      <a:pt x="0" y="1427"/>
                    </a:lnTo>
                    <a:cubicBezTo>
                      <a:pt x="0" y="1423"/>
                      <a:pt x="4" y="1419"/>
                      <a:pt x="8" y="1419"/>
                    </a:cubicBezTo>
                    <a:cubicBezTo>
                      <a:pt x="13" y="1419"/>
                      <a:pt x="16" y="1423"/>
                      <a:pt x="16" y="1427"/>
                    </a:cubicBezTo>
                    <a:close/>
                    <a:moveTo>
                      <a:pt x="16" y="1619"/>
                    </a:moveTo>
                    <a:lnTo>
                      <a:pt x="16" y="1731"/>
                    </a:lnTo>
                    <a:cubicBezTo>
                      <a:pt x="16" y="1736"/>
                      <a:pt x="13" y="1739"/>
                      <a:pt x="8" y="1739"/>
                    </a:cubicBezTo>
                    <a:cubicBezTo>
                      <a:pt x="4" y="1739"/>
                      <a:pt x="0" y="1736"/>
                      <a:pt x="0" y="1731"/>
                    </a:cubicBezTo>
                    <a:lnTo>
                      <a:pt x="0" y="1619"/>
                    </a:lnTo>
                    <a:cubicBezTo>
                      <a:pt x="0" y="1615"/>
                      <a:pt x="4" y="1611"/>
                      <a:pt x="8" y="1611"/>
                    </a:cubicBezTo>
                    <a:cubicBezTo>
                      <a:pt x="13" y="1611"/>
                      <a:pt x="16" y="1615"/>
                      <a:pt x="16" y="1619"/>
                    </a:cubicBezTo>
                    <a:close/>
                    <a:moveTo>
                      <a:pt x="16" y="1811"/>
                    </a:moveTo>
                    <a:lnTo>
                      <a:pt x="16" y="1923"/>
                    </a:lnTo>
                    <a:cubicBezTo>
                      <a:pt x="16" y="1928"/>
                      <a:pt x="13" y="1931"/>
                      <a:pt x="8" y="1931"/>
                    </a:cubicBezTo>
                    <a:cubicBezTo>
                      <a:pt x="4" y="1931"/>
                      <a:pt x="0" y="1928"/>
                      <a:pt x="0" y="1923"/>
                    </a:cubicBezTo>
                    <a:lnTo>
                      <a:pt x="0" y="1811"/>
                    </a:lnTo>
                    <a:cubicBezTo>
                      <a:pt x="0" y="1807"/>
                      <a:pt x="4" y="1803"/>
                      <a:pt x="8" y="1803"/>
                    </a:cubicBezTo>
                    <a:cubicBezTo>
                      <a:pt x="13" y="1803"/>
                      <a:pt x="16" y="1807"/>
                      <a:pt x="16" y="1811"/>
                    </a:cubicBezTo>
                    <a:close/>
                    <a:moveTo>
                      <a:pt x="16" y="2003"/>
                    </a:moveTo>
                    <a:lnTo>
                      <a:pt x="16" y="2115"/>
                    </a:lnTo>
                    <a:cubicBezTo>
                      <a:pt x="16" y="2120"/>
                      <a:pt x="13" y="2123"/>
                      <a:pt x="8" y="2123"/>
                    </a:cubicBezTo>
                    <a:cubicBezTo>
                      <a:pt x="4" y="2123"/>
                      <a:pt x="0" y="2120"/>
                      <a:pt x="0" y="2115"/>
                    </a:cubicBezTo>
                    <a:lnTo>
                      <a:pt x="0" y="2003"/>
                    </a:lnTo>
                    <a:cubicBezTo>
                      <a:pt x="0" y="1999"/>
                      <a:pt x="4" y="1995"/>
                      <a:pt x="8" y="1995"/>
                    </a:cubicBezTo>
                    <a:cubicBezTo>
                      <a:pt x="13" y="1995"/>
                      <a:pt x="16" y="1999"/>
                      <a:pt x="16" y="2003"/>
                    </a:cubicBezTo>
                    <a:close/>
                    <a:moveTo>
                      <a:pt x="16" y="2195"/>
                    </a:moveTo>
                    <a:lnTo>
                      <a:pt x="16" y="2307"/>
                    </a:lnTo>
                    <a:cubicBezTo>
                      <a:pt x="16" y="2312"/>
                      <a:pt x="13" y="2315"/>
                      <a:pt x="8" y="2315"/>
                    </a:cubicBezTo>
                    <a:cubicBezTo>
                      <a:pt x="4" y="2315"/>
                      <a:pt x="0" y="2312"/>
                      <a:pt x="0" y="2307"/>
                    </a:cubicBezTo>
                    <a:lnTo>
                      <a:pt x="0" y="2195"/>
                    </a:lnTo>
                    <a:cubicBezTo>
                      <a:pt x="0" y="2191"/>
                      <a:pt x="4" y="2187"/>
                      <a:pt x="8" y="2187"/>
                    </a:cubicBezTo>
                    <a:cubicBezTo>
                      <a:pt x="13" y="2187"/>
                      <a:pt x="16" y="2191"/>
                      <a:pt x="16" y="2195"/>
                    </a:cubicBezTo>
                    <a:close/>
                    <a:moveTo>
                      <a:pt x="16" y="2387"/>
                    </a:moveTo>
                    <a:lnTo>
                      <a:pt x="16" y="2499"/>
                    </a:lnTo>
                    <a:cubicBezTo>
                      <a:pt x="16" y="2504"/>
                      <a:pt x="13" y="2507"/>
                      <a:pt x="8" y="2507"/>
                    </a:cubicBezTo>
                    <a:cubicBezTo>
                      <a:pt x="4" y="2507"/>
                      <a:pt x="0" y="2504"/>
                      <a:pt x="0" y="2499"/>
                    </a:cubicBezTo>
                    <a:lnTo>
                      <a:pt x="0" y="2387"/>
                    </a:lnTo>
                    <a:cubicBezTo>
                      <a:pt x="0" y="2383"/>
                      <a:pt x="4" y="2379"/>
                      <a:pt x="8" y="2379"/>
                    </a:cubicBezTo>
                    <a:cubicBezTo>
                      <a:pt x="13" y="2379"/>
                      <a:pt x="16" y="2383"/>
                      <a:pt x="16" y="2387"/>
                    </a:cubicBezTo>
                    <a:close/>
                    <a:moveTo>
                      <a:pt x="16" y="2579"/>
                    </a:moveTo>
                    <a:lnTo>
                      <a:pt x="16" y="2691"/>
                    </a:lnTo>
                    <a:cubicBezTo>
                      <a:pt x="16" y="2696"/>
                      <a:pt x="13" y="2699"/>
                      <a:pt x="8" y="2699"/>
                    </a:cubicBezTo>
                    <a:cubicBezTo>
                      <a:pt x="4" y="2699"/>
                      <a:pt x="0" y="2696"/>
                      <a:pt x="0" y="2691"/>
                    </a:cubicBezTo>
                    <a:lnTo>
                      <a:pt x="0" y="2579"/>
                    </a:lnTo>
                    <a:cubicBezTo>
                      <a:pt x="0" y="2575"/>
                      <a:pt x="4" y="2571"/>
                      <a:pt x="8" y="2571"/>
                    </a:cubicBezTo>
                    <a:cubicBezTo>
                      <a:pt x="13" y="2571"/>
                      <a:pt x="16" y="2575"/>
                      <a:pt x="16" y="2579"/>
                    </a:cubicBezTo>
                    <a:close/>
                    <a:moveTo>
                      <a:pt x="16" y="2771"/>
                    </a:moveTo>
                    <a:lnTo>
                      <a:pt x="16" y="2883"/>
                    </a:lnTo>
                    <a:cubicBezTo>
                      <a:pt x="16" y="2888"/>
                      <a:pt x="13" y="2891"/>
                      <a:pt x="8" y="2891"/>
                    </a:cubicBezTo>
                    <a:cubicBezTo>
                      <a:pt x="4" y="2891"/>
                      <a:pt x="0" y="2888"/>
                      <a:pt x="0" y="2883"/>
                    </a:cubicBezTo>
                    <a:lnTo>
                      <a:pt x="0" y="2771"/>
                    </a:lnTo>
                    <a:cubicBezTo>
                      <a:pt x="0" y="2767"/>
                      <a:pt x="4" y="2763"/>
                      <a:pt x="8" y="2763"/>
                    </a:cubicBezTo>
                    <a:cubicBezTo>
                      <a:pt x="13" y="2763"/>
                      <a:pt x="16" y="2767"/>
                      <a:pt x="16" y="2771"/>
                    </a:cubicBezTo>
                    <a:close/>
                    <a:moveTo>
                      <a:pt x="16" y="2963"/>
                    </a:moveTo>
                    <a:lnTo>
                      <a:pt x="16" y="3075"/>
                    </a:lnTo>
                    <a:cubicBezTo>
                      <a:pt x="16" y="3080"/>
                      <a:pt x="13" y="3083"/>
                      <a:pt x="8" y="3083"/>
                    </a:cubicBezTo>
                    <a:cubicBezTo>
                      <a:pt x="4" y="3083"/>
                      <a:pt x="0" y="3080"/>
                      <a:pt x="0" y="3075"/>
                    </a:cubicBezTo>
                    <a:lnTo>
                      <a:pt x="0" y="2963"/>
                    </a:lnTo>
                    <a:cubicBezTo>
                      <a:pt x="0" y="2959"/>
                      <a:pt x="4" y="2955"/>
                      <a:pt x="8" y="2955"/>
                    </a:cubicBezTo>
                    <a:cubicBezTo>
                      <a:pt x="13" y="2955"/>
                      <a:pt x="16" y="2959"/>
                      <a:pt x="16" y="2963"/>
                    </a:cubicBezTo>
                    <a:close/>
                    <a:moveTo>
                      <a:pt x="16" y="3155"/>
                    </a:moveTo>
                    <a:lnTo>
                      <a:pt x="16" y="3267"/>
                    </a:lnTo>
                    <a:cubicBezTo>
                      <a:pt x="16" y="3272"/>
                      <a:pt x="13" y="3275"/>
                      <a:pt x="8" y="3275"/>
                    </a:cubicBezTo>
                    <a:cubicBezTo>
                      <a:pt x="4" y="3275"/>
                      <a:pt x="0" y="3272"/>
                      <a:pt x="0" y="3267"/>
                    </a:cubicBezTo>
                    <a:lnTo>
                      <a:pt x="0" y="3155"/>
                    </a:lnTo>
                    <a:cubicBezTo>
                      <a:pt x="0" y="3151"/>
                      <a:pt x="4" y="3147"/>
                      <a:pt x="8" y="3147"/>
                    </a:cubicBezTo>
                    <a:cubicBezTo>
                      <a:pt x="13" y="3147"/>
                      <a:pt x="16" y="3151"/>
                      <a:pt x="16" y="3155"/>
                    </a:cubicBezTo>
                    <a:close/>
                    <a:moveTo>
                      <a:pt x="16" y="3347"/>
                    </a:moveTo>
                    <a:lnTo>
                      <a:pt x="16" y="3459"/>
                    </a:lnTo>
                    <a:cubicBezTo>
                      <a:pt x="16" y="3464"/>
                      <a:pt x="13" y="3467"/>
                      <a:pt x="8" y="3467"/>
                    </a:cubicBezTo>
                    <a:cubicBezTo>
                      <a:pt x="4" y="3467"/>
                      <a:pt x="0" y="3464"/>
                      <a:pt x="0" y="3459"/>
                    </a:cubicBezTo>
                    <a:lnTo>
                      <a:pt x="0" y="3347"/>
                    </a:lnTo>
                    <a:cubicBezTo>
                      <a:pt x="0" y="3343"/>
                      <a:pt x="4" y="3339"/>
                      <a:pt x="8" y="3339"/>
                    </a:cubicBezTo>
                    <a:cubicBezTo>
                      <a:pt x="13" y="3339"/>
                      <a:pt x="16" y="3343"/>
                      <a:pt x="16" y="3347"/>
                    </a:cubicBezTo>
                    <a:close/>
                    <a:moveTo>
                      <a:pt x="16" y="3539"/>
                    </a:moveTo>
                    <a:lnTo>
                      <a:pt x="16" y="3651"/>
                    </a:lnTo>
                    <a:cubicBezTo>
                      <a:pt x="16" y="3656"/>
                      <a:pt x="13" y="3659"/>
                      <a:pt x="8" y="3659"/>
                    </a:cubicBezTo>
                    <a:cubicBezTo>
                      <a:pt x="4" y="3659"/>
                      <a:pt x="0" y="3656"/>
                      <a:pt x="0" y="3651"/>
                    </a:cubicBezTo>
                    <a:lnTo>
                      <a:pt x="0" y="3539"/>
                    </a:lnTo>
                    <a:cubicBezTo>
                      <a:pt x="0" y="3535"/>
                      <a:pt x="4" y="3531"/>
                      <a:pt x="8" y="3531"/>
                    </a:cubicBezTo>
                    <a:cubicBezTo>
                      <a:pt x="13" y="3531"/>
                      <a:pt x="16" y="3535"/>
                      <a:pt x="16" y="3539"/>
                    </a:cubicBezTo>
                    <a:close/>
                    <a:moveTo>
                      <a:pt x="16" y="3731"/>
                    </a:moveTo>
                    <a:lnTo>
                      <a:pt x="16" y="3843"/>
                    </a:lnTo>
                    <a:cubicBezTo>
                      <a:pt x="16" y="3848"/>
                      <a:pt x="13" y="3851"/>
                      <a:pt x="8" y="3851"/>
                    </a:cubicBezTo>
                    <a:cubicBezTo>
                      <a:pt x="4" y="3851"/>
                      <a:pt x="0" y="3848"/>
                      <a:pt x="0" y="3843"/>
                    </a:cubicBezTo>
                    <a:lnTo>
                      <a:pt x="0" y="3731"/>
                    </a:lnTo>
                    <a:cubicBezTo>
                      <a:pt x="0" y="3727"/>
                      <a:pt x="4" y="3723"/>
                      <a:pt x="8" y="3723"/>
                    </a:cubicBezTo>
                    <a:cubicBezTo>
                      <a:pt x="13" y="3723"/>
                      <a:pt x="16" y="3727"/>
                      <a:pt x="16" y="3731"/>
                    </a:cubicBezTo>
                    <a:close/>
                    <a:moveTo>
                      <a:pt x="16" y="3923"/>
                    </a:moveTo>
                    <a:lnTo>
                      <a:pt x="16" y="4035"/>
                    </a:lnTo>
                    <a:cubicBezTo>
                      <a:pt x="16" y="4040"/>
                      <a:pt x="13" y="4043"/>
                      <a:pt x="8" y="4043"/>
                    </a:cubicBezTo>
                    <a:cubicBezTo>
                      <a:pt x="4" y="4043"/>
                      <a:pt x="0" y="4040"/>
                      <a:pt x="0" y="4035"/>
                    </a:cubicBezTo>
                    <a:lnTo>
                      <a:pt x="0" y="3923"/>
                    </a:lnTo>
                    <a:cubicBezTo>
                      <a:pt x="0" y="3919"/>
                      <a:pt x="4" y="3915"/>
                      <a:pt x="8" y="3915"/>
                    </a:cubicBezTo>
                    <a:cubicBezTo>
                      <a:pt x="13" y="3915"/>
                      <a:pt x="16" y="3919"/>
                      <a:pt x="16" y="3923"/>
                    </a:cubicBezTo>
                    <a:close/>
                    <a:moveTo>
                      <a:pt x="16" y="4115"/>
                    </a:moveTo>
                    <a:lnTo>
                      <a:pt x="16" y="4227"/>
                    </a:lnTo>
                    <a:cubicBezTo>
                      <a:pt x="16" y="4232"/>
                      <a:pt x="13" y="4235"/>
                      <a:pt x="8" y="4235"/>
                    </a:cubicBezTo>
                    <a:cubicBezTo>
                      <a:pt x="4" y="4235"/>
                      <a:pt x="0" y="4232"/>
                      <a:pt x="0" y="4227"/>
                    </a:cubicBezTo>
                    <a:lnTo>
                      <a:pt x="0" y="4115"/>
                    </a:lnTo>
                    <a:cubicBezTo>
                      <a:pt x="0" y="4111"/>
                      <a:pt x="4" y="4107"/>
                      <a:pt x="8" y="4107"/>
                    </a:cubicBezTo>
                    <a:cubicBezTo>
                      <a:pt x="13" y="4107"/>
                      <a:pt x="16" y="4111"/>
                      <a:pt x="16" y="4115"/>
                    </a:cubicBezTo>
                    <a:close/>
                    <a:moveTo>
                      <a:pt x="16" y="4307"/>
                    </a:moveTo>
                    <a:lnTo>
                      <a:pt x="16" y="4419"/>
                    </a:lnTo>
                    <a:cubicBezTo>
                      <a:pt x="16" y="4424"/>
                      <a:pt x="13" y="4427"/>
                      <a:pt x="8" y="4427"/>
                    </a:cubicBezTo>
                    <a:cubicBezTo>
                      <a:pt x="4" y="4427"/>
                      <a:pt x="0" y="4424"/>
                      <a:pt x="0" y="4419"/>
                    </a:cubicBezTo>
                    <a:lnTo>
                      <a:pt x="0" y="4307"/>
                    </a:lnTo>
                    <a:cubicBezTo>
                      <a:pt x="0" y="4303"/>
                      <a:pt x="4" y="4299"/>
                      <a:pt x="8" y="4299"/>
                    </a:cubicBezTo>
                    <a:cubicBezTo>
                      <a:pt x="13" y="4299"/>
                      <a:pt x="16" y="4303"/>
                      <a:pt x="16" y="4307"/>
                    </a:cubicBezTo>
                    <a:close/>
                    <a:moveTo>
                      <a:pt x="16" y="4499"/>
                    </a:moveTo>
                    <a:lnTo>
                      <a:pt x="16" y="4611"/>
                    </a:lnTo>
                    <a:cubicBezTo>
                      <a:pt x="16" y="4616"/>
                      <a:pt x="13" y="4619"/>
                      <a:pt x="8" y="4619"/>
                    </a:cubicBezTo>
                    <a:cubicBezTo>
                      <a:pt x="4" y="4619"/>
                      <a:pt x="0" y="4616"/>
                      <a:pt x="0" y="4611"/>
                    </a:cubicBezTo>
                    <a:lnTo>
                      <a:pt x="0" y="4499"/>
                    </a:lnTo>
                    <a:cubicBezTo>
                      <a:pt x="0" y="4495"/>
                      <a:pt x="4" y="4491"/>
                      <a:pt x="8" y="4491"/>
                    </a:cubicBezTo>
                    <a:cubicBezTo>
                      <a:pt x="13" y="4491"/>
                      <a:pt x="16" y="4495"/>
                      <a:pt x="16" y="4499"/>
                    </a:cubicBezTo>
                    <a:close/>
                    <a:moveTo>
                      <a:pt x="16" y="4691"/>
                    </a:moveTo>
                    <a:lnTo>
                      <a:pt x="16" y="4803"/>
                    </a:lnTo>
                    <a:cubicBezTo>
                      <a:pt x="16" y="4808"/>
                      <a:pt x="13" y="4811"/>
                      <a:pt x="8" y="4811"/>
                    </a:cubicBezTo>
                    <a:cubicBezTo>
                      <a:pt x="4" y="4811"/>
                      <a:pt x="0" y="4808"/>
                      <a:pt x="0" y="4803"/>
                    </a:cubicBezTo>
                    <a:lnTo>
                      <a:pt x="0" y="4691"/>
                    </a:lnTo>
                    <a:cubicBezTo>
                      <a:pt x="0" y="4687"/>
                      <a:pt x="4" y="4683"/>
                      <a:pt x="8" y="4683"/>
                    </a:cubicBezTo>
                    <a:cubicBezTo>
                      <a:pt x="13" y="4683"/>
                      <a:pt x="16" y="4687"/>
                      <a:pt x="16" y="4691"/>
                    </a:cubicBezTo>
                    <a:close/>
                    <a:moveTo>
                      <a:pt x="16" y="4883"/>
                    </a:moveTo>
                    <a:lnTo>
                      <a:pt x="16" y="4995"/>
                    </a:lnTo>
                    <a:cubicBezTo>
                      <a:pt x="16" y="5000"/>
                      <a:pt x="13" y="5003"/>
                      <a:pt x="8" y="5003"/>
                    </a:cubicBezTo>
                    <a:cubicBezTo>
                      <a:pt x="4" y="5003"/>
                      <a:pt x="0" y="5000"/>
                      <a:pt x="0" y="4995"/>
                    </a:cubicBezTo>
                    <a:lnTo>
                      <a:pt x="0" y="4883"/>
                    </a:lnTo>
                    <a:cubicBezTo>
                      <a:pt x="0" y="4879"/>
                      <a:pt x="4" y="4875"/>
                      <a:pt x="8" y="4875"/>
                    </a:cubicBezTo>
                    <a:cubicBezTo>
                      <a:pt x="13" y="4875"/>
                      <a:pt x="16" y="4879"/>
                      <a:pt x="16" y="4883"/>
                    </a:cubicBezTo>
                    <a:close/>
                    <a:moveTo>
                      <a:pt x="16" y="5075"/>
                    </a:moveTo>
                    <a:lnTo>
                      <a:pt x="16" y="5187"/>
                    </a:lnTo>
                    <a:cubicBezTo>
                      <a:pt x="16" y="5192"/>
                      <a:pt x="13" y="5195"/>
                      <a:pt x="8" y="5195"/>
                    </a:cubicBezTo>
                    <a:cubicBezTo>
                      <a:pt x="4" y="5195"/>
                      <a:pt x="0" y="5192"/>
                      <a:pt x="0" y="5187"/>
                    </a:cubicBezTo>
                    <a:lnTo>
                      <a:pt x="0" y="5075"/>
                    </a:lnTo>
                    <a:cubicBezTo>
                      <a:pt x="0" y="5071"/>
                      <a:pt x="4" y="5067"/>
                      <a:pt x="8" y="5067"/>
                    </a:cubicBezTo>
                    <a:cubicBezTo>
                      <a:pt x="13" y="5067"/>
                      <a:pt x="16" y="5071"/>
                      <a:pt x="16" y="5075"/>
                    </a:cubicBezTo>
                    <a:close/>
                    <a:moveTo>
                      <a:pt x="16" y="5267"/>
                    </a:moveTo>
                    <a:lnTo>
                      <a:pt x="16" y="5379"/>
                    </a:lnTo>
                    <a:cubicBezTo>
                      <a:pt x="16" y="5384"/>
                      <a:pt x="13" y="5387"/>
                      <a:pt x="8" y="5387"/>
                    </a:cubicBezTo>
                    <a:cubicBezTo>
                      <a:pt x="4" y="5387"/>
                      <a:pt x="0" y="5384"/>
                      <a:pt x="0" y="5379"/>
                    </a:cubicBezTo>
                    <a:lnTo>
                      <a:pt x="0" y="5267"/>
                    </a:lnTo>
                    <a:cubicBezTo>
                      <a:pt x="0" y="5263"/>
                      <a:pt x="4" y="5259"/>
                      <a:pt x="8" y="5259"/>
                    </a:cubicBezTo>
                    <a:cubicBezTo>
                      <a:pt x="13" y="5259"/>
                      <a:pt x="16" y="5263"/>
                      <a:pt x="16" y="5267"/>
                    </a:cubicBezTo>
                    <a:close/>
                    <a:moveTo>
                      <a:pt x="16" y="5443"/>
                    </a:moveTo>
                    <a:lnTo>
                      <a:pt x="128" y="5443"/>
                    </a:lnTo>
                    <a:cubicBezTo>
                      <a:pt x="133" y="5443"/>
                      <a:pt x="136" y="5447"/>
                      <a:pt x="136" y="5451"/>
                    </a:cubicBezTo>
                    <a:cubicBezTo>
                      <a:pt x="136" y="5455"/>
                      <a:pt x="133" y="5459"/>
                      <a:pt x="128" y="5459"/>
                    </a:cubicBezTo>
                    <a:lnTo>
                      <a:pt x="16" y="5459"/>
                    </a:lnTo>
                    <a:cubicBezTo>
                      <a:pt x="12" y="5459"/>
                      <a:pt x="8" y="5455"/>
                      <a:pt x="8" y="5451"/>
                    </a:cubicBezTo>
                    <a:cubicBezTo>
                      <a:pt x="8" y="5447"/>
                      <a:pt x="12" y="5443"/>
                      <a:pt x="16" y="5443"/>
                    </a:cubicBezTo>
                    <a:close/>
                    <a:moveTo>
                      <a:pt x="208" y="5443"/>
                    </a:moveTo>
                    <a:lnTo>
                      <a:pt x="320" y="5443"/>
                    </a:lnTo>
                    <a:cubicBezTo>
                      <a:pt x="325" y="5443"/>
                      <a:pt x="328" y="5447"/>
                      <a:pt x="328" y="5451"/>
                    </a:cubicBezTo>
                    <a:cubicBezTo>
                      <a:pt x="328" y="5455"/>
                      <a:pt x="325" y="5459"/>
                      <a:pt x="320" y="5459"/>
                    </a:cubicBezTo>
                    <a:lnTo>
                      <a:pt x="208" y="5459"/>
                    </a:lnTo>
                    <a:cubicBezTo>
                      <a:pt x="204" y="5459"/>
                      <a:pt x="200" y="5455"/>
                      <a:pt x="200" y="5451"/>
                    </a:cubicBezTo>
                    <a:cubicBezTo>
                      <a:pt x="200" y="5447"/>
                      <a:pt x="204" y="5443"/>
                      <a:pt x="208" y="5443"/>
                    </a:cubicBezTo>
                    <a:close/>
                    <a:moveTo>
                      <a:pt x="400" y="5443"/>
                    </a:moveTo>
                    <a:lnTo>
                      <a:pt x="512" y="5443"/>
                    </a:lnTo>
                    <a:cubicBezTo>
                      <a:pt x="517" y="5443"/>
                      <a:pt x="520" y="5447"/>
                      <a:pt x="520" y="5451"/>
                    </a:cubicBezTo>
                    <a:cubicBezTo>
                      <a:pt x="520" y="5455"/>
                      <a:pt x="517" y="5459"/>
                      <a:pt x="512" y="5459"/>
                    </a:cubicBezTo>
                    <a:lnTo>
                      <a:pt x="400" y="5459"/>
                    </a:lnTo>
                    <a:cubicBezTo>
                      <a:pt x="396" y="5459"/>
                      <a:pt x="392" y="5455"/>
                      <a:pt x="392" y="5451"/>
                    </a:cubicBezTo>
                    <a:cubicBezTo>
                      <a:pt x="392" y="5447"/>
                      <a:pt x="396" y="5443"/>
                      <a:pt x="400" y="5443"/>
                    </a:cubicBezTo>
                    <a:close/>
                    <a:moveTo>
                      <a:pt x="592" y="5443"/>
                    </a:moveTo>
                    <a:lnTo>
                      <a:pt x="704" y="5443"/>
                    </a:lnTo>
                    <a:cubicBezTo>
                      <a:pt x="709" y="5443"/>
                      <a:pt x="712" y="5447"/>
                      <a:pt x="712" y="5451"/>
                    </a:cubicBezTo>
                    <a:cubicBezTo>
                      <a:pt x="712" y="5455"/>
                      <a:pt x="709" y="5459"/>
                      <a:pt x="704" y="5459"/>
                    </a:cubicBezTo>
                    <a:lnTo>
                      <a:pt x="592" y="5459"/>
                    </a:lnTo>
                    <a:cubicBezTo>
                      <a:pt x="588" y="5459"/>
                      <a:pt x="584" y="5455"/>
                      <a:pt x="584" y="5451"/>
                    </a:cubicBezTo>
                    <a:cubicBezTo>
                      <a:pt x="584" y="5447"/>
                      <a:pt x="588" y="5443"/>
                      <a:pt x="592" y="5443"/>
                    </a:cubicBezTo>
                    <a:close/>
                    <a:moveTo>
                      <a:pt x="784" y="5443"/>
                    </a:moveTo>
                    <a:lnTo>
                      <a:pt x="896" y="5443"/>
                    </a:lnTo>
                    <a:cubicBezTo>
                      <a:pt x="901" y="5443"/>
                      <a:pt x="904" y="5447"/>
                      <a:pt x="904" y="5451"/>
                    </a:cubicBezTo>
                    <a:cubicBezTo>
                      <a:pt x="904" y="5455"/>
                      <a:pt x="901" y="5459"/>
                      <a:pt x="896" y="5459"/>
                    </a:cubicBezTo>
                    <a:lnTo>
                      <a:pt x="784" y="5459"/>
                    </a:lnTo>
                    <a:cubicBezTo>
                      <a:pt x="780" y="5459"/>
                      <a:pt x="776" y="5455"/>
                      <a:pt x="776" y="5451"/>
                    </a:cubicBezTo>
                    <a:cubicBezTo>
                      <a:pt x="776" y="5447"/>
                      <a:pt x="780" y="5443"/>
                      <a:pt x="784" y="5443"/>
                    </a:cubicBezTo>
                    <a:close/>
                    <a:moveTo>
                      <a:pt x="976" y="5443"/>
                    </a:moveTo>
                    <a:lnTo>
                      <a:pt x="1088" y="5443"/>
                    </a:lnTo>
                    <a:cubicBezTo>
                      <a:pt x="1093" y="5443"/>
                      <a:pt x="1096" y="5447"/>
                      <a:pt x="1096" y="5451"/>
                    </a:cubicBezTo>
                    <a:cubicBezTo>
                      <a:pt x="1096" y="5455"/>
                      <a:pt x="1093" y="5459"/>
                      <a:pt x="1088" y="5459"/>
                    </a:cubicBezTo>
                    <a:lnTo>
                      <a:pt x="976" y="5459"/>
                    </a:lnTo>
                    <a:cubicBezTo>
                      <a:pt x="972" y="5459"/>
                      <a:pt x="968" y="5455"/>
                      <a:pt x="968" y="5451"/>
                    </a:cubicBezTo>
                    <a:cubicBezTo>
                      <a:pt x="968" y="5447"/>
                      <a:pt x="972" y="5443"/>
                      <a:pt x="976" y="5443"/>
                    </a:cubicBezTo>
                    <a:close/>
                    <a:moveTo>
                      <a:pt x="1168" y="5443"/>
                    </a:moveTo>
                    <a:lnTo>
                      <a:pt x="1280" y="5443"/>
                    </a:lnTo>
                    <a:cubicBezTo>
                      <a:pt x="1285" y="5443"/>
                      <a:pt x="1288" y="5447"/>
                      <a:pt x="1288" y="5451"/>
                    </a:cubicBezTo>
                    <a:cubicBezTo>
                      <a:pt x="1288" y="5455"/>
                      <a:pt x="1285" y="5459"/>
                      <a:pt x="1280" y="5459"/>
                    </a:cubicBezTo>
                    <a:lnTo>
                      <a:pt x="1168" y="5459"/>
                    </a:lnTo>
                    <a:cubicBezTo>
                      <a:pt x="1164" y="5459"/>
                      <a:pt x="1160" y="5455"/>
                      <a:pt x="1160" y="5451"/>
                    </a:cubicBezTo>
                    <a:cubicBezTo>
                      <a:pt x="1160" y="5447"/>
                      <a:pt x="1164" y="5443"/>
                      <a:pt x="1168" y="5443"/>
                    </a:cubicBezTo>
                    <a:close/>
                    <a:moveTo>
                      <a:pt x="1360" y="5443"/>
                    </a:moveTo>
                    <a:lnTo>
                      <a:pt x="1472" y="5443"/>
                    </a:lnTo>
                    <a:cubicBezTo>
                      <a:pt x="1477" y="5443"/>
                      <a:pt x="1480" y="5447"/>
                      <a:pt x="1480" y="5451"/>
                    </a:cubicBezTo>
                    <a:cubicBezTo>
                      <a:pt x="1480" y="5455"/>
                      <a:pt x="1477" y="5459"/>
                      <a:pt x="1472" y="5459"/>
                    </a:cubicBezTo>
                    <a:lnTo>
                      <a:pt x="1360" y="5459"/>
                    </a:lnTo>
                    <a:cubicBezTo>
                      <a:pt x="1356" y="5459"/>
                      <a:pt x="1352" y="5455"/>
                      <a:pt x="1352" y="5451"/>
                    </a:cubicBezTo>
                    <a:cubicBezTo>
                      <a:pt x="1352" y="5447"/>
                      <a:pt x="1356" y="5443"/>
                      <a:pt x="1360" y="5443"/>
                    </a:cubicBezTo>
                    <a:close/>
                    <a:moveTo>
                      <a:pt x="1552" y="5443"/>
                    </a:moveTo>
                    <a:lnTo>
                      <a:pt x="1664" y="5443"/>
                    </a:lnTo>
                    <a:cubicBezTo>
                      <a:pt x="1669" y="5443"/>
                      <a:pt x="1672" y="5447"/>
                      <a:pt x="1672" y="5451"/>
                    </a:cubicBezTo>
                    <a:cubicBezTo>
                      <a:pt x="1672" y="5455"/>
                      <a:pt x="1669" y="5459"/>
                      <a:pt x="1664" y="5459"/>
                    </a:cubicBezTo>
                    <a:lnTo>
                      <a:pt x="1552" y="5459"/>
                    </a:lnTo>
                    <a:cubicBezTo>
                      <a:pt x="1548" y="5459"/>
                      <a:pt x="1544" y="5455"/>
                      <a:pt x="1544" y="5451"/>
                    </a:cubicBezTo>
                    <a:cubicBezTo>
                      <a:pt x="1544" y="5447"/>
                      <a:pt x="1548" y="5443"/>
                      <a:pt x="1552" y="5443"/>
                    </a:cubicBezTo>
                    <a:close/>
                    <a:moveTo>
                      <a:pt x="1744" y="5443"/>
                    </a:moveTo>
                    <a:lnTo>
                      <a:pt x="1822" y="5443"/>
                    </a:lnTo>
                    <a:lnTo>
                      <a:pt x="1814" y="5451"/>
                    </a:lnTo>
                    <a:lnTo>
                      <a:pt x="1814" y="5417"/>
                    </a:lnTo>
                    <a:cubicBezTo>
                      <a:pt x="1814" y="5413"/>
                      <a:pt x="1818" y="5409"/>
                      <a:pt x="1822" y="5409"/>
                    </a:cubicBezTo>
                    <a:cubicBezTo>
                      <a:pt x="1827" y="5409"/>
                      <a:pt x="1830" y="5413"/>
                      <a:pt x="1830" y="5417"/>
                    </a:cubicBezTo>
                    <a:lnTo>
                      <a:pt x="1830" y="5451"/>
                    </a:lnTo>
                    <a:cubicBezTo>
                      <a:pt x="1830" y="5455"/>
                      <a:pt x="1827" y="5459"/>
                      <a:pt x="1822" y="5459"/>
                    </a:cubicBezTo>
                    <a:lnTo>
                      <a:pt x="1744" y="5459"/>
                    </a:lnTo>
                    <a:cubicBezTo>
                      <a:pt x="1740" y="5459"/>
                      <a:pt x="1736" y="5455"/>
                      <a:pt x="1736" y="5451"/>
                    </a:cubicBezTo>
                    <a:cubicBezTo>
                      <a:pt x="1736" y="5447"/>
                      <a:pt x="1740" y="5443"/>
                      <a:pt x="1744" y="5443"/>
                    </a:cubicBezTo>
                    <a:close/>
                    <a:moveTo>
                      <a:pt x="1814" y="5337"/>
                    </a:moveTo>
                    <a:lnTo>
                      <a:pt x="1814" y="5225"/>
                    </a:lnTo>
                    <a:cubicBezTo>
                      <a:pt x="1814" y="5221"/>
                      <a:pt x="1818" y="5217"/>
                      <a:pt x="1822" y="5217"/>
                    </a:cubicBezTo>
                    <a:cubicBezTo>
                      <a:pt x="1827" y="5217"/>
                      <a:pt x="1830" y="5221"/>
                      <a:pt x="1830" y="5225"/>
                    </a:cubicBezTo>
                    <a:lnTo>
                      <a:pt x="1830" y="5337"/>
                    </a:lnTo>
                    <a:cubicBezTo>
                      <a:pt x="1830" y="5341"/>
                      <a:pt x="1827" y="5345"/>
                      <a:pt x="1822" y="5345"/>
                    </a:cubicBezTo>
                    <a:cubicBezTo>
                      <a:pt x="1818" y="5345"/>
                      <a:pt x="1814" y="5341"/>
                      <a:pt x="1814" y="5337"/>
                    </a:cubicBezTo>
                    <a:close/>
                    <a:moveTo>
                      <a:pt x="1814" y="5145"/>
                    </a:moveTo>
                    <a:lnTo>
                      <a:pt x="1814" y="5033"/>
                    </a:lnTo>
                    <a:cubicBezTo>
                      <a:pt x="1814" y="5029"/>
                      <a:pt x="1818" y="5025"/>
                      <a:pt x="1822" y="5025"/>
                    </a:cubicBezTo>
                    <a:cubicBezTo>
                      <a:pt x="1827" y="5025"/>
                      <a:pt x="1830" y="5029"/>
                      <a:pt x="1830" y="5033"/>
                    </a:cubicBezTo>
                    <a:lnTo>
                      <a:pt x="1830" y="5145"/>
                    </a:lnTo>
                    <a:cubicBezTo>
                      <a:pt x="1830" y="5149"/>
                      <a:pt x="1827" y="5153"/>
                      <a:pt x="1822" y="5153"/>
                    </a:cubicBezTo>
                    <a:cubicBezTo>
                      <a:pt x="1818" y="5153"/>
                      <a:pt x="1814" y="5149"/>
                      <a:pt x="1814" y="5145"/>
                    </a:cubicBezTo>
                    <a:close/>
                    <a:moveTo>
                      <a:pt x="1814" y="4953"/>
                    </a:moveTo>
                    <a:lnTo>
                      <a:pt x="1814" y="4841"/>
                    </a:lnTo>
                    <a:cubicBezTo>
                      <a:pt x="1814" y="4837"/>
                      <a:pt x="1818" y="4833"/>
                      <a:pt x="1822" y="4833"/>
                    </a:cubicBezTo>
                    <a:cubicBezTo>
                      <a:pt x="1827" y="4833"/>
                      <a:pt x="1830" y="4837"/>
                      <a:pt x="1830" y="4841"/>
                    </a:cubicBezTo>
                    <a:lnTo>
                      <a:pt x="1830" y="4953"/>
                    </a:lnTo>
                    <a:cubicBezTo>
                      <a:pt x="1830" y="4957"/>
                      <a:pt x="1827" y="4961"/>
                      <a:pt x="1822" y="4961"/>
                    </a:cubicBezTo>
                    <a:cubicBezTo>
                      <a:pt x="1818" y="4961"/>
                      <a:pt x="1814" y="4957"/>
                      <a:pt x="1814" y="4953"/>
                    </a:cubicBezTo>
                    <a:close/>
                    <a:moveTo>
                      <a:pt x="1814" y="4761"/>
                    </a:moveTo>
                    <a:lnTo>
                      <a:pt x="1814" y="4649"/>
                    </a:lnTo>
                    <a:cubicBezTo>
                      <a:pt x="1814" y="4645"/>
                      <a:pt x="1818" y="4641"/>
                      <a:pt x="1822" y="4641"/>
                    </a:cubicBezTo>
                    <a:cubicBezTo>
                      <a:pt x="1827" y="4641"/>
                      <a:pt x="1830" y="4645"/>
                      <a:pt x="1830" y="4649"/>
                    </a:cubicBezTo>
                    <a:lnTo>
                      <a:pt x="1830" y="4761"/>
                    </a:lnTo>
                    <a:cubicBezTo>
                      <a:pt x="1830" y="4765"/>
                      <a:pt x="1827" y="4769"/>
                      <a:pt x="1822" y="4769"/>
                    </a:cubicBezTo>
                    <a:cubicBezTo>
                      <a:pt x="1818" y="4769"/>
                      <a:pt x="1814" y="4765"/>
                      <a:pt x="1814" y="4761"/>
                    </a:cubicBezTo>
                    <a:close/>
                    <a:moveTo>
                      <a:pt x="1814" y="4569"/>
                    </a:moveTo>
                    <a:lnTo>
                      <a:pt x="1814" y="4457"/>
                    </a:lnTo>
                    <a:cubicBezTo>
                      <a:pt x="1814" y="4453"/>
                      <a:pt x="1818" y="4449"/>
                      <a:pt x="1822" y="4449"/>
                    </a:cubicBezTo>
                    <a:cubicBezTo>
                      <a:pt x="1827" y="4449"/>
                      <a:pt x="1830" y="4453"/>
                      <a:pt x="1830" y="4457"/>
                    </a:cubicBezTo>
                    <a:lnTo>
                      <a:pt x="1830" y="4569"/>
                    </a:lnTo>
                    <a:cubicBezTo>
                      <a:pt x="1830" y="4573"/>
                      <a:pt x="1827" y="4577"/>
                      <a:pt x="1822" y="4577"/>
                    </a:cubicBezTo>
                    <a:cubicBezTo>
                      <a:pt x="1818" y="4577"/>
                      <a:pt x="1814" y="4573"/>
                      <a:pt x="1814" y="4569"/>
                    </a:cubicBezTo>
                    <a:close/>
                    <a:moveTo>
                      <a:pt x="1814" y="4377"/>
                    </a:moveTo>
                    <a:lnTo>
                      <a:pt x="1814" y="4265"/>
                    </a:lnTo>
                    <a:cubicBezTo>
                      <a:pt x="1814" y="4261"/>
                      <a:pt x="1818" y="4257"/>
                      <a:pt x="1822" y="4257"/>
                    </a:cubicBezTo>
                    <a:cubicBezTo>
                      <a:pt x="1827" y="4257"/>
                      <a:pt x="1830" y="4261"/>
                      <a:pt x="1830" y="4265"/>
                    </a:cubicBezTo>
                    <a:lnTo>
                      <a:pt x="1830" y="4377"/>
                    </a:lnTo>
                    <a:cubicBezTo>
                      <a:pt x="1830" y="4381"/>
                      <a:pt x="1827" y="4385"/>
                      <a:pt x="1822" y="4385"/>
                    </a:cubicBezTo>
                    <a:cubicBezTo>
                      <a:pt x="1818" y="4385"/>
                      <a:pt x="1814" y="4381"/>
                      <a:pt x="1814" y="4377"/>
                    </a:cubicBezTo>
                    <a:close/>
                    <a:moveTo>
                      <a:pt x="1814" y="4185"/>
                    </a:moveTo>
                    <a:lnTo>
                      <a:pt x="1814" y="4073"/>
                    </a:lnTo>
                    <a:cubicBezTo>
                      <a:pt x="1814" y="4069"/>
                      <a:pt x="1818" y="4065"/>
                      <a:pt x="1822" y="4065"/>
                    </a:cubicBezTo>
                    <a:cubicBezTo>
                      <a:pt x="1827" y="4065"/>
                      <a:pt x="1830" y="4069"/>
                      <a:pt x="1830" y="4073"/>
                    </a:cubicBezTo>
                    <a:lnTo>
                      <a:pt x="1830" y="4185"/>
                    </a:lnTo>
                    <a:cubicBezTo>
                      <a:pt x="1830" y="4189"/>
                      <a:pt x="1827" y="4193"/>
                      <a:pt x="1822" y="4193"/>
                    </a:cubicBezTo>
                    <a:cubicBezTo>
                      <a:pt x="1818" y="4193"/>
                      <a:pt x="1814" y="4189"/>
                      <a:pt x="1814" y="4185"/>
                    </a:cubicBezTo>
                    <a:close/>
                    <a:moveTo>
                      <a:pt x="1814" y="3993"/>
                    </a:moveTo>
                    <a:lnTo>
                      <a:pt x="1814" y="3881"/>
                    </a:lnTo>
                    <a:cubicBezTo>
                      <a:pt x="1814" y="3877"/>
                      <a:pt x="1818" y="3873"/>
                      <a:pt x="1822" y="3873"/>
                    </a:cubicBezTo>
                    <a:cubicBezTo>
                      <a:pt x="1827" y="3873"/>
                      <a:pt x="1830" y="3877"/>
                      <a:pt x="1830" y="3881"/>
                    </a:cubicBezTo>
                    <a:lnTo>
                      <a:pt x="1830" y="3993"/>
                    </a:lnTo>
                    <a:cubicBezTo>
                      <a:pt x="1830" y="3997"/>
                      <a:pt x="1827" y="4001"/>
                      <a:pt x="1822" y="4001"/>
                    </a:cubicBezTo>
                    <a:cubicBezTo>
                      <a:pt x="1818" y="4001"/>
                      <a:pt x="1814" y="3997"/>
                      <a:pt x="1814" y="3993"/>
                    </a:cubicBezTo>
                    <a:close/>
                    <a:moveTo>
                      <a:pt x="1814" y="3801"/>
                    </a:moveTo>
                    <a:lnTo>
                      <a:pt x="1814" y="3689"/>
                    </a:lnTo>
                    <a:cubicBezTo>
                      <a:pt x="1814" y="3685"/>
                      <a:pt x="1818" y="3681"/>
                      <a:pt x="1822" y="3681"/>
                    </a:cubicBezTo>
                    <a:cubicBezTo>
                      <a:pt x="1827" y="3681"/>
                      <a:pt x="1830" y="3685"/>
                      <a:pt x="1830" y="3689"/>
                    </a:cubicBezTo>
                    <a:lnTo>
                      <a:pt x="1830" y="3801"/>
                    </a:lnTo>
                    <a:cubicBezTo>
                      <a:pt x="1830" y="3805"/>
                      <a:pt x="1827" y="3809"/>
                      <a:pt x="1822" y="3809"/>
                    </a:cubicBezTo>
                    <a:cubicBezTo>
                      <a:pt x="1818" y="3809"/>
                      <a:pt x="1814" y="3805"/>
                      <a:pt x="1814" y="3801"/>
                    </a:cubicBezTo>
                    <a:close/>
                    <a:moveTo>
                      <a:pt x="1814" y="3609"/>
                    </a:moveTo>
                    <a:lnTo>
                      <a:pt x="1814" y="3497"/>
                    </a:lnTo>
                    <a:cubicBezTo>
                      <a:pt x="1814" y="3493"/>
                      <a:pt x="1818" y="3489"/>
                      <a:pt x="1822" y="3489"/>
                    </a:cubicBezTo>
                    <a:cubicBezTo>
                      <a:pt x="1827" y="3489"/>
                      <a:pt x="1830" y="3493"/>
                      <a:pt x="1830" y="3497"/>
                    </a:cubicBezTo>
                    <a:lnTo>
                      <a:pt x="1830" y="3609"/>
                    </a:lnTo>
                    <a:cubicBezTo>
                      <a:pt x="1830" y="3613"/>
                      <a:pt x="1827" y="3617"/>
                      <a:pt x="1822" y="3617"/>
                    </a:cubicBezTo>
                    <a:cubicBezTo>
                      <a:pt x="1818" y="3617"/>
                      <a:pt x="1814" y="3613"/>
                      <a:pt x="1814" y="3609"/>
                    </a:cubicBezTo>
                    <a:close/>
                    <a:moveTo>
                      <a:pt x="1814" y="3417"/>
                    </a:moveTo>
                    <a:lnTo>
                      <a:pt x="1814" y="3305"/>
                    </a:lnTo>
                    <a:cubicBezTo>
                      <a:pt x="1814" y="3301"/>
                      <a:pt x="1818" y="3297"/>
                      <a:pt x="1822" y="3297"/>
                    </a:cubicBezTo>
                    <a:cubicBezTo>
                      <a:pt x="1827" y="3297"/>
                      <a:pt x="1830" y="3301"/>
                      <a:pt x="1830" y="3305"/>
                    </a:cubicBezTo>
                    <a:lnTo>
                      <a:pt x="1830" y="3417"/>
                    </a:lnTo>
                    <a:cubicBezTo>
                      <a:pt x="1830" y="3421"/>
                      <a:pt x="1827" y="3425"/>
                      <a:pt x="1822" y="3425"/>
                    </a:cubicBezTo>
                    <a:cubicBezTo>
                      <a:pt x="1818" y="3425"/>
                      <a:pt x="1814" y="3421"/>
                      <a:pt x="1814" y="3417"/>
                    </a:cubicBezTo>
                    <a:close/>
                    <a:moveTo>
                      <a:pt x="1814" y="3225"/>
                    </a:moveTo>
                    <a:lnTo>
                      <a:pt x="1814" y="3113"/>
                    </a:lnTo>
                    <a:cubicBezTo>
                      <a:pt x="1814" y="3109"/>
                      <a:pt x="1818" y="3105"/>
                      <a:pt x="1822" y="3105"/>
                    </a:cubicBezTo>
                    <a:cubicBezTo>
                      <a:pt x="1827" y="3105"/>
                      <a:pt x="1830" y="3109"/>
                      <a:pt x="1830" y="3113"/>
                    </a:cubicBezTo>
                    <a:lnTo>
                      <a:pt x="1830" y="3225"/>
                    </a:lnTo>
                    <a:cubicBezTo>
                      <a:pt x="1830" y="3229"/>
                      <a:pt x="1827" y="3233"/>
                      <a:pt x="1822" y="3233"/>
                    </a:cubicBezTo>
                    <a:cubicBezTo>
                      <a:pt x="1818" y="3233"/>
                      <a:pt x="1814" y="3229"/>
                      <a:pt x="1814" y="3225"/>
                    </a:cubicBezTo>
                    <a:close/>
                    <a:moveTo>
                      <a:pt x="1814" y="3033"/>
                    </a:moveTo>
                    <a:lnTo>
                      <a:pt x="1814" y="2921"/>
                    </a:lnTo>
                    <a:cubicBezTo>
                      <a:pt x="1814" y="2917"/>
                      <a:pt x="1818" y="2913"/>
                      <a:pt x="1822" y="2913"/>
                    </a:cubicBezTo>
                    <a:cubicBezTo>
                      <a:pt x="1827" y="2913"/>
                      <a:pt x="1830" y="2917"/>
                      <a:pt x="1830" y="2921"/>
                    </a:cubicBezTo>
                    <a:lnTo>
                      <a:pt x="1830" y="3033"/>
                    </a:lnTo>
                    <a:cubicBezTo>
                      <a:pt x="1830" y="3037"/>
                      <a:pt x="1827" y="3041"/>
                      <a:pt x="1822" y="3041"/>
                    </a:cubicBezTo>
                    <a:cubicBezTo>
                      <a:pt x="1818" y="3041"/>
                      <a:pt x="1814" y="3037"/>
                      <a:pt x="1814" y="3033"/>
                    </a:cubicBezTo>
                    <a:close/>
                    <a:moveTo>
                      <a:pt x="1814" y="2841"/>
                    </a:moveTo>
                    <a:lnTo>
                      <a:pt x="1814" y="2729"/>
                    </a:lnTo>
                    <a:cubicBezTo>
                      <a:pt x="1814" y="2725"/>
                      <a:pt x="1818" y="2721"/>
                      <a:pt x="1822" y="2721"/>
                    </a:cubicBezTo>
                    <a:cubicBezTo>
                      <a:pt x="1827" y="2721"/>
                      <a:pt x="1830" y="2725"/>
                      <a:pt x="1830" y="2729"/>
                    </a:cubicBezTo>
                    <a:lnTo>
                      <a:pt x="1830" y="2841"/>
                    </a:lnTo>
                    <a:cubicBezTo>
                      <a:pt x="1830" y="2845"/>
                      <a:pt x="1827" y="2849"/>
                      <a:pt x="1822" y="2849"/>
                    </a:cubicBezTo>
                    <a:cubicBezTo>
                      <a:pt x="1818" y="2849"/>
                      <a:pt x="1814" y="2845"/>
                      <a:pt x="1814" y="2841"/>
                    </a:cubicBezTo>
                    <a:close/>
                    <a:moveTo>
                      <a:pt x="1814" y="2649"/>
                    </a:moveTo>
                    <a:lnTo>
                      <a:pt x="1814" y="2537"/>
                    </a:lnTo>
                    <a:cubicBezTo>
                      <a:pt x="1814" y="2533"/>
                      <a:pt x="1818" y="2529"/>
                      <a:pt x="1822" y="2529"/>
                    </a:cubicBezTo>
                    <a:cubicBezTo>
                      <a:pt x="1827" y="2529"/>
                      <a:pt x="1830" y="2533"/>
                      <a:pt x="1830" y="2537"/>
                    </a:cubicBezTo>
                    <a:lnTo>
                      <a:pt x="1830" y="2649"/>
                    </a:lnTo>
                    <a:cubicBezTo>
                      <a:pt x="1830" y="2653"/>
                      <a:pt x="1827" y="2657"/>
                      <a:pt x="1822" y="2657"/>
                    </a:cubicBezTo>
                    <a:cubicBezTo>
                      <a:pt x="1818" y="2657"/>
                      <a:pt x="1814" y="2653"/>
                      <a:pt x="1814" y="2649"/>
                    </a:cubicBezTo>
                    <a:close/>
                    <a:moveTo>
                      <a:pt x="1814" y="2457"/>
                    </a:moveTo>
                    <a:lnTo>
                      <a:pt x="1814" y="2345"/>
                    </a:lnTo>
                    <a:cubicBezTo>
                      <a:pt x="1814" y="2341"/>
                      <a:pt x="1818" y="2337"/>
                      <a:pt x="1822" y="2337"/>
                    </a:cubicBezTo>
                    <a:cubicBezTo>
                      <a:pt x="1827" y="2337"/>
                      <a:pt x="1830" y="2341"/>
                      <a:pt x="1830" y="2345"/>
                    </a:cubicBezTo>
                    <a:lnTo>
                      <a:pt x="1830" y="2457"/>
                    </a:lnTo>
                    <a:cubicBezTo>
                      <a:pt x="1830" y="2461"/>
                      <a:pt x="1827" y="2465"/>
                      <a:pt x="1822" y="2465"/>
                    </a:cubicBezTo>
                    <a:cubicBezTo>
                      <a:pt x="1818" y="2465"/>
                      <a:pt x="1814" y="2461"/>
                      <a:pt x="1814" y="2457"/>
                    </a:cubicBezTo>
                    <a:close/>
                    <a:moveTo>
                      <a:pt x="1814" y="2265"/>
                    </a:moveTo>
                    <a:lnTo>
                      <a:pt x="1814" y="2153"/>
                    </a:lnTo>
                    <a:cubicBezTo>
                      <a:pt x="1814" y="2149"/>
                      <a:pt x="1818" y="2145"/>
                      <a:pt x="1822" y="2145"/>
                    </a:cubicBezTo>
                    <a:cubicBezTo>
                      <a:pt x="1827" y="2145"/>
                      <a:pt x="1830" y="2149"/>
                      <a:pt x="1830" y="2153"/>
                    </a:cubicBezTo>
                    <a:lnTo>
                      <a:pt x="1830" y="2265"/>
                    </a:lnTo>
                    <a:cubicBezTo>
                      <a:pt x="1830" y="2269"/>
                      <a:pt x="1827" y="2273"/>
                      <a:pt x="1822" y="2273"/>
                    </a:cubicBezTo>
                    <a:cubicBezTo>
                      <a:pt x="1818" y="2273"/>
                      <a:pt x="1814" y="2269"/>
                      <a:pt x="1814" y="2265"/>
                    </a:cubicBezTo>
                    <a:close/>
                    <a:moveTo>
                      <a:pt x="1814" y="2073"/>
                    </a:moveTo>
                    <a:lnTo>
                      <a:pt x="1814" y="1961"/>
                    </a:lnTo>
                    <a:cubicBezTo>
                      <a:pt x="1814" y="1957"/>
                      <a:pt x="1818" y="1953"/>
                      <a:pt x="1822" y="1953"/>
                    </a:cubicBezTo>
                    <a:cubicBezTo>
                      <a:pt x="1827" y="1953"/>
                      <a:pt x="1830" y="1957"/>
                      <a:pt x="1830" y="1961"/>
                    </a:cubicBezTo>
                    <a:lnTo>
                      <a:pt x="1830" y="2073"/>
                    </a:lnTo>
                    <a:cubicBezTo>
                      <a:pt x="1830" y="2077"/>
                      <a:pt x="1827" y="2081"/>
                      <a:pt x="1822" y="2081"/>
                    </a:cubicBezTo>
                    <a:cubicBezTo>
                      <a:pt x="1818" y="2081"/>
                      <a:pt x="1814" y="2077"/>
                      <a:pt x="1814" y="2073"/>
                    </a:cubicBezTo>
                    <a:close/>
                    <a:moveTo>
                      <a:pt x="1814" y="1881"/>
                    </a:moveTo>
                    <a:lnTo>
                      <a:pt x="1814" y="1769"/>
                    </a:lnTo>
                    <a:cubicBezTo>
                      <a:pt x="1814" y="1765"/>
                      <a:pt x="1818" y="1761"/>
                      <a:pt x="1822" y="1761"/>
                    </a:cubicBezTo>
                    <a:cubicBezTo>
                      <a:pt x="1827" y="1761"/>
                      <a:pt x="1830" y="1765"/>
                      <a:pt x="1830" y="1769"/>
                    </a:cubicBezTo>
                    <a:lnTo>
                      <a:pt x="1830" y="1881"/>
                    </a:lnTo>
                    <a:cubicBezTo>
                      <a:pt x="1830" y="1885"/>
                      <a:pt x="1827" y="1889"/>
                      <a:pt x="1822" y="1889"/>
                    </a:cubicBezTo>
                    <a:cubicBezTo>
                      <a:pt x="1818" y="1889"/>
                      <a:pt x="1814" y="1885"/>
                      <a:pt x="1814" y="1881"/>
                    </a:cubicBezTo>
                    <a:close/>
                    <a:moveTo>
                      <a:pt x="1814" y="1689"/>
                    </a:moveTo>
                    <a:lnTo>
                      <a:pt x="1814" y="1577"/>
                    </a:lnTo>
                    <a:cubicBezTo>
                      <a:pt x="1814" y="1573"/>
                      <a:pt x="1818" y="1569"/>
                      <a:pt x="1822" y="1569"/>
                    </a:cubicBezTo>
                    <a:cubicBezTo>
                      <a:pt x="1827" y="1569"/>
                      <a:pt x="1830" y="1573"/>
                      <a:pt x="1830" y="1577"/>
                    </a:cubicBezTo>
                    <a:lnTo>
                      <a:pt x="1830" y="1689"/>
                    </a:lnTo>
                    <a:cubicBezTo>
                      <a:pt x="1830" y="1693"/>
                      <a:pt x="1827" y="1697"/>
                      <a:pt x="1822" y="1697"/>
                    </a:cubicBezTo>
                    <a:cubicBezTo>
                      <a:pt x="1818" y="1697"/>
                      <a:pt x="1814" y="1693"/>
                      <a:pt x="1814" y="1689"/>
                    </a:cubicBezTo>
                    <a:close/>
                    <a:moveTo>
                      <a:pt x="1814" y="1497"/>
                    </a:moveTo>
                    <a:lnTo>
                      <a:pt x="1814" y="1385"/>
                    </a:lnTo>
                    <a:cubicBezTo>
                      <a:pt x="1814" y="1381"/>
                      <a:pt x="1818" y="1377"/>
                      <a:pt x="1822" y="1377"/>
                    </a:cubicBezTo>
                    <a:cubicBezTo>
                      <a:pt x="1827" y="1377"/>
                      <a:pt x="1830" y="1381"/>
                      <a:pt x="1830" y="1385"/>
                    </a:cubicBezTo>
                    <a:lnTo>
                      <a:pt x="1830" y="1497"/>
                    </a:lnTo>
                    <a:cubicBezTo>
                      <a:pt x="1830" y="1501"/>
                      <a:pt x="1827" y="1505"/>
                      <a:pt x="1822" y="1505"/>
                    </a:cubicBezTo>
                    <a:cubicBezTo>
                      <a:pt x="1818" y="1505"/>
                      <a:pt x="1814" y="1501"/>
                      <a:pt x="1814" y="1497"/>
                    </a:cubicBezTo>
                    <a:close/>
                    <a:moveTo>
                      <a:pt x="1814" y="1305"/>
                    </a:moveTo>
                    <a:lnTo>
                      <a:pt x="1814" y="1193"/>
                    </a:lnTo>
                    <a:cubicBezTo>
                      <a:pt x="1814" y="1189"/>
                      <a:pt x="1818" y="1185"/>
                      <a:pt x="1822" y="1185"/>
                    </a:cubicBezTo>
                    <a:cubicBezTo>
                      <a:pt x="1827" y="1185"/>
                      <a:pt x="1830" y="1189"/>
                      <a:pt x="1830" y="1193"/>
                    </a:cubicBezTo>
                    <a:lnTo>
                      <a:pt x="1830" y="1305"/>
                    </a:lnTo>
                    <a:cubicBezTo>
                      <a:pt x="1830" y="1309"/>
                      <a:pt x="1827" y="1313"/>
                      <a:pt x="1822" y="1313"/>
                    </a:cubicBezTo>
                    <a:cubicBezTo>
                      <a:pt x="1818" y="1313"/>
                      <a:pt x="1814" y="1309"/>
                      <a:pt x="1814" y="1305"/>
                    </a:cubicBezTo>
                    <a:close/>
                    <a:moveTo>
                      <a:pt x="1814" y="1113"/>
                    </a:moveTo>
                    <a:lnTo>
                      <a:pt x="1814" y="1001"/>
                    </a:lnTo>
                    <a:cubicBezTo>
                      <a:pt x="1814" y="997"/>
                      <a:pt x="1818" y="993"/>
                      <a:pt x="1822" y="993"/>
                    </a:cubicBezTo>
                    <a:cubicBezTo>
                      <a:pt x="1827" y="993"/>
                      <a:pt x="1830" y="997"/>
                      <a:pt x="1830" y="1001"/>
                    </a:cubicBezTo>
                    <a:lnTo>
                      <a:pt x="1830" y="1113"/>
                    </a:lnTo>
                    <a:cubicBezTo>
                      <a:pt x="1830" y="1117"/>
                      <a:pt x="1827" y="1121"/>
                      <a:pt x="1822" y="1121"/>
                    </a:cubicBezTo>
                    <a:cubicBezTo>
                      <a:pt x="1818" y="1121"/>
                      <a:pt x="1814" y="1117"/>
                      <a:pt x="1814" y="1113"/>
                    </a:cubicBezTo>
                    <a:close/>
                    <a:moveTo>
                      <a:pt x="1814" y="921"/>
                    </a:moveTo>
                    <a:lnTo>
                      <a:pt x="1814" y="809"/>
                    </a:lnTo>
                    <a:cubicBezTo>
                      <a:pt x="1814" y="805"/>
                      <a:pt x="1818" y="801"/>
                      <a:pt x="1822" y="801"/>
                    </a:cubicBezTo>
                    <a:cubicBezTo>
                      <a:pt x="1827" y="801"/>
                      <a:pt x="1830" y="805"/>
                      <a:pt x="1830" y="809"/>
                    </a:cubicBezTo>
                    <a:lnTo>
                      <a:pt x="1830" y="921"/>
                    </a:lnTo>
                    <a:cubicBezTo>
                      <a:pt x="1830" y="925"/>
                      <a:pt x="1827" y="929"/>
                      <a:pt x="1822" y="929"/>
                    </a:cubicBezTo>
                    <a:cubicBezTo>
                      <a:pt x="1818" y="929"/>
                      <a:pt x="1814" y="925"/>
                      <a:pt x="1814" y="921"/>
                    </a:cubicBezTo>
                    <a:close/>
                    <a:moveTo>
                      <a:pt x="1814" y="729"/>
                    </a:moveTo>
                    <a:lnTo>
                      <a:pt x="1814" y="617"/>
                    </a:lnTo>
                    <a:cubicBezTo>
                      <a:pt x="1814" y="613"/>
                      <a:pt x="1818" y="609"/>
                      <a:pt x="1822" y="609"/>
                    </a:cubicBezTo>
                    <a:cubicBezTo>
                      <a:pt x="1827" y="609"/>
                      <a:pt x="1830" y="613"/>
                      <a:pt x="1830" y="617"/>
                    </a:cubicBezTo>
                    <a:lnTo>
                      <a:pt x="1830" y="729"/>
                    </a:lnTo>
                    <a:cubicBezTo>
                      <a:pt x="1830" y="733"/>
                      <a:pt x="1827" y="737"/>
                      <a:pt x="1822" y="737"/>
                    </a:cubicBezTo>
                    <a:cubicBezTo>
                      <a:pt x="1818" y="737"/>
                      <a:pt x="1814" y="733"/>
                      <a:pt x="1814" y="729"/>
                    </a:cubicBezTo>
                    <a:close/>
                    <a:moveTo>
                      <a:pt x="1814" y="537"/>
                    </a:moveTo>
                    <a:lnTo>
                      <a:pt x="1814" y="425"/>
                    </a:lnTo>
                    <a:cubicBezTo>
                      <a:pt x="1814" y="421"/>
                      <a:pt x="1818" y="417"/>
                      <a:pt x="1822" y="417"/>
                    </a:cubicBezTo>
                    <a:cubicBezTo>
                      <a:pt x="1827" y="417"/>
                      <a:pt x="1830" y="421"/>
                      <a:pt x="1830" y="425"/>
                    </a:cubicBezTo>
                    <a:lnTo>
                      <a:pt x="1830" y="537"/>
                    </a:lnTo>
                    <a:cubicBezTo>
                      <a:pt x="1830" y="541"/>
                      <a:pt x="1827" y="545"/>
                      <a:pt x="1822" y="545"/>
                    </a:cubicBezTo>
                    <a:cubicBezTo>
                      <a:pt x="1818" y="545"/>
                      <a:pt x="1814" y="541"/>
                      <a:pt x="1814" y="537"/>
                    </a:cubicBezTo>
                    <a:close/>
                    <a:moveTo>
                      <a:pt x="1814" y="345"/>
                    </a:moveTo>
                    <a:lnTo>
                      <a:pt x="1814" y="233"/>
                    </a:lnTo>
                    <a:cubicBezTo>
                      <a:pt x="1814" y="229"/>
                      <a:pt x="1818" y="225"/>
                      <a:pt x="1822" y="225"/>
                    </a:cubicBezTo>
                    <a:cubicBezTo>
                      <a:pt x="1827" y="225"/>
                      <a:pt x="1830" y="229"/>
                      <a:pt x="1830" y="233"/>
                    </a:cubicBezTo>
                    <a:lnTo>
                      <a:pt x="1830" y="345"/>
                    </a:lnTo>
                    <a:cubicBezTo>
                      <a:pt x="1830" y="349"/>
                      <a:pt x="1827" y="353"/>
                      <a:pt x="1822" y="353"/>
                    </a:cubicBezTo>
                    <a:cubicBezTo>
                      <a:pt x="1818" y="353"/>
                      <a:pt x="1814" y="349"/>
                      <a:pt x="1814" y="345"/>
                    </a:cubicBezTo>
                    <a:close/>
                    <a:moveTo>
                      <a:pt x="1814" y="153"/>
                    </a:moveTo>
                    <a:lnTo>
                      <a:pt x="1814" y="41"/>
                    </a:lnTo>
                    <a:cubicBezTo>
                      <a:pt x="1814" y="37"/>
                      <a:pt x="1818" y="33"/>
                      <a:pt x="1822" y="33"/>
                    </a:cubicBezTo>
                    <a:cubicBezTo>
                      <a:pt x="1827" y="33"/>
                      <a:pt x="1830" y="37"/>
                      <a:pt x="1830" y="41"/>
                    </a:cubicBezTo>
                    <a:lnTo>
                      <a:pt x="1830" y="153"/>
                    </a:lnTo>
                    <a:cubicBezTo>
                      <a:pt x="1830" y="157"/>
                      <a:pt x="1827" y="161"/>
                      <a:pt x="1822" y="161"/>
                    </a:cubicBezTo>
                    <a:cubicBezTo>
                      <a:pt x="1818" y="161"/>
                      <a:pt x="1814" y="157"/>
                      <a:pt x="1814" y="153"/>
                    </a:cubicBezTo>
                    <a:close/>
                    <a:moveTo>
                      <a:pt x="1775" y="16"/>
                    </a:moveTo>
                    <a:lnTo>
                      <a:pt x="1663" y="16"/>
                    </a:lnTo>
                    <a:cubicBezTo>
                      <a:pt x="1658" y="16"/>
                      <a:pt x="1655" y="13"/>
                      <a:pt x="1655" y="8"/>
                    </a:cubicBezTo>
                    <a:cubicBezTo>
                      <a:pt x="1655" y="4"/>
                      <a:pt x="1658" y="0"/>
                      <a:pt x="1663" y="0"/>
                    </a:cubicBezTo>
                    <a:lnTo>
                      <a:pt x="1775" y="0"/>
                    </a:lnTo>
                    <a:cubicBezTo>
                      <a:pt x="1779" y="0"/>
                      <a:pt x="1783" y="4"/>
                      <a:pt x="1783" y="8"/>
                    </a:cubicBezTo>
                    <a:cubicBezTo>
                      <a:pt x="1783" y="13"/>
                      <a:pt x="1779" y="16"/>
                      <a:pt x="1775" y="16"/>
                    </a:cubicBezTo>
                    <a:close/>
                    <a:moveTo>
                      <a:pt x="1583" y="16"/>
                    </a:moveTo>
                    <a:lnTo>
                      <a:pt x="1471" y="16"/>
                    </a:lnTo>
                    <a:cubicBezTo>
                      <a:pt x="1466" y="16"/>
                      <a:pt x="1463" y="13"/>
                      <a:pt x="1463" y="8"/>
                    </a:cubicBezTo>
                    <a:cubicBezTo>
                      <a:pt x="1463" y="4"/>
                      <a:pt x="1466" y="0"/>
                      <a:pt x="1471" y="0"/>
                    </a:cubicBezTo>
                    <a:lnTo>
                      <a:pt x="1583" y="0"/>
                    </a:lnTo>
                    <a:cubicBezTo>
                      <a:pt x="1587" y="0"/>
                      <a:pt x="1591" y="4"/>
                      <a:pt x="1591" y="8"/>
                    </a:cubicBezTo>
                    <a:cubicBezTo>
                      <a:pt x="1591" y="13"/>
                      <a:pt x="1587" y="16"/>
                      <a:pt x="1583" y="16"/>
                    </a:cubicBezTo>
                    <a:close/>
                    <a:moveTo>
                      <a:pt x="1391" y="16"/>
                    </a:moveTo>
                    <a:lnTo>
                      <a:pt x="1321" y="16"/>
                    </a:lnTo>
                    <a:cubicBezTo>
                      <a:pt x="1317" y="16"/>
                      <a:pt x="1313" y="13"/>
                      <a:pt x="1313" y="8"/>
                    </a:cubicBezTo>
                    <a:cubicBezTo>
                      <a:pt x="1313" y="4"/>
                      <a:pt x="1317" y="0"/>
                      <a:pt x="1321" y="0"/>
                    </a:cubicBezTo>
                    <a:lnTo>
                      <a:pt x="1391" y="0"/>
                    </a:lnTo>
                    <a:cubicBezTo>
                      <a:pt x="1395" y="0"/>
                      <a:pt x="1399" y="4"/>
                      <a:pt x="1399" y="8"/>
                    </a:cubicBezTo>
                    <a:cubicBezTo>
                      <a:pt x="1399" y="13"/>
                      <a:pt x="1395" y="16"/>
                      <a:pt x="139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0" name="Rectangle 806">
                <a:extLst>
                  <a:ext uri="{FF2B5EF4-FFF2-40B4-BE49-F238E27FC236}">
                    <a16:creationId xmlns="" xmlns:a16="http://schemas.microsoft.com/office/drawing/2014/main" id="{87196DD2-CCCF-42E4-834F-C24908392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488"/>
                <a:ext cx="563" cy="125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1" name="Rectangle 807">
                <a:extLst>
                  <a:ext uri="{FF2B5EF4-FFF2-40B4-BE49-F238E27FC236}">
                    <a16:creationId xmlns="" xmlns:a16="http://schemas.microsoft.com/office/drawing/2014/main" id="{947E1A1C-DD65-4E4F-8F8B-098C81324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1477"/>
                <a:ext cx="43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1009">
              <a:extLst>
                <a:ext uri="{FF2B5EF4-FFF2-40B4-BE49-F238E27FC236}">
                  <a16:creationId xmlns="" xmlns:a16="http://schemas.microsoft.com/office/drawing/2014/main" id="{C69A0CE4-0938-4437-BA90-341B277FC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" y="1472"/>
              <a:ext cx="2509" cy="1310"/>
              <a:chOff x="346" y="1472"/>
              <a:chExt cx="2509" cy="1310"/>
            </a:xfrm>
          </p:grpSpPr>
          <p:sp>
            <p:nvSpPr>
              <p:cNvPr id="2202" name="Freeform 809">
                <a:extLst>
                  <a:ext uri="{FF2B5EF4-FFF2-40B4-BE49-F238E27FC236}">
                    <a16:creationId xmlns="" xmlns:a16="http://schemas.microsoft.com/office/drawing/2014/main" id="{A09387FD-6379-408F-A430-A8903F797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479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3" name="Rectangle 810">
                <a:extLst>
                  <a:ext uri="{FF2B5EF4-FFF2-40B4-BE49-F238E27FC236}">
                    <a16:creationId xmlns="" xmlns:a16="http://schemas.microsoft.com/office/drawing/2014/main" id="{1C66ADDE-D4D6-4181-A3BF-C43048DA5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1477"/>
                <a:ext cx="43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4" name="Rectangle 811">
                <a:extLst>
                  <a:ext uri="{FF2B5EF4-FFF2-40B4-BE49-F238E27FC236}">
                    <a16:creationId xmlns="" xmlns:a16="http://schemas.microsoft.com/office/drawing/2014/main" id="{E5979448-BCA4-4B9F-B292-63C3951DA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5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5" name="Freeform 812">
                <a:extLst>
                  <a:ext uri="{FF2B5EF4-FFF2-40B4-BE49-F238E27FC236}">
                    <a16:creationId xmlns="" xmlns:a16="http://schemas.microsoft.com/office/drawing/2014/main" id="{D9CA3E8C-4762-4AF9-BDE8-4994CA9BA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1479"/>
                <a:ext cx="35" cy="27"/>
              </a:xfrm>
              <a:custGeom>
                <a:avLst/>
                <a:gdLst>
                  <a:gd name="T0" fmla="*/ 35 w 35"/>
                  <a:gd name="T1" fmla="*/ 27 h 27"/>
                  <a:gd name="T2" fmla="*/ 0 w 35"/>
                  <a:gd name="T3" fmla="*/ 13 h 27"/>
                  <a:gd name="T4" fmla="*/ 35 w 35"/>
                  <a:gd name="T5" fmla="*/ 0 h 27"/>
                  <a:gd name="T6" fmla="*/ 35 w 3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7">
                    <a:moveTo>
                      <a:pt x="35" y="27"/>
                    </a:moveTo>
                    <a:lnTo>
                      <a:pt x="0" y="13"/>
                    </a:lnTo>
                    <a:lnTo>
                      <a:pt x="35" y="0"/>
                    </a:lnTo>
                    <a:lnTo>
                      <a:pt x="3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6" name="Rectangle 813">
                <a:extLst>
                  <a:ext uri="{FF2B5EF4-FFF2-40B4-BE49-F238E27FC236}">
                    <a16:creationId xmlns="" xmlns:a16="http://schemas.microsoft.com/office/drawing/2014/main" id="{B52C017D-EA1B-4359-A86B-6A0F3A2F4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5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7" name="Freeform 814">
                <a:extLst>
                  <a:ext uri="{FF2B5EF4-FFF2-40B4-BE49-F238E27FC236}">
                    <a16:creationId xmlns="" xmlns:a16="http://schemas.microsoft.com/office/drawing/2014/main" id="{24BED94F-DAA8-412B-BC79-6C7CF6D18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0" y="1483"/>
                <a:ext cx="555" cy="1244"/>
              </a:xfrm>
              <a:custGeom>
                <a:avLst/>
                <a:gdLst>
                  <a:gd name="T0" fmla="*/ 318 w 1831"/>
                  <a:gd name="T1" fmla="*/ 16 h 5458"/>
                  <a:gd name="T2" fmla="*/ 14 w 1831"/>
                  <a:gd name="T3" fmla="*/ 16 h 5458"/>
                  <a:gd name="T4" fmla="*/ 8 w 1831"/>
                  <a:gd name="T5" fmla="*/ 202 h 5458"/>
                  <a:gd name="T6" fmla="*/ 0 w 1831"/>
                  <a:gd name="T7" fmla="*/ 386 h 5458"/>
                  <a:gd name="T8" fmla="*/ 0 w 1831"/>
                  <a:gd name="T9" fmla="*/ 466 h 5458"/>
                  <a:gd name="T10" fmla="*/ 8 w 1831"/>
                  <a:gd name="T11" fmla="*/ 650 h 5458"/>
                  <a:gd name="T12" fmla="*/ 16 w 1831"/>
                  <a:gd name="T13" fmla="*/ 850 h 5458"/>
                  <a:gd name="T14" fmla="*/ 16 w 1831"/>
                  <a:gd name="T15" fmla="*/ 1234 h 5458"/>
                  <a:gd name="T16" fmla="*/ 16 w 1831"/>
                  <a:gd name="T17" fmla="*/ 1538 h 5458"/>
                  <a:gd name="T18" fmla="*/ 8 w 1831"/>
                  <a:gd name="T19" fmla="*/ 1738 h 5458"/>
                  <a:gd name="T20" fmla="*/ 0 w 1831"/>
                  <a:gd name="T21" fmla="*/ 1922 h 5458"/>
                  <a:gd name="T22" fmla="*/ 0 w 1831"/>
                  <a:gd name="T23" fmla="*/ 2002 h 5458"/>
                  <a:gd name="T24" fmla="*/ 8 w 1831"/>
                  <a:gd name="T25" fmla="*/ 2186 h 5458"/>
                  <a:gd name="T26" fmla="*/ 16 w 1831"/>
                  <a:gd name="T27" fmla="*/ 2386 h 5458"/>
                  <a:gd name="T28" fmla="*/ 16 w 1831"/>
                  <a:gd name="T29" fmla="*/ 2770 h 5458"/>
                  <a:gd name="T30" fmla="*/ 16 w 1831"/>
                  <a:gd name="T31" fmla="*/ 3074 h 5458"/>
                  <a:gd name="T32" fmla="*/ 8 w 1831"/>
                  <a:gd name="T33" fmla="*/ 3274 h 5458"/>
                  <a:gd name="T34" fmla="*/ 0 w 1831"/>
                  <a:gd name="T35" fmla="*/ 3458 h 5458"/>
                  <a:gd name="T36" fmla="*/ 0 w 1831"/>
                  <a:gd name="T37" fmla="*/ 3538 h 5458"/>
                  <a:gd name="T38" fmla="*/ 8 w 1831"/>
                  <a:gd name="T39" fmla="*/ 3722 h 5458"/>
                  <a:gd name="T40" fmla="*/ 16 w 1831"/>
                  <a:gd name="T41" fmla="*/ 3922 h 5458"/>
                  <a:gd name="T42" fmla="*/ 16 w 1831"/>
                  <a:gd name="T43" fmla="*/ 4306 h 5458"/>
                  <a:gd name="T44" fmla="*/ 16 w 1831"/>
                  <a:gd name="T45" fmla="*/ 4610 h 5458"/>
                  <a:gd name="T46" fmla="*/ 8 w 1831"/>
                  <a:gd name="T47" fmla="*/ 4810 h 5458"/>
                  <a:gd name="T48" fmla="*/ 0 w 1831"/>
                  <a:gd name="T49" fmla="*/ 4994 h 5458"/>
                  <a:gd name="T50" fmla="*/ 0 w 1831"/>
                  <a:gd name="T51" fmla="*/ 5074 h 5458"/>
                  <a:gd name="T52" fmla="*/ 8 w 1831"/>
                  <a:gd name="T53" fmla="*/ 5258 h 5458"/>
                  <a:gd name="T54" fmla="*/ 17 w 1831"/>
                  <a:gd name="T55" fmla="*/ 5442 h 5458"/>
                  <a:gd name="T56" fmla="*/ 401 w 1831"/>
                  <a:gd name="T57" fmla="*/ 5442 h 5458"/>
                  <a:gd name="T58" fmla="*/ 705 w 1831"/>
                  <a:gd name="T59" fmla="*/ 5442 h 5458"/>
                  <a:gd name="T60" fmla="*/ 905 w 1831"/>
                  <a:gd name="T61" fmla="*/ 5450 h 5458"/>
                  <a:gd name="T62" fmla="*/ 1089 w 1831"/>
                  <a:gd name="T63" fmla="*/ 5458 h 5458"/>
                  <a:gd name="T64" fmla="*/ 1169 w 1831"/>
                  <a:gd name="T65" fmla="*/ 5458 h 5458"/>
                  <a:gd name="T66" fmla="*/ 1353 w 1831"/>
                  <a:gd name="T67" fmla="*/ 5450 h 5458"/>
                  <a:gd name="T68" fmla="*/ 1553 w 1831"/>
                  <a:gd name="T69" fmla="*/ 5442 h 5458"/>
                  <a:gd name="T70" fmla="*/ 1823 w 1831"/>
                  <a:gd name="T71" fmla="*/ 5458 h 5458"/>
                  <a:gd name="T72" fmla="*/ 1831 w 1831"/>
                  <a:gd name="T73" fmla="*/ 5336 h 5458"/>
                  <a:gd name="T74" fmla="*/ 1823 w 1831"/>
                  <a:gd name="T75" fmla="*/ 5152 h 5458"/>
                  <a:gd name="T76" fmla="*/ 1815 w 1831"/>
                  <a:gd name="T77" fmla="*/ 4952 h 5458"/>
                  <a:gd name="T78" fmla="*/ 1815 w 1831"/>
                  <a:gd name="T79" fmla="*/ 4568 h 5458"/>
                  <a:gd name="T80" fmla="*/ 1815 w 1831"/>
                  <a:gd name="T81" fmla="*/ 4264 h 5458"/>
                  <a:gd name="T82" fmla="*/ 1823 w 1831"/>
                  <a:gd name="T83" fmla="*/ 4064 h 5458"/>
                  <a:gd name="T84" fmla="*/ 1831 w 1831"/>
                  <a:gd name="T85" fmla="*/ 3880 h 5458"/>
                  <a:gd name="T86" fmla="*/ 1831 w 1831"/>
                  <a:gd name="T87" fmla="*/ 3800 h 5458"/>
                  <a:gd name="T88" fmla="*/ 1823 w 1831"/>
                  <a:gd name="T89" fmla="*/ 3616 h 5458"/>
                  <a:gd name="T90" fmla="*/ 1815 w 1831"/>
                  <a:gd name="T91" fmla="*/ 3416 h 5458"/>
                  <a:gd name="T92" fmla="*/ 1815 w 1831"/>
                  <a:gd name="T93" fmla="*/ 3032 h 5458"/>
                  <a:gd name="T94" fmla="*/ 1815 w 1831"/>
                  <a:gd name="T95" fmla="*/ 2728 h 5458"/>
                  <a:gd name="T96" fmla="*/ 1823 w 1831"/>
                  <a:gd name="T97" fmla="*/ 2528 h 5458"/>
                  <a:gd name="T98" fmla="*/ 1831 w 1831"/>
                  <a:gd name="T99" fmla="*/ 2344 h 5458"/>
                  <a:gd name="T100" fmla="*/ 1831 w 1831"/>
                  <a:gd name="T101" fmla="*/ 2264 h 5458"/>
                  <a:gd name="T102" fmla="*/ 1823 w 1831"/>
                  <a:gd name="T103" fmla="*/ 2080 h 5458"/>
                  <a:gd name="T104" fmla="*/ 1815 w 1831"/>
                  <a:gd name="T105" fmla="*/ 1880 h 5458"/>
                  <a:gd name="T106" fmla="*/ 1815 w 1831"/>
                  <a:gd name="T107" fmla="*/ 1496 h 5458"/>
                  <a:gd name="T108" fmla="*/ 1815 w 1831"/>
                  <a:gd name="T109" fmla="*/ 1192 h 5458"/>
                  <a:gd name="T110" fmla="*/ 1823 w 1831"/>
                  <a:gd name="T111" fmla="*/ 992 h 5458"/>
                  <a:gd name="T112" fmla="*/ 1831 w 1831"/>
                  <a:gd name="T113" fmla="*/ 808 h 5458"/>
                  <a:gd name="T114" fmla="*/ 1831 w 1831"/>
                  <a:gd name="T115" fmla="*/ 728 h 5458"/>
                  <a:gd name="T116" fmla="*/ 1823 w 1831"/>
                  <a:gd name="T117" fmla="*/ 544 h 5458"/>
                  <a:gd name="T118" fmla="*/ 1815 w 1831"/>
                  <a:gd name="T119" fmla="*/ 344 h 5458"/>
                  <a:gd name="T120" fmla="*/ 1775 w 1831"/>
                  <a:gd name="T121" fmla="*/ 16 h 5458"/>
                  <a:gd name="T122" fmla="*/ 1471 w 1831"/>
                  <a:gd name="T123" fmla="*/ 16 h 5458"/>
                  <a:gd name="T124" fmla="*/ 1313 w 1831"/>
                  <a:gd name="T125" fmla="*/ 8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5458">
                    <a:moveTo>
                      <a:pt x="510" y="16"/>
                    </a:moveTo>
                    <a:lnTo>
                      <a:pt x="398" y="16"/>
                    </a:lnTo>
                    <a:cubicBezTo>
                      <a:pt x="393" y="16"/>
                      <a:pt x="390" y="12"/>
                      <a:pt x="390" y="8"/>
                    </a:cubicBezTo>
                    <a:cubicBezTo>
                      <a:pt x="390" y="3"/>
                      <a:pt x="393" y="0"/>
                      <a:pt x="398" y="0"/>
                    </a:cubicBezTo>
                    <a:lnTo>
                      <a:pt x="510" y="0"/>
                    </a:lnTo>
                    <a:cubicBezTo>
                      <a:pt x="514" y="0"/>
                      <a:pt x="518" y="3"/>
                      <a:pt x="518" y="8"/>
                    </a:cubicBezTo>
                    <a:cubicBezTo>
                      <a:pt x="518" y="12"/>
                      <a:pt x="514" y="16"/>
                      <a:pt x="510" y="16"/>
                    </a:cubicBezTo>
                    <a:close/>
                    <a:moveTo>
                      <a:pt x="318" y="16"/>
                    </a:moveTo>
                    <a:lnTo>
                      <a:pt x="206" y="16"/>
                    </a:lnTo>
                    <a:cubicBezTo>
                      <a:pt x="201" y="16"/>
                      <a:pt x="198" y="12"/>
                      <a:pt x="198" y="8"/>
                    </a:cubicBezTo>
                    <a:cubicBezTo>
                      <a:pt x="198" y="3"/>
                      <a:pt x="201" y="0"/>
                      <a:pt x="206" y="0"/>
                    </a:cubicBezTo>
                    <a:lnTo>
                      <a:pt x="318" y="0"/>
                    </a:lnTo>
                    <a:cubicBezTo>
                      <a:pt x="322" y="0"/>
                      <a:pt x="326" y="3"/>
                      <a:pt x="326" y="8"/>
                    </a:cubicBezTo>
                    <a:cubicBezTo>
                      <a:pt x="326" y="12"/>
                      <a:pt x="322" y="16"/>
                      <a:pt x="318" y="16"/>
                    </a:cubicBezTo>
                    <a:close/>
                    <a:moveTo>
                      <a:pt x="126" y="16"/>
                    </a:moveTo>
                    <a:lnTo>
                      <a:pt x="14" y="16"/>
                    </a:lnTo>
                    <a:cubicBezTo>
                      <a:pt x="9" y="16"/>
                      <a:pt x="6" y="12"/>
                      <a:pt x="6" y="8"/>
                    </a:cubicBezTo>
                    <a:cubicBezTo>
                      <a:pt x="6" y="3"/>
                      <a:pt x="9" y="0"/>
                      <a:pt x="14" y="0"/>
                    </a:cubicBezTo>
                    <a:lnTo>
                      <a:pt x="126" y="0"/>
                    </a:lnTo>
                    <a:cubicBezTo>
                      <a:pt x="130" y="0"/>
                      <a:pt x="134" y="3"/>
                      <a:pt x="134" y="8"/>
                    </a:cubicBezTo>
                    <a:cubicBezTo>
                      <a:pt x="134" y="12"/>
                      <a:pt x="130" y="16"/>
                      <a:pt x="126" y="16"/>
                    </a:cubicBezTo>
                    <a:close/>
                    <a:moveTo>
                      <a:pt x="16" y="82"/>
                    </a:moveTo>
                    <a:lnTo>
                      <a:pt x="16" y="194"/>
                    </a:lnTo>
                    <a:cubicBezTo>
                      <a:pt x="16" y="199"/>
                      <a:pt x="13" y="202"/>
                      <a:pt x="8" y="202"/>
                    </a:cubicBezTo>
                    <a:cubicBezTo>
                      <a:pt x="4" y="202"/>
                      <a:pt x="0" y="199"/>
                      <a:pt x="0" y="194"/>
                    </a:cubicBezTo>
                    <a:lnTo>
                      <a:pt x="0" y="82"/>
                    </a:lnTo>
                    <a:cubicBezTo>
                      <a:pt x="0" y="78"/>
                      <a:pt x="4" y="74"/>
                      <a:pt x="8" y="74"/>
                    </a:cubicBezTo>
                    <a:cubicBezTo>
                      <a:pt x="13" y="74"/>
                      <a:pt x="16" y="78"/>
                      <a:pt x="16" y="82"/>
                    </a:cubicBezTo>
                    <a:close/>
                    <a:moveTo>
                      <a:pt x="16" y="274"/>
                    </a:moveTo>
                    <a:lnTo>
                      <a:pt x="16" y="386"/>
                    </a:lnTo>
                    <a:cubicBezTo>
                      <a:pt x="16" y="391"/>
                      <a:pt x="13" y="394"/>
                      <a:pt x="8" y="394"/>
                    </a:cubicBezTo>
                    <a:cubicBezTo>
                      <a:pt x="4" y="394"/>
                      <a:pt x="0" y="391"/>
                      <a:pt x="0" y="386"/>
                    </a:cubicBezTo>
                    <a:lnTo>
                      <a:pt x="0" y="274"/>
                    </a:lnTo>
                    <a:cubicBezTo>
                      <a:pt x="0" y="270"/>
                      <a:pt x="4" y="266"/>
                      <a:pt x="8" y="266"/>
                    </a:cubicBezTo>
                    <a:cubicBezTo>
                      <a:pt x="13" y="266"/>
                      <a:pt x="16" y="270"/>
                      <a:pt x="16" y="274"/>
                    </a:cubicBezTo>
                    <a:close/>
                    <a:moveTo>
                      <a:pt x="16" y="466"/>
                    </a:moveTo>
                    <a:lnTo>
                      <a:pt x="16" y="578"/>
                    </a:lnTo>
                    <a:cubicBezTo>
                      <a:pt x="16" y="583"/>
                      <a:pt x="13" y="586"/>
                      <a:pt x="8" y="586"/>
                    </a:cubicBezTo>
                    <a:cubicBezTo>
                      <a:pt x="4" y="586"/>
                      <a:pt x="0" y="583"/>
                      <a:pt x="0" y="578"/>
                    </a:cubicBezTo>
                    <a:lnTo>
                      <a:pt x="0" y="466"/>
                    </a:lnTo>
                    <a:cubicBezTo>
                      <a:pt x="0" y="462"/>
                      <a:pt x="4" y="458"/>
                      <a:pt x="8" y="458"/>
                    </a:cubicBezTo>
                    <a:cubicBezTo>
                      <a:pt x="13" y="458"/>
                      <a:pt x="16" y="462"/>
                      <a:pt x="16" y="466"/>
                    </a:cubicBezTo>
                    <a:close/>
                    <a:moveTo>
                      <a:pt x="16" y="658"/>
                    </a:moveTo>
                    <a:lnTo>
                      <a:pt x="16" y="770"/>
                    </a:lnTo>
                    <a:cubicBezTo>
                      <a:pt x="16" y="775"/>
                      <a:pt x="13" y="778"/>
                      <a:pt x="8" y="778"/>
                    </a:cubicBezTo>
                    <a:cubicBezTo>
                      <a:pt x="4" y="778"/>
                      <a:pt x="0" y="775"/>
                      <a:pt x="0" y="770"/>
                    </a:cubicBezTo>
                    <a:lnTo>
                      <a:pt x="0" y="658"/>
                    </a:lnTo>
                    <a:cubicBezTo>
                      <a:pt x="0" y="654"/>
                      <a:pt x="4" y="650"/>
                      <a:pt x="8" y="650"/>
                    </a:cubicBezTo>
                    <a:cubicBezTo>
                      <a:pt x="13" y="650"/>
                      <a:pt x="16" y="654"/>
                      <a:pt x="16" y="658"/>
                    </a:cubicBezTo>
                    <a:close/>
                    <a:moveTo>
                      <a:pt x="16" y="850"/>
                    </a:moveTo>
                    <a:lnTo>
                      <a:pt x="16" y="962"/>
                    </a:lnTo>
                    <a:cubicBezTo>
                      <a:pt x="16" y="967"/>
                      <a:pt x="13" y="970"/>
                      <a:pt x="8" y="970"/>
                    </a:cubicBezTo>
                    <a:cubicBezTo>
                      <a:pt x="4" y="970"/>
                      <a:pt x="0" y="967"/>
                      <a:pt x="0" y="962"/>
                    </a:cubicBezTo>
                    <a:lnTo>
                      <a:pt x="0" y="850"/>
                    </a:lnTo>
                    <a:cubicBezTo>
                      <a:pt x="0" y="846"/>
                      <a:pt x="4" y="842"/>
                      <a:pt x="8" y="842"/>
                    </a:cubicBezTo>
                    <a:cubicBezTo>
                      <a:pt x="13" y="842"/>
                      <a:pt x="16" y="846"/>
                      <a:pt x="16" y="850"/>
                    </a:cubicBezTo>
                    <a:close/>
                    <a:moveTo>
                      <a:pt x="16" y="1042"/>
                    </a:moveTo>
                    <a:lnTo>
                      <a:pt x="16" y="1154"/>
                    </a:lnTo>
                    <a:cubicBezTo>
                      <a:pt x="16" y="1159"/>
                      <a:pt x="13" y="1162"/>
                      <a:pt x="8" y="1162"/>
                    </a:cubicBezTo>
                    <a:cubicBezTo>
                      <a:pt x="4" y="1162"/>
                      <a:pt x="0" y="1159"/>
                      <a:pt x="0" y="1154"/>
                    </a:cubicBezTo>
                    <a:lnTo>
                      <a:pt x="0" y="1042"/>
                    </a:lnTo>
                    <a:cubicBezTo>
                      <a:pt x="0" y="1038"/>
                      <a:pt x="4" y="1034"/>
                      <a:pt x="8" y="1034"/>
                    </a:cubicBezTo>
                    <a:cubicBezTo>
                      <a:pt x="13" y="1034"/>
                      <a:pt x="16" y="1038"/>
                      <a:pt x="16" y="1042"/>
                    </a:cubicBezTo>
                    <a:close/>
                    <a:moveTo>
                      <a:pt x="16" y="1234"/>
                    </a:moveTo>
                    <a:lnTo>
                      <a:pt x="16" y="1346"/>
                    </a:lnTo>
                    <a:cubicBezTo>
                      <a:pt x="16" y="1351"/>
                      <a:pt x="13" y="1354"/>
                      <a:pt x="8" y="1354"/>
                    </a:cubicBezTo>
                    <a:cubicBezTo>
                      <a:pt x="4" y="1354"/>
                      <a:pt x="0" y="1351"/>
                      <a:pt x="0" y="1346"/>
                    </a:cubicBezTo>
                    <a:lnTo>
                      <a:pt x="0" y="1234"/>
                    </a:lnTo>
                    <a:cubicBezTo>
                      <a:pt x="0" y="1230"/>
                      <a:pt x="4" y="1226"/>
                      <a:pt x="8" y="1226"/>
                    </a:cubicBezTo>
                    <a:cubicBezTo>
                      <a:pt x="13" y="1226"/>
                      <a:pt x="16" y="1230"/>
                      <a:pt x="16" y="1234"/>
                    </a:cubicBezTo>
                    <a:close/>
                    <a:moveTo>
                      <a:pt x="16" y="1426"/>
                    </a:moveTo>
                    <a:lnTo>
                      <a:pt x="16" y="1538"/>
                    </a:lnTo>
                    <a:cubicBezTo>
                      <a:pt x="16" y="1543"/>
                      <a:pt x="13" y="1546"/>
                      <a:pt x="8" y="1546"/>
                    </a:cubicBezTo>
                    <a:cubicBezTo>
                      <a:pt x="4" y="1546"/>
                      <a:pt x="0" y="1543"/>
                      <a:pt x="0" y="1538"/>
                    </a:cubicBezTo>
                    <a:lnTo>
                      <a:pt x="0" y="1426"/>
                    </a:lnTo>
                    <a:cubicBezTo>
                      <a:pt x="0" y="1422"/>
                      <a:pt x="4" y="1418"/>
                      <a:pt x="8" y="1418"/>
                    </a:cubicBezTo>
                    <a:cubicBezTo>
                      <a:pt x="13" y="1418"/>
                      <a:pt x="16" y="1422"/>
                      <a:pt x="16" y="1426"/>
                    </a:cubicBezTo>
                    <a:close/>
                    <a:moveTo>
                      <a:pt x="16" y="1618"/>
                    </a:moveTo>
                    <a:lnTo>
                      <a:pt x="16" y="1730"/>
                    </a:lnTo>
                    <a:cubicBezTo>
                      <a:pt x="16" y="1735"/>
                      <a:pt x="13" y="1738"/>
                      <a:pt x="8" y="1738"/>
                    </a:cubicBezTo>
                    <a:cubicBezTo>
                      <a:pt x="4" y="1738"/>
                      <a:pt x="0" y="1735"/>
                      <a:pt x="0" y="1730"/>
                    </a:cubicBezTo>
                    <a:lnTo>
                      <a:pt x="0" y="1618"/>
                    </a:lnTo>
                    <a:cubicBezTo>
                      <a:pt x="0" y="1614"/>
                      <a:pt x="4" y="1610"/>
                      <a:pt x="8" y="1610"/>
                    </a:cubicBezTo>
                    <a:cubicBezTo>
                      <a:pt x="13" y="1610"/>
                      <a:pt x="16" y="1614"/>
                      <a:pt x="16" y="1618"/>
                    </a:cubicBezTo>
                    <a:close/>
                    <a:moveTo>
                      <a:pt x="16" y="1810"/>
                    </a:moveTo>
                    <a:lnTo>
                      <a:pt x="16" y="1922"/>
                    </a:lnTo>
                    <a:cubicBezTo>
                      <a:pt x="16" y="1927"/>
                      <a:pt x="13" y="1930"/>
                      <a:pt x="8" y="1930"/>
                    </a:cubicBezTo>
                    <a:cubicBezTo>
                      <a:pt x="4" y="1930"/>
                      <a:pt x="0" y="1927"/>
                      <a:pt x="0" y="1922"/>
                    </a:cubicBezTo>
                    <a:lnTo>
                      <a:pt x="0" y="1810"/>
                    </a:lnTo>
                    <a:cubicBezTo>
                      <a:pt x="0" y="1806"/>
                      <a:pt x="4" y="1802"/>
                      <a:pt x="8" y="1802"/>
                    </a:cubicBezTo>
                    <a:cubicBezTo>
                      <a:pt x="13" y="1802"/>
                      <a:pt x="16" y="1806"/>
                      <a:pt x="16" y="1810"/>
                    </a:cubicBezTo>
                    <a:close/>
                    <a:moveTo>
                      <a:pt x="16" y="2002"/>
                    </a:moveTo>
                    <a:lnTo>
                      <a:pt x="16" y="2114"/>
                    </a:lnTo>
                    <a:cubicBezTo>
                      <a:pt x="16" y="2119"/>
                      <a:pt x="13" y="2122"/>
                      <a:pt x="8" y="2122"/>
                    </a:cubicBezTo>
                    <a:cubicBezTo>
                      <a:pt x="4" y="2122"/>
                      <a:pt x="0" y="2119"/>
                      <a:pt x="0" y="2114"/>
                    </a:cubicBezTo>
                    <a:lnTo>
                      <a:pt x="0" y="2002"/>
                    </a:lnTo>
                    <a:cubicBezTo>
                      <a:pt x="0" y="1998"/>
                      <a:pt x="4" y="1994"/>
                      <a:pt x="8" y="1994"/>
                    </a:cubicBezTo>
                    <a:cubicBezTo>
                      <a:pt x="13" y="1994"/>
                      <a:pt x="16" y="1998"/>
                      <a:pt x="16" y="2002"/>
                    </a:cubicBezTo>
                    <a:close/>
                    <a:moveTo>
                      <a:pt x="16" y="2194"/>
                    </a:moveTo>
                    <a:lnTo>
                      <a:pt x="16" y="2306"/>
                    </a:lnTo>
                    <a:cubicBezTo>
                      <a:pt x="16" y="2311"/>
                      <a:pt x="13" y="2314"/>
                      <a:pt x="8" y="2314"/>
                    </a:cubicBezTo>
                    <a:cubicBezTo>
                      <a:pt x="4" y="2314"/>
                      <a:pt x="0" y="2311"/>
                      <a:pt x="0" y="2306"/>
                    </a:cubicBezTo>
                    <a:lnTo>
                      <a:pt x="0" y="2194"/>
                    </a:lnTo>
                    <a:cubicBezTo>
                      <a:pt x="0" y="2190"/>
                      <a:pt x="4" y="2186"/>
                      <a:pt x="8" y="2186"/>
                    </a:cubicBezTo>
                    <a:cubicBezTo>
                      <a:pt x="13" y="2186"/>
                      <a:pt x="16" y="2190"/>
                      <a:pt x="16" y="2194"/>
                    </a:cubicBezTo>
                    <a:close/>
                    <a:moveTo>
                      <a:pt x="16" y="2386"/>
                    </a:moveTo>
                    <a:lnTo>
                      <a:pt x="16" y="2498"/>
                    </a:lnTo>
                    <a:cubicBezTo>
                      <a:pt x="16" y="2503"/>
                      <a:pt x="13" y="2506"/>
                      <a:pt x="8" y="2506"/>
                    </a:cubicBezTo>
                    <a:cubicBezTo>
                      <a:pt x="4" y="2506"/>
                      <a:pt x="0" y="2503"/>
                      <a:pt x="0" y="2498"/>
                    </a:cubicBezTo>
                    <a:lnTo>
                      <a:pt x="0" y="2386"/>
                    </a:lnTo>
                    <a:cubicBezTo>
                      <a:pt x="0" y="2382"/>
                      <a:pt x="4" y="2378"/>
                      <a:pt x="8" y="2378"/>
                    </a:cubicBezTo>
                    <a:cubicBezTo>
                      <a:pt x="13" y="2378"/>
                      <a:pt x="16" y="2382"/>
                      <a:pt x="16" y="2386"/>
                    </a:cubicBezTo>
                    <a:close/>
                    <a:moveTo>
                      <a:pt x="16" y="2578"/>
                    </a:moveTo>
                    <a:lnTo>
                      <a:pt x="16" y="2690"/>
                    </a:lnTo>
                    <a:cubicBezTo>
                      <a:pt x="16" y="2695"/>
                      <a:pt x="13" y="2698"/>
                      <a:pt x="8" y="2698"/>
                    </a:cubicBezTo>
                    <a:cubicBezTo>
                      <a:pt x="4" y="2698"/>
                      <a:pt x="0" y="2695"/>
                      <a:pt x="0" y="2690"/>
                    </a:cubicBezTo>
                    <a:lnTo>
                      <a:pt x="0" y="2578"/>
                    </a:lnTo>
                    <a:cubicBezTo>
                      <a:pt x="0" y="2574"/>
                      <a:pt x="4" y="2570"/>
                      <a:pt x="8" y="2570"/>
                    </a:cubicBezTo>
                    <a:cubicBezTo>
                      <a:pt x="13" y="2570"/>
                      <a:pt x="16" y="2574"/>
                      <a:pt x="16" y="2578"/>
                    </a:cubicBezTo>
                    <a:close/>
                    <a:moveTo>
                      <a:pt x="16" y="2770"/>
                    </a:moveTo>
                    <a:lnTo>
                      <a:pt x="16" y="2882"/>
                    </a:lnTo>
                    <a:cubicBezTo>
                      <a:pt x="16" y="2887"/>
                      <a:pt x="13" y="2890"/>
                      <a:pt x="8" y="2890"/>
                    </a:cubicBezTo>
                    <a:cubicBezTo>
                      <a:pt x="4" y="2890"/>
                      <a:pt x="0" y="2887"/>
                      <a:pt x="0" y="2882"/>
                    </a:cubicBezTo>
                    <a:lnTo>
                      <a:pt x="0" y="2770"/>
                    </a:lnTo>
                    <a:cubicBezTo>
                      <a:pt x="0" y="2766"/>
                      <a:pt x="4" y="2762"/>
                      <a:pt x="8" y="2762"/>
                    </a:cubicBezTo>
                    <a:cubicBezTo>
                      <a:pt x="13" y="2762"/>
                      <a:pt x="16" y="2766"/>
                      <a:pt x="16" y="2770"/>
                    </a:cubicBezTo>
                    <a:close/>
                    <a:moveTo>
                      <a:pt x="16" y="2962"/>
                    </a:moveTo>
                    <a:lnTo>
                      <a:pt x="16" y="3074"/>
                    </a:lnTo>
                    <a:cubicBezTo>
                      <a:pt x="16" y="3079"/>
                      <a:pt x="13" y="3082"/>
                      <a:pt x="8" y="3082"/>
                    </a:cubicBezTo>
                    <a:cubicBezTo>
                      <a:pt x="4" y="3082"/>
                      <a:pt x="0" y="3079"/>
                      <a:pt x="0" y="3074"/>
                    </a:cubicBezTo>
                    <a:lnTo>
                      <a:pt x="0" y="2962"/>
                    </a:lnTo>
                    <a:cubicBezTo>
                      <a:pt x="0" y="2958"/>
                      <a:pt x="4" y="2954"/>
                      <a:pt x="8" y="2954"/>
                    </a:cubicBezTo>
                    <a:cubicBezTo>
                      <a:pt x="13" y="2954"/>
                      <a:pt x="16" y="2958"/>
                      <a:pt x="16" y="2962"/>
                    </a:cubicBezTo>
                    <a:close/>
                    <a:moveTo>
                      <a:pt x="16" y="3154"/>
                    </a:moveTo>
                    <a:lnTo>
                      <a:pt x="16" y="3266"/>
                    </a:lnTo>
                    <a:cubicBezTo>
                      <a:pt x="16" y="3271"/>
                      <a:pt x="13" y="3274"/>
                      <a:pt x="8" y="3274"/>
                    </a:cubicBezTo>
                    <a:cubicBezTo>
                      <a:pt x="4" y="3274"/>
                      <a:pt x="0" y="3271"/>
                      <a:pt x="0" y="3266"/>
                    </a:cubicBezTo>
                    <a:lnTo>
                      <a:pt x="0" y="3154"/>
                    </a:lnTo>
                    <a:cubicBezTo>
                      <a:pt x="0" y="3150"/>
                      <a:pt x="4" y="3146"/>
                      <a:pt x="8" y="3146"/>
                    </a:cubicBezTo>
                    <a:cubicBezTo>
                      <a:pt x="13" y="3146"/>
                      <a:pt x="16" y="3150"/>
                      <a:pt x="16" y="3154"/>
                    </a:cubicBezTo>
                    <a:close/>
                    <a:moveTo>
                      <a:pt x="16" y="3346"/>
                    </a:moveTo>
                    <a:lnTo>
                      <a:pt x="16" y="3458"/>
                    </a:lnTo>
                    <a:cubicBezTo>
                      <a:pt x="16" y="3463"/>
                      <a:pt x="13" y="3466"/>
                      <a:pt x="8" y="3466"/>
                    </a:cubicBezTo>
                    <a:cubicBezTo>
                      <a:pt x="4" y="3466"/>
                      <a:pt x="0" y="3463"/>
                      <a:pt x="0" y="3458"/>
                    </a:cubicBezTo>
                    <a:lnTo>
                      <a:pt x="0" y="3346"/>
                    </a:lnTo>
                    <a:cubicBezTo>
                      <a:pt x="0" y="3342"/>
                      <a:pt x="4" y="3338"/>
                      <a:pt x="8" y="3338"/>
                    </a:cubicBezTo>
                    <a:cubicBezTo>
                      <a:pt x="13" y="3338"/>
                      <a:pt x="16" y="3342"/>
                      <a:pt x="16" y="3346"/>
                    </a:cubicBezTo>
                    <a:close/>
                    <a:moveTo>
                      <a:pt x="16" y="3538"/>
                    </a:moveTo>
                    <a:lnTo>
                      <a:pt x="16" y="3650"/>
                    </a:lnTo>
                    <a:cubicBezTo>
                      <a:pt x="16" y="3655"/>
                      <a:pt x="13" y="3658"/>
                      <a:pt x="8" y="3658"/>
                    </a:cubicBezTo>
                    <a:cubicBezTo>
                      <a:pt x="4" y="3658"/>
                      <a:pt x="0" y="3655"/>
                      <a:pt x="0" y="3650"/>
                    </a:cubicBezTo>
                    <a:lnTo>
                      <a:pt x="0" y="3538"/>
                    </a:lnTo>
                    <a:cubicBezTo>
                      <a:pt x="0" y="3534"/>
                      <a:pt x="4" y="3530"/>
                      <a:pt x="8" y="3530"/>
                    </a:cubicBezTo>
                    <a:cubicBezTo>
                      <a:pt x="13" y="3530"/>
                      <a:pt x="16" y="3534"/>
                      <a:pt x="16" y="3538"/>
                    </a:cubicBezTo>
                    <a:close/>
                    <a:moveTo>
                      <a:pt x="16" y="3730"/>
                    </a:moveTo>
                    <a:lnTo>
                      <a:pt x="16" y="3842"/>
                    </a:lnTo>
                    <a:cubicBezTo>
                      <a:pt x="16" y="3847"/>
                      <a:pt x="13" y="3850"/>
                      <a:pt x="8" y="3850"/>
                    </a:cubicBezTo>
                    <a:cubicBezTo>
                      <a:pt x="4" y="3850"/>
                      <a:pt x="0" y="3847"/>
                      <a:pt x="0" y="3842"/>
                    </a:cubicBezTo>
                    <a:lnTo>
                      <a:pt x="0" y="3730"/>
                    </a:lnTo>
                    <a:cubicBezTo>
                      <a:pt x="0" y="3726"/>
                      <a:pt x="4" y="3722"/>
                      <a:pt x="8" y="3722"/>
                    </a:cubicBezTo>
                    <a:cubicBezTo>
                      <a:pt x="13" y="3722"/>
                      <a:pt x="16" y="3726"/>
                      <a:pt x="16" y="3730"/>
                    </a:cubicBezTo>
                    <a:close/>
                    <a:moveTo>
                      <a:pt x="16" y="3922"/>
                    </a:moveTo>
                    <a:lnTo>
                      <a:pt x="16" y="4034"/>
                    </a:lnTo>
                    <a:cubicBezTo>
                      <a:pt x="16" y="4039"/>
                      <a:pt x="13" y="4042"/>
                      <a:pt x="8" y="4042"/>
                    </a:cubicBezTo>
                    <a:cubicBezTo>
                      <a:pt x="4" y="4042"/>
                      <a:pt x="0" y="4039"/>
                      <a:pt x="0" y="4034"/>
                    </a:cubicBezTo>
                    <a:lnTo>
                      <a:pt x="0" y="3922"/>
                    </a:lnTo>
                    <a:cubicBezTo>
                      <a:pt x="0" y="3918"/>
                      <a:pt x="4" y="3914"/>
                      <a:pt x="8" y="3914"/>
                    </a:cubicBezTo>
                    <a:cubicBezTo>
                      <a:pt x="13" y="3914"/>
                      <a:pt x="16" y="3918"/>
                      <a:pt x="16" y="3922"/>
                    </a:cubicBezTo>
                    <a:close/>
                    <a:moveTo>
                      <a:pt x="16" y="4114"/>
                    </a:moveTo>
                    <a:lnTo>
                      <a:pt x="16" y="4226"/>
                    </a:lnTo>
                    <a:cubicBezTo>
                      <a:pt x="16" y="4231"/>
                      <a:pt x="13" y="4234"/>
                      <a:pt x="8" y="4234"/>
                    </a:cubicBezTo>
                    <a:cubicBezTo>
                      <a:pt x="4" y="4234"/>
                      <a:pt x="0" y="4231"/>
                      <a:pt x="0" y="4226"/>
                    </a:cubicBezTo>
                    <a:lnTo>
                      <a:pt x="0" y="4114"/>
                    </a:lnTo>
                    <a:cubicBezTo>
                      <a:pt x="0" y="4110"/>
                      <a:pt x="4" y="4106"/>
                      <a:pt x="8" y="4106"/>
                    </a:cubicBezTo>
                    <a:cubicBezTo>
                      <a:pt x="13" y="4106"/>
                      <a:pt x="16" y="4110"/>
                      <a:pt x="16" y="4114"/>
                    </a:cubicBezTo>
                    <a:close/>
                    <a:moveTo>
                      <a:pt x="16" y="4306"/>
                    </a:moveTo>
                    <a:lnTo>
                      <a:pt x="16" y="4418"/>
                    </a:lnTo>
                    <a:cubicBezTo>
                      <a:pt x="16" y="4423"/>
                      <a:pt x="13" y="4426"/>
                      <a:pt x="8" y="4426"/>
                    </a:cubicBezTo>
                    <a:cubicBezTo>
                      <a:pt x="4" y="4426"/>
                      <a:pt x="0" y="4423"/>
                      <a:pt x="0" y="4418"/>
                    </a:cubicBezTo>
                    <a:lnTo>
                      <a:pt x="0" y="4306"/>
                    </a:lnTo>
                    <a:cubicBezTo>
                      <a:pt x="0" y="4302"/>
                      <a:pt x="4" y="4298"/>
                      <a:pt x="8" y="4298"/>
                    </a:cubicBezTo>
                    <a:cubicBezTo>
                      <a:pt x="13" y="4298"/>
                      <a:pt x="16" y="4302"/>
                      <a:pt x="16" y="4306"/>
                    </a:cubicBezTo>
                    <a:close/>
                    <a:moveTo>
                      <a:pt x="16" y="4498"/>
                    </a:moveTo>
                    <a:lnTo>
                      <a:pt x="16" y="4610"/>
                    </a:lnTo>
                    <a:cubicBezTo>
                      <a:pt x="16" y="4615"/>
                      <a:pt x="13" y="4618"/>
                      <a:pt x="8" y="4618"/>
                    </a:cubicBezTo>
                    <a:cubicBezTo>
                      <a:pt x="4" y="4618"/>
                      <a:pt x="0" y="4615"/>
                      <a:pt x="0" y="4610"/>
                    </a:cubicBezTo>
                    <a:lnTo>
                      <a:pt x="0" y="4498"/>
                    </a:lnTo>
                    <a:cubicBezTo>
                      <a:pt x="0" y="4494"/>
                      <a:pt x="4" y="4490"/>
                      <a:pt x="8" y="4490"/>
                    </a:cubicBezTo>
                    <a:cubicBezTo>
                      <a:pt x="13" y="4490"/>
                      <a:pt x="16" y="4494"/>
                      <a:pt x="16" y="4498"/>
                    </a:cubicBezTo>
                    <a:close/>
                    <a:moveTo>
                      <a:pt x="16" y="4690"/>
                    </a:moveTo>
                    <a:lnTo>
                      <a:pt x="16" y="4802"/>
                    </a:lnTo>
                    <a:cubicBezTo>
                      <a:pt x="16" y="4807"/>
                      <a:pt x="13" y="4810"/>
                      <a:pt x="8" y="4810"/>
                    </a:cubicBezTo>
                    <a:cubicBezTo>
                      <a:pt x="4" y="4810"/>
                      <a:pt x="0" y="4807"/>
                      <a:pt x="0" y="4802"/>
                    </a:cubicBezTo>
                    <a:lnTo>
                      <a:pt x="0" y="4690"/>
                    </a:lnTo>
                    <a:cubicBezTo>
                      <a:pt x="0" y="4686"/>
                      <a:pt x="4" y="4682"/>
                      <a:pt x="8" y="4682"/>
                    </a:cubicBezTo>
                    <a:cubicBezTo>
                      <a:pt x="13" y="4682"/>
                      <a:pt x="16" y="4686"/>
                      <a:pt x="16" y="4690"/>
                    </a:cubicBezTo>
                    <a:close/>
                    <a:moveTo>
                      <a:pt x="16" y="4882"/>
                    </a:moveTo>
                    <a:lnTo>
                      <a:pt x="16" y="4994"/>
                    </a:lnTo>
                    <a:cubicBezTo>
                      <a:pt x="16" y="4999"/>
                      <a:pt x="13" y="5002"/>
                      <a:pt x="8" y="5002"/>
                    </a:cubicBezTo>
                    <a:cubicBezTo>
                      <a:pt x="4" y="5002"/>
                      <a:pt x="0" y="4999"/>
                      <a:pt x="0" y="4994"/>
                    </a:cubicBezTo>
                    <a:lnTo>
                      <a:pt x="0" y="4882"/>
                    </a:lnTo>
                    <a:cubicBezTo>
                      <a:pt x="0" y="4878"/>
                      <a:pt x="4" y="4874"/>
                      <a:pt x="8" y="4874"/>
                    </a:cubicBezTo>
                    <a:cubicBezTo>
                      <a:pt x="13" y="4874"/>
                      <a:pt x="16" y="4878"/>
                      <a:pt x="16" y="4882"/>
                    </a:cubicBezTo>
                    <a:close/>
                    <a:moveTo>
                      <a:pt x="16" y="5074"/>
                    </a:moveTo>
                    <a:lnTo>
                      <a:pt x="16" y="5186"/>
                    </a:lnTo>
                    <a:cubicBezTo>
                      <a:pt x="16" y="5191"/>
                      <a:pt x="13" y="5194"/>
                      <a:pt x="8" y="5194"/>
                    </a:cubicBezTo>
                    <a:cubicBezTo>
                      <a:pt x="4" y="5194"/>
                      <a:pt x="0" y="5191"/>
                      <a:pt x="0" y="5186"/>
                    </a:cubicBezTo>
                    <a:lnTo>
                      <a:pt x="0" y="5074"/>
                    </a:lnTo>
                    <a:cubicBezTo>
                      <a:pt x="0" y="5070"/>
                      <a:pt x="4" y="5066"/>
                      <a:pt x="8" y="5066"/>
                    </a:cubicBezTo>
                    <a:cubicBezTo>
                      <a:pt x="13" y="5066"/>
                      <a:pt x="16" y="5070"/>
                      <a:pt x="16" y="5074"/>
                    </a:cubicBezTo>
                    <a:close/>
                    <a:moveTo>
                      <a:pt x="16" y="5266"/>
                    </a:moveTo>
                    <a:lnTo>
                      <a:pt x="16" y="5378"/>
                    </a:lnTo>
                    <a:cubicBezTo>
                      <a:pt x="16" y="5383"/>
                      <a:pt x="13" y="5386"/>
                      <a:pt x="8" y="5386"/>
                    </a:cubicBezTo>
                    <a:cubicBezTo>
                      <a:pt x="4" y="5386"/>
                      <a:pt x="0" y="5383"/>
                      <a:pt x="0" y="5378"/>
                    </a:cubicBezTo>
                    <a:lnTo>
                      <a:pt x="0" y="5266"/>
                    </a:lnTo>
                    <a:cubicBezTo>
                      <a:pt x="0" y="5262"/>
                      <a:pt x="4" y="5258"/>
                      <a:pt x="8" y="5258"/>
                    </a:cubicBezTo>
                    <a:cubicBezTo>
                      <a:pt x="13" y="5258"/>
                      <a:pt x="16" y="5262"/>
                      <a:pt x="16" y="5266"/>
                    </a:cubicBezTo>
                    <a:close/>
                    <a:moveTo>
                      <a:pt x="17" y="5442"/>
                    </a:moveTo>
                    <a:lnTo>
                      <a:pt x="129" y="5442"/>
                    </a:lnTo>
                    <a:cubicBezTo>
                      <a:pt x="133" y="5442"/>
                      <a:pt x="137" y="5446"/>
                      <a:pt x="137" y="5450"/>
                    </a:cubicBezTo>
                    <a:cubicBezTo>
                      <a:pt x="137" y="5455"/>
                      <a:pt x="133" y="5458"/>
                      <a:pt x="129" y="5458"/>
                    </a:cubicBezTo>
                    <a:lnTo>
                      <a:pt x="17" y="5458"/>
                    </a:lnTo>
                    <a:cubicBezTo>
                      <a:pt x="12" y="5458"/>
                      <a:pt x="9" y="5455"/>
                      <a:pt x="9" y="5450"/>
                    </a:cubicBezTo>
                    <a:cubicBezTo>
                      <a:pt x="9" y="5446"/>
                      <a:pt x="12" y="5442"/>
                      <a:pt x="17" y="5442"/>
                    </a:cubicBezTo>
                    <a:close/>
                    <a:moveTo>
                      <a:pt x="209" y="5442"/>
                    </a:moveTo>
                    <a:lnTo>
                      <a:pt x="321" y="5442"/>
                    </a:lnTo>
                    <a:cubicBezTo>
                      <a:pt x="325" y="5442"/>
                      <a:pt x="329" y="5446"/>
                      <a:pt x="329" y="5450"/>
                    </a:cubicBezTo>
                    <a:cubicBezTo>
                      <a:pt x="329" y="5455"/>
                      <a:pt x="325" y="5458"/>
                      <a:pt x="321" y="5458"/>
                    </a:cubicBezTo>
                    <a:lnTo>
                      <a:pt x="209" y="5458"/>
                    </a:lnTo>
                    <a:cubicBezTo>
                      <a:pt x="204" y="5458"/>
                      <a:pt x="201" y="5455"/>
                      <a:pt x="201" y="5450"/>
                    </a:cubicBezTo>
                    <a:cubicBezTo>
                      <a:pt x="201" y="5446"/>
                      <a:pt x="204" y="5442"/>
                      <a:pt x="209" y="5442"/>
                    </a:cubicBezTo>
                    <a:close/>
                    <a:moveTo>
                      <a:pt x="401" y="5442"/>
                    </a:moveTo>
                    <a:lnTo>
                      <a:pt x="513" y="5442"/>
                    </a:lnTo>
                    <a:cubicBezTo>
                      <a:pt x="517" y="5442"/>
                      <a:pt x="521" y="5446"/>
                      <a:pt x="521" y="5450"/>
                    </a:cubicBezTo>
                    <a:cubicBezTo>
                      <a:pt x="521" y="5455"/>
                      <a:pt x="517" y="5458"/>
                      <a:pt x="513" y="5458"/>
                    </a:cubicBezTo>
                    <a:lnTo>
                      <a:pt x="401" y="5458"/>
                    </a:lnTo>
                    <a:cubicBezTo>
                      <a:pt x="396" y="5458"/>
                      <a:pt x="393" y="5455"/>
                      <a:pt x="393" y="5450"/>
                    </a:cubicBezTo>
                    <a:cubicBezTo>
                      <a:pt x="393" y="5446"/>
                      <a:pt x="396" y="5442"/>
                      <a:pt x="401" y="5442"/>
                    </a:cubicBezTo>
                    <a:close/>
                    <a:moveTo>
                      <a:pt x="593" y="5442"/>
                    </a:moveTo>
                    <a:lnTo>
                      <a:pt x="705" y="5442"/>
                    </a:lnTo>
                    <a:cubicBezTo>
                      <a:pt x="709" y="5442"/>
                      <a:pt x="713" y="5446"/>
                      <a:pt x="713" y="5450"/>
                    </a:cubicBezTo>
                    <a:cubicBezTo>
                      <a:pt x="713" y="5455"/>
                      <a:pt x="709" y="5458"/>
                      <a:pt x="705" y="5458"/>
                    </a:cubicBezTo>
                    <a:lnTo>
                      <a:pt x="593" y="5458"/>
                    </a:lnTo>
                    <a:cubicBezTo>
                      <a:pt x="588" y="5458"/>
                      <a:pt x="585" y="5455"/>
                      <a:pt x="585" y="5450"/>
                    </a:cubicBezTo>
                    <a:cubicBezTo>
                      <a:pt x="585" y="5446"/>
                      <a:pt x="588" y="5442"/>
                      <a:pt x="593" y="5442"/>
                    </a:cubicBezTo>
                    <a:close/>
                    <a:moveTo>
                      <a:pt x="785" y="5442"/>
                    </a:moveTo>
                    <a:lnTo>
                      <a:pt x="897" y="5442"/>
                    </a:lnTo>
                    <a:cubicBezTo>
                      <a:pt x="901" y="5442"/>
                      <a:pt x="905" y="5446"/>
                      <a:pt x="905" y="5450"/>
                    </a:cubicBezTo>
                    <a:cubicBezTo>
                      <a:pt x="905" y="5455"/>
                      <a:pt x="901" y="5458"/>
                      <a:pt x="897" y="5458"/>
                    </a:cubicBezTo>
                    <a:lnTo>
                      <a:pt x="785" y="5458"/>
                    </a:lnTo>
                    <a:cubicBezTo>
                      <a:pt x="780" y="5458"/>
                      <a:pt x="777" y="5455"/>
                      <a:pt x="777" y="5450"/>
                    </a:cubicBezTo>
                    <a:cubicBezTo>
                      <a:pt x="777" y="5446"/>
                      <a:pt x="780" y="5442"/>
                      <a:pt x="785" y="5442"/>
                    </a:cubicBezTo>
                    <a:close/>
                    <a:moveTo>
                      <a:pt x="977" y="5442"/>
                    </a:moveTo>
                    <a:lnTo>
                      <a:pt x="1089" y="5442"/>
                    </a:lnTo>
                    <a:cubicBezTo>
                      <a:pt x="1093" y="5442"/>
                      <a:pt x="1097" y="5446"/>
                      <a:pt x="1097" y="5450"/>
                    </a:cubicBezTo>
                    <a:cubicBezTo>
                      <a:pt x="1097" y="5455"/>
                      <a:pt x="1093" y="5458"/>
                      <a:pt x="1089" y="5458"/>
                    </a:cubicBezTo>
                    <a:lnTo>
                      <a:pt x="977" y="5458"/>
                    </a:lnTo>
                    <a:cubicBezTo>
                      <a:pt x="972" y="5458"/>
                      <a:pt x="969" y="5455"/>
                      <a:pt x="969" y="5450"/>
                    </a:cubicBezTo>
                    <a:cubicBezTo>
                      <a:pt x="969" y="5446"/>
                      <a:pt x="972" y="5442"/>
                      <a:pt x="977" y="5442"/>
                    </a:cubicBezTo>
                    <a:close/>
                    <a:moveTo>
                      <a:pt x="1169" y="5442"/>
                    </a:moveTo>
                    <a:lnTo>
                      <a:pt x="1281" y="5442"/>
                    </a:lnTo>
                    <a:cubicBezTo>
                      <a:pt x="1285" y="5442"/>
                      <a:pt x="1289" y="5446"/>
                      <a:pt x="1289" y="5450"/>
                    </a:cubicBezTo>
                    <a:cubicBezTo>
                      <a:pt x="1289" y="5455"/>
                      <a:pt x="1285" y="5458"/>
                      <a:pt x="1281" y="5458"/>
                    </a:cubicBezTo>
                    <a:lnTo>
                      <a:pt x="1169" y="5458"/>
                    </a:lnTo>
                    <a:cubicBezTo>
                      <a:pt x="1164" y="5458"/>
                      <a:pt x="1161" y="5455"/>
                      <a:pt x="1161" y="5450"/>
                    </a:cubicBezTo>
                    <a:cubicBezTo>
                      <a:pt x="1161" y="5446"/>
                      <a:pt x="1164" y="5442"/>
                      <a:pt x="1169" y="5442"/>
                    </a:cubicBezTo>
                    <a:close/>
                    <a:moveTo>
                      <a:pt x="1361" y="5442"/>
                    </a:moveTo>
                    <a:lnTo>
                      <a:pt x="1473" y="5442"/>
                    </a:lnTo>
                    <a:cubicBezTo>
                      <a:pt x="1477" y="5442"/>
                      <a:pt x="1481" y="5446"/>
                      <a:pt x="1481" y="5450"/>
                    </a:cubicBezTo>
                    <a:cubicBezTo>
                      <a:pt x="1481" y="5455"/>
                      <a:pt x="1477" y="5458"/>
                      <a:pt x="1473" y="5458"/>
                    </a:cubicBezTo>
                    <a:lnTo>
                      <a:pt x="1361" y="5458"/>
                    </a:lnTo>
                    <a:cubicBezTo>
                      <a:pt x="1356" y="5458"/>
                      <a:pt x="1353" y="5455"/>
                      <a:pt x="1353" y="5450"/>
                    </a:cubicBezTo>
                    <a:cubicBezTo>
                      <a:pt x="1353" y="5446"/>
                      <a:pt x="1356" y="5442"/>
                      <a:pt x="1361" y="5442"/>
                    </a:cubicBezTo>
                    <a:close/>
                    <a:moveTo>
                      <a:pt x="1553" y="5442"/>
                    </a:moveTo>
                    <a:lnTo>
                      <a:pt x="1665" y="5442"/>
                    </a:lnTo>
                    <a:cubicBezTo>
                      <a:pt x="1669" y="5442"/>
                      <a:pt x="1673" y="5446"/>
                      <a:pt x="1673" y="5450"/>
                    </a:cubicBezTo>
                    <a:cubicBezTo>
                      <a:pt x="1673" y="5455"/>
                      <a:pt x="1669" y="5458"/>
                      <a:pt x="1665" y="5458"/>
                    </a:cubicBezTo>
                    <a:lnTo>
                      <a:pt x="1553" y="5458"/>
                    </a:lnTo>
                    <a:cubicBezTo>
                      <a:pt x="1548" y="5458"/>
                      <a:pt x="1545" y="5455"/>
                      <a:pt x="1545" y="5450"/>
                    </a:cubicBezTo>
                    <a:cubicBezTo>
                      <a:pt x="1545" y="5446"/>
                      <a:pt x="1548" y="5442"/>
                      <a:pt x="1553" y="5442"/>
                    </a:cubicBezTo>
                    <a:close/>
                    <a:moveTo>
                      <a:pt x="1745" y="5442"/>
                    </a:moveTo>
                    <a:lnTo>
                      <a:pt x="1823" y="5442"/>
                    </a:lnTo>
                    <a:lnTo>
                      <a:pt x="1815" y="5450"/>
                    </a:lnTo>
                    <a:lnTo>
                      <a:pt x="1815" y="5416"/>
                    </a:lnTo>
                    <a:cubicBezTo>
                      <a:pt x="1815" y="5412"/>
                      <a:pt x="1818" y="5408"/>
                      <a:pt x="1823" y="5408"/>
                    </a:cubicBezTo>
                    <a:cubicBezTo>
                      <a:pt x="1827" y="5408"/>
                      <a:pt x="1831" y="5412"/>
                      <a:pt x="1831" y="5416"/>
                    </a:cubicBezTo>
                    <a:lnTo>
                      <a:pt x="1831" y="5450"/>
                    </a:lnTo>
                    <a:cubicBezTo>
                      <a:pt x="1831" y="5455"/>
                      <a:pt x="1827" y="5458"/>
                      <a:pt x="1823" y="5458"/>
                    </a:cubicBezTo>
                    <a:lnTo>
                      <a:pt x="1745" y="5458"/>
                    </a:lnTo>
                    <a:cubicBezTo>
                      <a:pt x="1740" y="5458"/>
                      <a:pt x="1737" y="5455"/>
                      <a:pt x="1737" y="5450"/>
                    </a:cubicBezTo>
                    <a:cubicBezTo>
                      <a:pt x="1737" y="5446"/>
                      <a:pt x="1740" y="5442"/>
                      <a:pt x="1745" y="5442"/>
                    </a:cubicBezTo>
                    <a:close/>
                    <a:moveTo>
                      <a:pt x="1815" y="5336"/>
                    </a:moveTo>
                    <a:lnTo>
                      <a:pt x="1815" y="5224"/>
                    </a:lnTo>
                    <a:cubicBezTo>
                      <a:pt x="1815" y="5220"/>
                      <a:pt x="1818" y="5216"/>
                      <a:pt x="1823" y="5216"/>
                    </a:cubicBezTo>
                    <a:cubicBezTo>
                      <a:pt x="1827" y="5216"/>
                      <a:pt x="1831" y="5220"/>
                      <a:pt x="1831" y="5224"/>
                    </a:cubicBezTo>
                    <a:lnTo>
                      <a:pt x="1831" y="5336"/>
                    </a:lnTo>
                    <a:cubicBezTo>
                      <a:pt x="1831" y="5341"/>
                      <a:pt x="1827" y="5344"/>
                      <a:pt x="1823" y="5344"/>
                    </a:cubicBezTo>
                    <a:cubicBezTo>
                      <a:pt x="1818" y="5344"/>
                      <a:pt x="1815" y="5341"/>
                      <a:pt x="1815" y="5336"/>
                    </a:cubicBezTo>
                    <a:close/>
                    <a:moveTo>
                      <a:pt x="1815" y="5144"/>
                    </a:moveTo>
                    <a:lnTo>
                      <a:pt x="1815" y="5032"/>
                    </a:lnTo>
                    <a:cubicBezTo>
                      <a:pt x="1815" y="5028"/>
                      <a:pt x="1818" y="5024"/>
                      <a:pt x="1823" y="5024"/>
                    </a:cubicBezTo>
                    <a:cubicBezTo>
                      <a:pt x="1827" y="5024"/>
                      <a:pt x="1831" y="5028"/>
                      <a:pt x="1831" y="5032"/>
                    </a:cubicBezTo>
                    <a:lnTo>
                      <a:pt x="1831" y="5144"/>
                    </a:lnTo>
                    <a:cubicBezTo>
                      <a:pt x="1831" y="5149"/>
                      <a:pt x="1827" y="5152"/>
                      <a:pt x="1823" y="5152"/>
                    </a:cubicBezTo>
                    <a:cubicBezTo>
                      <a:pt x="1818" y="5152"/>
                      <a:pt x="1815" y="5149"/>
                      <a:pt x="1815" y="5144"/>
                    </a:cubicBezTo>
                    <a:close/>
                    <a:moveTo>
                      <a:pt x="1815" y="4952"/>
                    </a:moveTo>
                    <a:lnTo>
                      <a:pt x="1815" y="4840"/>
                    </a:lnTo>
                    <a:cubicBezTo>
                      <a:pt x="1815" y="4836"/>
                      <a:pt x="1818" y="4832"/>
                      <a:pt x="1823" y="4832"/>
                    </a:cubicBezTo>
                    <a:cubicBezTo>
                      <a:pt x="1827" y="4832"/>
                      <a:pt x="1831" y="4836"/>
                      <a:pt x="1831" y="4840"/>
                    </a:cubicBezTo>
                    <a:lnTo>
                      <a:pt x="1831" y="4952"/>
                    </a:lnTo>
                    <a:cubicBezTo>
                      <a:pt x="1831" y="4957"/>
                      <a:pt x="1827" y="4960"/>
                      <a:pt x="1823" y="4960"/>
                    </a:cubicBezTo>
                    <a:cubicBezTo>
                      <a:pt x="1818" y="4960"/>
                      <a:pt x="1815" y="4957"/>
                      <a:pt x="1815" y="4952"/>
                    </a:cubicBezTo>
                    <a:close/>
                    <a:moveTo>
                      <a:pt x="1815" y="4760"/>
                    </a:moveTo>
                    <a:lnTo>
                      <a:pt x="1815" y="4648"/>
                    </a:lnTo>
                    <a:cubicBezTo>
                      <a:pt x="1815" y="4644"/>
                      <a:pt x="1818" y="4640"/>
                      <a:pt x="1823" y="4640"/>
                    </a:cubicBezTo>
                    <a:cubicBezTo>
                      <a:pt x="1827" y="4640"/>
                      <a:pt x="1831" y="4644"/>
                      <a:pt x="1831" y="4648"/>
                    </a:cubicBezTo>
                    <a:lnTo>
                      <a:pt x="1831" y="4760"/>
                    </a:lnTo>
                    <a:cubicBezTo>
                      <a:pt x="1831" y="4765"/>
                      <a:pt x="1827" y="4768"/>
                      <a:pt x="1823" y="4768"/>
                    </a:cubicBezTo>
                    <a:cubicBezTo>
                      <a:pt x="1818" y="4768"/>
                      <a:pt x="1815" y="4765"/>
                      <a:pt x="1815" y="4760"/>
                    </a:cubicBezTo>
                    <a:close/>
                    <a:moveTo>
                      <a:pt x="1815" y="4568"/>
                    </a:moveTo>
                    <a:lnTo>
                      <a:pt x="1815" y="4456"/>
                    </a:lnTo>
                    <a:cubicBezTo>
                      <a:pt x="1815" y="4452"/>
                      <a:pt x="1818" y="4448"/>
                      <a:pt x="1823" y="4448"/>
                    </a:cubicBezTo>
                    <a:cubicBezTo>
                      <a:pt x="1827" y="4448"/>
                      <a:pt x="1831" y="4452"/>
                      <a:pt x="1831" y="4456"/>
                    </a:cubicBezTo>
                    <a:lnTo>
                      <a:pt x="1831" y="4568"/>
                    </a:lnTo>
                    <a:cubicBezTo>
                      <a:pt x="1831" y="4573"/>
                      <a:pt x="1827" y="4576"/>
                      <a:pt x="1823" y="4576"/>
                    </a:cubicBezTo>
                    <a:cubicBezTo>
                      <a:pt x="1818" y="4576"/>
                      <a:pt x="1815" y="4573"/>
                      <a:pt x="1815" y="4568"/>
                    </a:cubicBezTo>
                    <a:close/>
                    <a:moveTo>
                      <a:pt x="1815" y="4376"/>
                    </a:moveTo>
                    <a:lnTo>
                      <a:pt x="1815" y="4264"/>
                    </a:lnTo>
                    <a:cubicBezTo>
                      <a:pt x="1815" y="4260"/>
                      <a:pt x="1818" y="4256"/>
                      <a:pt x="1823" y="4256"/>
                    </a:cubicBezTo>
                    <a:cubicBezTo>
                      <a:pt x="1827" y="4256"/>
                      <a:pt x="1831" y="4260"/>
                      <a:pt x="1831" y="4264"/>
                    </a:cubicBezTo>
                    <a:lnTo>
                      <a:pt x="1831" y="4376"/>
                    </a:lnTo>
                    <a:cubicBezTo>
                      <a:pt x="1831" y="4381"/>
                      <a:pt x="1827" y="4384"/>
                      <a:pt x="1823" y="4384"/>
                    </a:cubicBezTo>
                    <a:cubicBezTo>
                      <a:pt x="1818" y="4384"/>
                      <a:pt x="1815" y="4381"/>
                      <a:pt x="1815" y="4376"/>
                    </a:cubicBezTo>
                    <a:close/>
                    <a:moveTo>
                      <a:pt x="1815" y="4184"/>
                    </a:moveTo>
                    <a:lnTo>
                      <a:pt x="1815" y="4072"/>
                    </a:lnTo>
                    <a:cubicBezTo>
                      <a:pt x="1815" y="4068"/>
                      <a:pt x="1818" y="4064"/>
                      <a:pt x="1823" y="4064"/>
                    </a:cubicBezTo>
                    <a:cubicBezTo>
                      <a:pt x="1827" y="4064"/>
                      <a:pt x="1831" y="4068"/>
                      <a:pt x="1831" y="4072"/>
                    </a:cubicBezTo>
                    <a:lnTo>
                      <a:pt x="1831" y="4184"/>
                    </a:lnTo>
                    <a:cubicBezTo>
                      <a:pt x="1831" y="4189"/>
                      <a:pt x="1827" y="4192"/>
                      <a:pt x="1823" y="4192"/>
                    </a:cubicBezTo>
                    <a:cubicBezTo>
                      <a:pt x="1818" y="4192"/>
                      <a:pt x="1815" y="4189"/>
                      <a:pt x="1815" y="4184"/>
                    </a:cubicBezTo>
                    <a:close/>
                    <a:moveTo>
                      <a:pt x="1815" y="3992"/>
                    </a:moveTo>
                    <a:lnTo>
                      <a:pt x="1815" y="3880"/>
                    </a:lnTo>
                    <a:cubicBezTo>
                      <a:pt x="1815" y="3876"/>
                      <a:pt x="1818" y="3872"/>
                      <a:pt x="1823" y="3872"/>
                    </a:cubicBezTo>
                    <a:cubicBezTo>
                      <a:pt x="1827" y="3872"/>
                      <a:pt x="1831" y="3876"/>
                      <a:pt x="1831" y="3880"/>
                    </a:cubicBezTo>
                    <a:lnTo>
                      <a:pt x="1831" y="3992"/>
                    </a:lnTo>
                    <a:cubicBezTo>
                      <a:pt x="1831" y="3997"/>
                      <a:pt x="1827" y="4000"/>
                      <a:pt x="1823" y="4000"/>
                    </a:cubicBezTo>
                    <a:cubicBezTo>
                      <a:pt x="1818" y="4000"/>
                      <a:pt x="1815" y="3997"/>
                      <a:pt x="1815" y="3992"/>
                    </a:cubicBezTo>
                    <a:close/>
                    <a:moveTo>
                      <a:pt x="1815" y="3800"/>
                    </a:moveTo>
                    <a:lnTo>
                      <a:pt x="1815" y="3688"/>
                    </a:lnTo>
                    <a:cubicBezTo>
                      <a:pt x="1815" y="3684"/>
                      <a:pt x="1818" y="3680"/>
                      <a:pt x="1823" y="3680"/>
                    </a:cubicBezTo>
                    <a:cubicBezTo>
                      <a:pt x="1827" y="3680"/>
                      <a:pt x="1831" y="3684"/>
                      <a:pt x="1831" y="3688"/>
                    </a:cubicBezTo>
                    <a:lnTo>
                      <a:pt x="1831" y="3800"/>
                    </a:lnTo>
                    <a:cubicBezTo>
                      <a:pt x="1831" y="3805"/>
                      <a:pt x="1827" y="3808"/>
                      <a:pt x="1823" y="3808"/>
                    </a:cubicBezTo>
                    <a:cubicBezTo>
                      <a:pt x="1818" y="3808"/>
                      <a:pt x="1815" y="3805"/>
                      <a:pt x="1815" y="3800"/>
                    </a:cubicBezTo>
                    <a:close/>
                    <a:moveTo>
                      <a:pt x="1815" y="3608"/>
                    </a:moveTo>
                    <a:lnTo>
                      <a:pt x="1815" y="3496"/>
                    </a:lnTo>
                    <a:cubicBezTo>
                      <a:pt x="1815" y="3492"/>
                      <a:pt x="1818" y="3488"/>
                      <a:pt x="1823" y="3488"/>
                    </a:cubicBezTo>
                    <a:cubicBezTo>
                      <a:pt x="1827" y="3488"/>
                      <a:pt x="1831" y="3492"/>
                      <a:pt x="1831" y="3496"/>
                    </a:cubicBezTo>
                    <a:lnTo>
                      <a:pt x="1831" y="3608"/>
                    </a:lnTo>
                    <a:cubicBezTo>
                      <a:pt x="1831" y="3613"/>
                      <a:pt x="1827" y="3616"/>
                      <a:pt x="1823" y="3616"/>
                    </a:cubicBezTo>
                    <a:cubicBezTo>
                      <a:pt x="1818" y="3616"/>
                      <a:pt x="1815" y="3613"/>
                      <a:pt x="1815" y="3608"/>
                    </a:cubicBezTo>
                    <a:close/>
                    <a:moveTo>
                      <a:pt x="1815" y="3416"/>
                    </a:moveTo>
                    <a:lnTo>
                      <a:pt x="1815" y="3304"/>
                    </a:lnTo>
                    <a:cubicBezTo>
                      <a:pt x="1815" y="3300"/>
                      <a:pt x="1818" y="3296"/>
                      <a:pt x="1823" y="3296"/>
                    </a:cubicBezTo>
                    <a:cubicBezTo>
                      <a:pt x="1827" y="3296"/>
                      <a:pt x="1831" y="3300"/>
                      <a:pt x="1831" y="3304"/>
                    </a:cubicBezTo>
                    <a:lnTo>
                      <a:pt x="1831" y="3416"/>
                    </a:lnTo>
                    <a:cubicBezTo>
                      <a:pt x="1831" y="3421"/>
                      <a:pt x="1827" y="3424"/>
                      <a:pt x="1823" y="3424"/>
                    </a:cubicBezTo>
                    <a:cubicBezTo>
                      <a:pt x="1818" y="3424"/>
                      <a:pt x="1815" y="3421"/>
                      <a:pt x="1815" y="3416"/>
                    </a:cubicBezTo>
                    <a:close/>
                    <a:moveTo>
                      <a:pt x="1815" y="3224"/>
                    </a:moveTo>
                    <a:lnTo>
                      <a:pt x="1815" y="3112"/>
                    </a:lnTo>
                    <a:cubicBezTo>
                      <a:pt x="1815" y="3108"/>
                      <a:pt x="1818" y="3104"/>
                      <a:pt x="1823" y="3104"/>
                    </a:cubicBezTo>
                    <a:cubicBezTo>
                      <a:pt x="1827" y="3104"/>
                      <a:pt x="1831" y="3108"/>
                      <a:pt x="1831" y="3112"/>
                    </a:cubicBezTo>
                    <a:lnTo>
                      <a:pt x="1831" y="3224"/>
                    </a:lnTo>
                    <a:cubicBezTo>
                      <a:pt x="1831" y="3229"/>
                      <a:pt x="1827" y="3232"/>
                      <a:pt x="1823" y="3232"/>
                    </a:cubicBezTo>
                    <a:cubicBezTo>
                      <a:pt x="1818" y="3232"/>
                      <a:pt x="1815" y="3229"/>
                      <a:pt x="1815" y="3224"/>
                    </a:cubicBezTo>
                    <a:close/>
                    <a:moveTo>
                      <a:pt x="1815" y="3032"/>
                    </a:moveTo>
                    <a:lnTo>
                      <a:pt x="1815" y="2920"/>
                    </a:lnTo>
                    <a:cubicBezTo>
                      <a:pt x="1815" y="2916"/>
                      <a:pt x="1818" y="2912"/>
                      <a:pt x="1823" y="2912"/>
                    </a:cubicBezTo>
                    <a:cubicBezTo>
                      <a:pt x="1827" y="2912"/>
                      <a:pt x="1831" y="2916"/>
                      <a:pt x="1831" y="2920"/>
                    </a:cubicBezTo>
                    <a:lnTo>
                      <a:pt x="1831" y="3032"/>
                    </a:lnTo>
                    <a:cubicBezTo>
                      <a:pt x="1831" y="3037"/>
                      <a:pt x="1827" y="3040"/>
                      <a:pt x="1823" y="3040"/>
                    </a:cubicBezTo>
                    <a:cubicBezTo>
                      <a:pt x="1818" y="3040"/>
                      <a:pt x="1815" y="3037"/>
                      <a:pt x="1815" y="3032"/>
                    </a:cubicBezTo>
                    <a:close/>
                    <a:moveTo>
                      <a:pt x="1815" y="2840"/>
                    </a:moveTo>
                    <a:lnTo>
                      <a:pt x="1815" y="2728"/>
                    </a:lnTo>
                    <a:cubicBezTo>
                      <a:pt x="1815" y="2724"/>
                      <a:pt x="1818" y="2720"/>
                      <a:pt x="1823" y="2720"/>
                    </a:cubicBezTo>
                    <a:cubicBezTo>
                      <a:pt x="1827" y="2720"/>
                      <a:pt x="1831" y="2724"/>
                      <a:pt x="1831" y="2728"/>
                    </a:cubicBezTo>
                    <a:lnTo>
                      <a:pt x="1831" y="2840"/>
                    </a:lnTo>
                    <a:cubicBezTo>
                      <a:pt x="1831" y="2845"/>
                      <a:pt x="1827" y="2848"/>
                      <a:pt x="1823" y="2848"/>
                    </a:cubicBezTo>
                    <a:cubicBezTo>
                      <a:pt x="1818" y="2848"/>
                      <a:pt x="1815" y="2845"/>
                      <a:pt x="1815" y="2840"/>
                    </a:cubicBezTo>
                    <a:close/>
                    <a:moveTo>
                      <a:pt x="1815" y="2648"/>
                    </a:moveTo>
                    <a:lnTo>
                      <a:pt x="1815" y="2536"/>
                    </a:lnTo>
                    <a:cubicBezTo>
                      <a:pt x="1815" y="2532"/>
                      <a:pt x="1818" y="2528"/>
                      <a:pt x="1823" y="2528"/>
                    </a:cubicBezTo>
                    <a:cubicBezTo>
                      <a:pt x="1827" y="2528"/>
                      <a:pt x="1831" y="2532"/>
                      <a:pt x="1831" y="2536"/>
                    </a:cubicBezTo>
                    <a:lnTo>
                      <a:pt x="1831" y="2648"/>
                    </a:lnTo>
                    <a:cubicBezTo>
                      <a:pt x="1831" y="2653"/>
                      <a:pt x="1827" y="2656"/>
                      <a:pt x="1823" y="2656"/>
                    </a:cubicBezTo>
                    <a:cubicBezTo>
                      <a:pt x="1818" y="2656"/>
                      <a:pt x="1815" y="2653"/>
                      <a:pt x="1815" y="2648"/>
                    </a:cubicBezTo>
                    <a:close/>
                    <a:moveTo>
                      <a:pt x="1815" y="2456"/>
                    </a:moveTo>
                    <a:lnTo>
                      <a:pt x="1815" y="2344"/>
                    </a:lnTo>
                    <a:cubicBezTo>
                      <a:pt x="1815" y="2340"/>
                      <a:pt x="1818" y="2336"/>
                      <a:pt x="1823" y="2336"/>
                    </a:cubicBezTo>
                    <a:cubicBezTo>
                      <a:pt x="1827" y="2336"/>
                      <a:pt x="1831" y="2340"/>
                      <a:pt x="1831" y="2344"/>
                    </a:cubicBezTo>
                    <a:lnTo>
                      <a:pt x="1831" y="2456"/>
                    </a:lnTo>
                    <a:cubicBezTo>
                      <a:pt x="1831" y="2461"/>
                      <a:pt x="1827" y="2464"/>
                      <a:pt x="1823" y="2464"/>
                    </a:cubicBezTo>
                    <a:cubicBezTo>
                      <a:pt x="1818" y="2464"/>
                      <a:pt x="1815" y="2461"/>
                      <a:pt x="1815" y="2456"/>
                    </a:cubicBezTo>
                    <a:close/>
                    <a:moveTo>
                      <a:pt x="1815" y="2264"/>
                    </a:moveTo>
                    <a:lnTo>
                      <a:pt x="1815" y="2152"/>
                    </a:lnTo>
                    <a:cubicBezTo>
                      <a:pt x="1815" y="2148"/>
                      <a:pt x="1818" y="2144"/>
                      <a:pt x="1823" y="2144"/>
                    </a:cubicBezTo>
                    <a:cubicBezTo>
                      <a:pt x="1827" y="2144"/>
                      <a:pt x="1831" y="2148"/>
                      <a:pt x="1831" y="2152"/>
                    </a:cubicBezTo>
                    <a:lnTo>
                      <a:pt x="1831" y="2264"/>
                    </a:lnTo>
                    <a:cubicBezTo>
                      <a:pt x="1831" y="2269"/>
                      <a:pt x="1827" y="2272"/>
                      <a:pt x="1823" y="2272"/>
                    </a:cubicBezTo>
                    <a:cubicBezTo>
                      <a:pt x="1818" y="2272"/>
                      <a:pt x="1815" y="2269"/>
                      <a:pt x="1815" y="2264"/>
                    </a:cubicBezTo>
                    <a:close/>
                    <a:moveTo>
                      <a:pt x="1815" y="2072"/>
                    </a:moveTo>
                    <a:lnTo>
                      <a:pt x="1815" y="1960"/>
                    </a:lnTo>
                    <a:cubicBezTo>
                      <a:pt x="1815" y="1956"/>
                      <a:pt x="1818" y="1952"/>
                      <a:pt x="1823" y="1952"/>
                    </a:cubicBezTo>
                    <a:cubicBezTo>
                      <a:pt x="1827" y="1952"/>
                      <a:pt x="1831" y="1956"/>
                      <a:pt x="1831" y="1960"/>
                    </a:cubicBezTo>
                    <a:lnTo>
                      <a:pt x="1831" y="2072"/>
                    </a:lnTo>
                    <a:cubicBezTo>
                      <a:pt x="1831" y="2077"/>
                      <a:pt x="1827" y="2080"/>
                      <a:pt x="1823" y="2080"/>
                    </a:cubicBezTo>
                    <a:cubicBezTo>
                      <a:pt x="1818" y="2080"/>
                      <a:pt x="1815" y="2077"/>
                      <a:pt x="1815" y="2072"/>
                    </a:cubicBezTo>
                    <a:close/>
                    <a:moveTo>
                      <a:pt x="1815" y="1880"/>
                    </a:moveTo>
                    <a:lnTo>
                      <a:pt x="1815" y="1768"/>
                    </a:lnTo>
                    <a:cubicBezTo>
                      <a:pt x="1815" y="1764"/>
                      <a:pt x="1818" y="1760"/>
                      <a:pt x="1823" y="1760"/>
                    </a:cubicBezTo>
                    <a:cubicBezTo>
                      <a:pt x="1827" y="1760"/>
                      <a:pt x="1831" y="1764"/>
                      <a:pt x="1831" y="1768"/>
                    </a:cubicBezTo>
                    <a:lnTo>
                      <a:pt x="1831" y="1880"/>
                    </a:lnTo>
                    <a:cubicBezTo>
                      <a:pt x="1831" y="1885"/>
                      <a:pt x="1827" y="1888"/>
                      <a:pt x="1823" y="1888"/>
                    </a:cubicBezTo>
                    <a:cubicBezTo>
                      <a:pt x="1818" y="1888"/>
                      <a:pt x="1815" y="1885"/>
                      <a:pt x="1815" y="1880"/>
                    </a:cubicBezTo>
                    <a:close/>
                    <a:moveTo>
                      <a:pt x="1815" y="1688"/>
                    </a:moveTo>
                    <a:lnTo>
                      <a:pt x="1815" y="1576"/>
                    </a:lnTo>
                    <a:cubicBezTo>
                      <a:pt x="1815" y="1572"/>
                      <a:pt x="1818" y="1568"/>
                      <a:pt x="1823" y="1568"/>
                    </a:cubicBezTo>
                    <a:cubicBezTo>
                      <a:pt x="1827" y="1568"/>
                      <a:pt x="1831" y="1572"/>
                      <a:pt x="1831" y="1576"/>
                    </a:cubicBezTo>
                    <a:lnTo>
                      <a:pt x="1831" y="1688"/>
                    </a:lnTo>
                    <a:cubicBezTo>
                      <a:pt x="1831" y="1693"/>
                      <a:pt x="1827" y="1696"/>
                      <a:pt x="1823" y="1696"/>
                    </a:cubicBezTo>
                    <a:cubicBezTo>
                      <a:pt x="1818" y="1696"/>
                      <a:pt x="1815" y="1693"/>
                      <a:pt x="1815" y="1688"/>
                    </a:cubicBezTo>
                    <a:close/>
                    <a:moveTo>
                      <a:pt x="1815" y="1496"/>
                    </a:moveTo>
                    <a:lnTo>
                      <a:pt x="1815" y="1384"/>
                    </a:lnTo>
                    <a:cubicBezTo>
                      <a:pt x="1815" y="1380"/>
                      <a:pt x="1818" y="1376"/>
                      <a:pt x="1823" y="1376"/>
                    </a:cubicBezTo>
                    <a:cubicBezTo>
                      <a:pt x="1827" y="1376"/>
                      <a:pt x="1831" y="1380"/>
                      <a:pt x="1831" y="1384"/>
                    </a:cubicBezTo>
                    <a:lnTo>
                      <a:pt x="1831" y="1496"/>
                    </a:lnTo>
                    <a:cubicBezTo>
                      <a:pt x="1831" y="1501"/>
                      <a:pt x="1827" y="1504"/>
                      <a:pt x="1823" y="1504"/>
                    </a:cubicBezTo>
                    <a:cubicBezTo>
                      <a:pt x="1818" y="1504"/>
                      <a:pt x="1815" y="1501"/>
                      <a:pt x="1815" y="1496"/>
                    </a:cubicBezTo>
                    <a:close/>
                    <a:moveTo>
                      <a:pt x="1815" y="1304"/>
                    </a:moveTo>
                    <a:lnTo>
                      <a:pt x="1815" y="1192"/>
                    </a:lnTo>
                    <a:cubicBezTo>
                      <a:pt x="1815" y="1188"/>
                      <a:pt x="1818" y="1184"/>
                      <a:pt x="1823" y="1184"/>
                    </a:cubicBezTo>
                    <a:cubicBezTo>
                      <a:pt x="1827" y="1184"/>
                      <a:pt x="1831" y="1188"/>
                      <a:pt x="1831" y="1192"/>
                    </a:cubicBezTo>
                    <a:lnTo>
                      <a:pt x="1831" y="1304"/>
                    </a:lnTo>
                    <a:cubicBezTo>
                      <a:pt x="1831" y="1309"/>
                      <a:pt x="1827" y="1312"/>
                      <a:pt x="1823" y="1312"/>
                    </a:cubicBezTo>
                    <a:cubicBezTo>
                      <a:pt x="1818" y="1312"/>
                      <a:pt x="1815" y="1309"/>
                      <a:pt x="1815" y="1304"/>
                    </a:cubicBezTo>
                    <a:close/>
                    <a:moveTo>
                      <a:pt x="1815" y="1112"/>
                    </a:moveTo>
                    <a:lnTo>
                      <a:pt x="1815" y="1000"/>
                    </a:lnTo>
                    <a:cubicBezTo>
                      <a:pt x="1815" y="996"/>
                      <a:pt x="1818" y="992"/>
                      <a:pt x="1823" y="992"/>
                    </a:cubicBezTo>
                    <a:cubicBezTo>
                      <a:pt x="1827" y="992"/>
                      <a:pt x="1831" y="996"/>
                      <a:pt x="1831" y="1000"/>
                    </a:cubicBezTo>
                    <a:lnTo>
                      <a:pt x="1831" y="1112"/>
                    </a:lnTo>
                    <a:cubicBezTo>
                      <a:pt x="1831" y="1117"/>
                      <a:pt x="1827" y="1120"/>
                      <a:pt x="1823" y="1120"/>
                    </a:cubicBezTo>
                    <a:cubicBezTo>
                      <a:pt x="1818" y="1120"/>
                      <a:pt x="1815" y="1117"/>
                      <a:pt x="1815" y="1112"/>
                    </a:cubicBezTo>
                    <a:close/>
                    <a:moveTo>
                      <a:pt x="1815" y="920"/>
                    </a:moveTo>
                    <a:lnTo>
                      <a:pt x="1815" y="808"/>
                    </a:lnTo>
                    <a:cubicBezTo>
                      <a:pt x="1815" y="804"/>
                      <a:pt x="1818" y="800"/>
                      <a:pt x="1823" y="800"/>
                    </a:cubicBezTo>
                    <a:cubicBezTo>
                      <a:pt x="1827" y="800"/>
                      <a:pt x="1831" y="804"/>
                      <a:pt x="1831" y="808"/>
                    </a:cubicBezTo>
                    <a:lnTo>
                      <a:pt x="1831" y="920"/>
                    </a:lnTo>
                    <a:cubicBezTo>
                      <a:pt x="1831" y="925"/>
                      <a:pt x="1827" y="928"/>
                      <a:pt x="1823" y="928"/>
                    </a:cubicBezTo>
                    <a:cubicBezTo>
                      <a:pt x="1818" y="928"/>
                      <a:pt x="1815" y="925"/>
                      <a:pt x="1815" y="920"/>
                    </a:cubicBezTo>
                    <a:close/>
                    <a:moveTo>
                      <a:pt x="1815" y="728"/>
                    </a:moveTo>
                    <a:lnTo>
                      <a:pt x="1815" y="616"/>
                    </a:lnTo>
                    <a:cubicBezTo>
                      <a:pt x="1815" y="612"/>
                      <a:pt x="1818" y="608"/>
                      <a:pt x="1823" y="608"/>
                    </a:cubicBezTo>
                    <a:cubicBezTo>
                      <a:pt x="1827" y="608"/>
                      <a:pt x="1831" y="612"/>
                      <a:pt x="1831" y="616"/>
                    </a:cubicBezTo>
                    <a:lnTo>
                      <a:pt x="1831" y="728"/>
                    </a:lnTo>
                    <a:cubicBezTo>
                      <a:pt x="1831" y="733"/>
                      <a:pt x="1827" y="736"/>
                      <a:pt x="1823" y="736"/>
                    </a:cubicBezTo>
                    <a:cubicBezTo>
                      <a:pt x="1818" y="736"/>
                      <a:pt x="1815" y="733"/>
                      <a:pt x="1815" y="728"/>
                    </a:cubicBezTo>
                    <a:close/>
                    <a:moveTo>
                      <a:pt x="1815" y="536"/>
                    </a:moveTo>
                    <a:lnTo>
                      <a:pt x="1815" y="424"/>
                    </a:lnTo>
                    <a:cubicBezTo>
                      <a:pt x="1815" y="420"/>
                      <a:pt x="1818" y="416"/>
                      <a:pt x="1823" y="416"/>
                    </a:cubicBezTo>
                    <a:cubicBezTo>
                      <a:pt x="1827" y="416"/>
                      <a:pt x="1831" y="420"/>
                      <a:pt x="1831" y="424"/>
                    </a:cubicBezTo>
                    <a:lnTo>
                      <a:pt x="1831" y="536"/>
                    </a:lnTo>
                    <a:cubicBezTo>
                      <a:pt x="1831" y="541"/>
                      <a:pt x="1827" y="544"/>
                      <a:pt x="1823" y="544"/>
                    </a:cubicBezTo>
                    <a:cubicBezTo>
                      <a:pt x="1818" y="544"/>
                      <a:pt x="1815" y="541"/>
                      <a:pt x="1815" y="536"/>
                    </a:cubicBezTo>
                    <a:close/>
                    <a:moveTo>
                      <a:pt x="1815" y="344"/>
                    </a:moveTo>
                    <a:lnTo>
                      <a:pt x="1815" y="232"/>
                    </a:lnTo>
                    <a:cubicBezTo>
                      <a:pt x="1815" y="228"/>
                      <a:pt x="1818" y="224"/>
                      <a:pt x="1823" y="224"/>
                    </a:cubicBezTo>
                    <a:cubicBezTo>
                      <a:pt x="1827" y="224"/>
                      <a:pt x="1831" y="228"/>
                      <a:pt x="1831" y="232"/>
                    </a:cubicBezTo>
                    <a:lnTo>
                      <a:pt x="1831" y="344"/>
                    </a:lnTo>
                    <a:cubicBezTo>
                      <a:pt x="1831" y="349"/>
                      <a:pt x="1827" y="352"/>
                      <a:pt x="1823" y="352"/>
                    </a:cubicBezTo>
                    <a:cubicBezTo>
                      <a:pt x="1818" y="352"/>
                      <a:pt x="1815" y="349"/>
                      <a:pt x="1815" y="344"/>
                    </a:cubicBezTo>
                    <a:close/>
                    <a:moveTo>
                      <a:pt x="1815" y="152"/>
                    </a:moveTo>
                    <a:lnTo>
                      <a:pt x="1815" y="40"/>
                    </a:lnTo>
                    <a:cubicBezTo>
                      <a:pt x="1815" y="36"/>
                      <a:pt x="1818" y="32"/>
                      <a:pt x="1823" y="32"/>
                    </a:cubicBezTo>
                    <a:cubicBezTo>
                      <a:pt x="1827" y="32"/>
                      <a:pt x="1831" y="36"/>
                      <a:pt x="1831" y="40"/>
                    </a:cubicBezTo>
                    <a:lnTo>
                      <a:pt x="1831" y="152"/>
                    </a:lnTo>
                    <a:cubicBezTo>
                      <a:pt x="1831" y="157"/>
                      <a:pt x="1827" y="160"/>
                      <a:pt x="1823" y="160"/>
                    </a:cubicBezTo>
                    <a:cubicBezTo>
                      <a:pt x="1818" y="160"/>
                      <a:pt x="1815" y="157"/>
                      <a:pt x="1815" y="152"/>
                    </a:cubicBezTo>
                    <a:close/>
                    <a:moveTo>
                      <a:pt x="1775" y="16"/>
                    </a:moveTo>
                    <a:lnTo>
                      <a:pt x="1663" y="16"/>
                    </a:lnTo>
                    <a:cubicBezTo>
                      <a:pt x="1659" y="16"/>
                      <a:pt x="1655" y="12"/>
                      <a:pt x="1655" y="8"/>
                    </a:cubicBezTo>
                    <a:cubicBezTo>
                      <a:pt x="1655" y="3"/>
                      <a:pt x="1659" y="0"/>
                      <a:pt x="1663" y="0"/>
                    </a:cubicBezTo>
                    <a:lnTo>
                      <a:pt x="1775" y="0"/>
                    </a:lnTo>
                    <a:cubicBezTo>
                      <a:pt x="1780" y="0"/>
                      <a:pt x="1783" y="3"/>
                      <a:pt x="1783" y="8"/>
                    </a:cubicBezTo>
                    <a:cubicBezTo>
                      <a:pt x="1783" y="12"/>
                      <a:pt x="1780" y="16"/>
                      <a:pt x="1775" y="16"/>
                    </a:cubicBezTo>
                    <a:close/>
                    <a:moveTo>
                      <a:pt x="1583" y="16"/>
                    </a:moveTo>
                    <a:lnTo>
                      <a:pt x="1471" y="16"/>
                    </a:lnTo>
                    <a:cubicBezTo>
                      <a:pt x="1467" y="16"/>
                      <a:pt x="1463" y="12"/>
                      <a:pt x="1463" y="8"/>
                    </a:cubicBezTo>
                    <a:cubicBezTo>
                      <a:pt x="1463" y="3"/>
                      <a:pt x="1467" y="0"/>
                      <a:pt x="1471" y="0"/>
                    </a:cubicBezTo>
                    <a:lnTo>
                      <a:pt x="1583" y="0"/>
                    </a:lnTo>
                    <a:cubicBezTo>
                      <a:pt x="1588" y="0"/>
                      <a:pt x="1591" y="3"/>
                      <a:pt x="1591" y="8"/>
                    </a:cubicBezTo>
                    <a:cubicBezTo>
                      <a:pt x="1591" y="12"/>
                      <a:pt x="1588" y="16"/>
                      <a:pt x="1583" y="16"/>
                    </a:cubicBezTo>
                    <a:close/>
                    <a:moveTo>
                      <a:pt x="1391" y="16"/>
                    </a:moveTo>
                    <a:lnTo>
                      <a:pt x="1321" y="16"/>
                    </a:lnTo>
                    <a:cubicBezTo>
                      <a:pt x="1317" y="16"/>
                      <a:pt x="1313" y="12"/>
                      <a:pt x="1313" y="8"/>
                    </a:cubicBezTo>
                    <a:cubicBezTo>
                      <a:pt x="1313" y="3"/>
                      <a:pt x="1317" y="0"/>
                      <a:pt x="1321" y="0"/>
                    </a:cubicBezTo>
                    <a:lnTo>
                      <a:pt x="1391" y="0"/>
                    </a:lnTo>
                    <a:cubicBezTo>
                      <a:pt x="1396" y="0"/>
                      <a:pt x="1399" y="3"/>
                      <a:pt x="1399" y="8"/>
                    </a:cubicBezTo>
                    <a:cubicBezTo>
                      <a:pt x="1399" y="12"/>
                      <a:pt x="1396" y="16"/>
                      <a:pt x="1391" y="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8" name="Freeform 815">
                <a:extLst>
                  <a:ext uri="{FF2B5EF4-FFF2-40B4-BE49-F238E27FC236}">
                    <a16:creationId xmlns="" xmlns:a16="http://schemas.microsoft.com/office/drawing/2014/main" id="{D1727B7F-7884-48C2-B73F-6CEBF6CAC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472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9" name="Freeform 816">
                <a:extLst>
                  <a:ext uri="{FF2B5EF4-FFF2-40B4-BE49-F238E27FC236}">
                    <a16:creationId xmlns="" xmlns:a16="http://schemas.microsoft.com/office/drawing/2014/main" id="{048423A3-9B08-4D1F-B5E5-08D7289A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1472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0" name="Rectangle 817">
                <a:extLst>
                  <a:ext uri="{FF2B5EF4-FFF2-40B4-BE49-F238E27FC236}">
                    <a16:creationId xmlns="" xmlns:a16="http://schemas.microsoft.com/office/drawing/2014/main" id="{413DEF49-5752-4C10-962C-42B823FD6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2724"/>
                <a:ext cx="49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Commissioning  Team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211" name="Rectangle 818">
                <a:extLst>
                  <a:ext uri="{FF2B5EF4-FFF2-40B4-BE49-F238E27FC236}">
                    <a16:creationId xmlns="" xmlns:a16="http://schemas.microsoft.com/office/drawing/2014/main" id="{A5B558AA-6FA9-4D87-8DCA-BA69C17B6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43" name="Picture 819">
                <a:extLst>
                  <a:ext uri="{FF2B5EF4-FFF2-40B4-BE49-F238E27FC236}">
                    <a16:creationId xmlns="" xmlns:a16="http://schemas.microsoft.com/office/drawing/2014/main" id="{EC807F9E-7979-4BB8-995A-0268A86B6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3" y="1505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2" name="Rectangle 820">
                <a:extLst>
                  <a:ext uri="{FF2B5EF4-FFF2-40B4-BE49-F238E27FC236}">
                    <a16:creationId xmlns="" xmlns:a16="http://schemas.microsoft.com/office/drawing/2014/main" id="{C8A08878-EB22-4B44-8B9B-8B9D9623B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" y="1503"/>
                <a:ext cx="441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3" name="Rectangle 821">
                <a:extLst>
                  <a:ext uri="{FF2B5EF4-FFF2-40B4-BE49-F238E27FC236}">
                    <a16:creationId xmlns="" xmlns:a16="http://schemas.microsoft.com/office/drawing/2014/main" id="{5AE7DB65-1064-4913-8F05-9FEABA32A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50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4" name="Freeform 822">
                <a:extLst>
                  <a:ext uri="{FF2B5EF4-FFF2-40B4-BE49-F238E27FC236}">
                    <a16:creationId xmlns="" xmlns:a16="http://schemas.microsoft.com/office/drawing/2014/main" id="{FDD1A15B-CC22-4AC6-A51C-EFAA09E14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0" y="1503"/>
                <a:ext cx="446" cy="169"/>
              </a:xfrm>
              <a:custGeom>
                <a:avLst/>
                <a:gdLst>
                  <a:gd name="T0" fmla="*/ 0 w 1468"/>
                  <a:gd name="T1" fmla="*/ 734 h 742"/>
                  <a:gd name="T2" fmla="*/ 0 w 1468"/>
                  <a:gd name="T3" fmla="*/ 653 h 742"/>
                  <a:gd name="T4" fmla="*/ 0 w 1468"/>
                  <a:gd name="T5" fmla="*/ 573 h 742"/>
                  <a:gd name="T6" fmla="*/ 0 w 1468"/>
                  <a:gd name="T7" fmla="*/ 493 h 742"/>
                  <a:gd name="T8" fmla="*/ 0 w 1468"/>
                  <a:gd name="T9" fmla="*/ 413 h 742"/>
                  <a:gd name="T10" fmla="*/ 0 w 1468"/>
                  <a:gd name="T11" fmla="*/ 333 h 742"/>
                  <a:gd name="T12" fmla="*/ 0 w 1468"/>
                  <a:gd name="T13" fmla="*/ 253 h 742"/>
                  <a:gd name="T14" fmla="*/ 0 w 1468"/>
                  <a:gd name="T15" fmla="*/ 173 h 742"/>
                  <a:gd name="T16" fmla="*/ 0 w 1468"/>
                  <a:gd name="T17" fmla="*/ 93 h 742"/>
                  <a:gd name="T18" fmla="*/ 0 w 1468"/>
                  <a:gd name="T19" fmla="*/ 13 h 742"/>
                  <a:gd name="T20" fmla="*/ 83 w 1468"/>
                  <a:gd name="T21" fmla="*/ 0 h 742"/>
                  <a:gd name="T22" fmla="*/ 163 w 1468"/>
                  <a:gd name="T23" fmla="*/ 0 h 742"/>
                  <a:gd name="T24" fmla="*/ 243 w 1468"/>
                  <a:gd name="T25" fmla="*/ 0 h 742"/>
                  <a:gd name="T26" fmla="*/ 323 w 1468"/>
                  <a:gd name="T27" fmla="*/ 0 h 742"/>
                  <a:gd name="T28" fmla="*/ 403 w 1468"/>
                  <a:gd name="T29" fmla="*/ 0 h 742"/>
                  <a:gd name="T30" fmla="*/ 483 w 1468"/>
                  <a:gd name="T31" fmla="*/ 0 h 742"/>
                  <a:gd name="T32" fmla="*/ 563 w 1468"/>
                  <a:gd name="T33" fmla="*/ 0 h 742"/>
                  <a:gd name="T34" fmla="*/ 643 w 1468"/>
                  <a:gd name="T35" fmla="*/ 0 h 742"/>
                  <a:gd name="T36" fmla="*/ 723 w 1468"/>
                  <a:gd name="T37" fmla="*/ 0 h 742"/>
                  <a:gd name="T38" fmla="*/ 803 w 1468"/>
                  <a:gd name="T39" fmla="*/ 0 h 742"/>
                  <a:gd name="T40" fmla="*/ 883 w 1468"/>
                  <a:gd name="T41" fmla="*/ 0 h 742"/>
                  <a:gd name="T42" fmla="*/ 963 w 1468"/>
                  <a:gd name="T43" fmla="*/ 0 h 742"/>
                  <a:gd name="T44" fmla="*/ 1043 w 1468"/>
                  <a:gd name="T45" fmla="*/ 0 h 742"/>
                  <a:gd name="T46" fmla="*/ 1123 w 1468"/>
                  <a:gd name="T47" fmla="*/ 0 h 742"/>
                  <a:gd name="T48" fmla="*/ 1203 w 1468"/>
                  <a:gd name="T49" fmla="*/ 0 h 742"/>
                  <a:gd name="T50" fmla="*/ 1283 w 1468"/>
                  <a:gd name="T51" fmla="*/ 0 h 742"/>
                  <a:gd name="T52" fmla="*/ 1363 w 1468"/>
                  <a:gd name="T53" fmla="*/ 0 h 742"/>
                  <a:gd name="T54" fmla="*/ 1443 w 1468"/>
                  <a:gd name="T55" fmla="*/ 0 h 742"/>
                  <a:gd name="T56" fmla="*/ 1468 w 1468"/>
                  <a:gd name="T57" fmla="*/ 71 h 742"/>
                  <a:gd name="T58" fmla="*/ 1468 w 1468"/>
                  <a:gd name="T59" fmla="*/ 151 h 742"/>
                  <a:gd name="T60" fmla="*/ 1468 w 1468"/>
                  <a:gd name="T61" fmla="*/ 231 h 742"/>
                  <a:gd name="T62" fmla="*/ 1468 w 1468"/>
                  <a:gd name="T63" fmla="*/ 311 h 742"/>
                  <a:gd name="T64" fmla="*/ 1468 w 1468"/>
                  <a:gd name="T65" fmla="*/ 391 h 742"/>
                  <a:gd name="T66" fmla="*/ 1468 w 1468"/>
                  <a:gd name="T67" fmla="*/ 471 h 742"/>
                  <a:gd name="T68" fmla="*/ 1468 w 1468"/>
                  <a:gd name="T69" fmla="*/ 551 h 742"/>
                  <a:gd name="T70" fmla="*/ 1468 w 1468"/>
                  <a:gd name="T71" fmla="*/ 631 h 742"/>
                  <a:gd name="T72" fmla="*/ 1468 w 1468"/>
                  <a:gd name="T73" fmla="*/ 711 h 742"/>
                  <a:gd name="T74" fmla="*/ 1402 w 1468"/>
                  <a:gd name="T75" fmla="*/ 742 h 742"/>
                  <a:gd name="T76" fmla="*/ 1322 w 1468"/>
                  <a:gd name="T77" fmla="*/ 742 h 742"/>
                  <a:gd name="T78" fmla="*/ 1242 w 1468"/>
                  <a:gd name="T79" fmla="*/ 742 h 742"/>
                  <a:gd name="T80" fmla="*/ 1162 w 1468"/>
                  <a:gd name="T81" fmla="*/ 742 h 742"/>
                  <a:gd name="T82" fmla="*/ 1082 w 1468"/>
                  <a:gd name="T83" fmla="*/ 742 h 742"/>
                  <a:gd name="T84" fmla="*/ 1002 w 1468"/>
                  <a:gd name="T85" fmla="*/ 742 h 742"/>
                  <a:gd name="T86" fmla="*/ 922 w 1468"/>
                  <a:gd name="T87" fmla="*/ 742 h 742"/>
                  <a:gd name="T88" fmla="*/ 842 w 1468"/>
                  <a:gd name="T89" fmla="*/ 742 h 742"/>
                  <a:gd name="T90" fmla="*/ 762 w 1468"/>
                  <a:gd name="T91" fmla="*/ 742 h 742"/>
                  <a:gd name="T92" fmla="*/ 682 w 1468"/>
                  <a:gd name="T93" fmla="*/ 742 h 742"/>
                  <a:gd name="T94" fmla="*/ 602 w 1468"/>
                  <a:gd name="T95" fmla="*/ 742 h 742"/>
                  <a:gd name="T96" fmla="*/ 522 w 1468"/>
                  <a:gd name="T97" fmla="*/ 742 h 742"/>
                  <a:gd name="T98" fmla="*/ 442 w 1468"/>
                  <a:gd name="T99" fmla="*/ 742 h 742"/>
                  <a:gd name="T100" fmla="*/ 362 w 1468"/>
                  <a:gd name="T101" fmla="*/ 742 h 742"/>
                  <a:gd name="T102" fmla="*/ 282 w 1468"/>
                  <a:gd name="T103" fmla="*/ 742 h 742"/>
                  <a:gd name="T104" fmla="*/ 202 w 1468"/>
                  <a:gd name="T105" fmla="*/ 742 h 742"/>
                  <a:gd name="T106" fmla="*/ 122 w 1468"/>
                  <a:gd name="T107" fmla="*/ 742 h 742"/>
                  <a:gd name="T108" fmla="*/ 42 w 1468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2">
                    <a:moveTo>
                      <a:pt x="0" y="734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4"/>
                    </a:lnTo>
                    <a:cubicBezTo>
                      <a:pt x="16" y="738"/>
                      <a:pt x="13" y="742"/>
                      <a:pt x="8" y="742"/>
                    </a:cubicBezTo>
                    <a:cubicBezTo>
                      <a:pt x="4" y="742"/>
                      <a:pt x="0" y="738"/>
                      <a:pt x="0" y="734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9" y="16"/>
                      <a:pt x="75" y="12"/>
                      <a:pt x="75" y="8"/>
                    </a:cubicBezTo>
                    <a:cubicBezTo>
                      <a:pt x="75" y="3"/>
                      <a:pt x="79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9" y="16"/>
                      <a:pt x="155" y="12"/>
                      <a:pt x="155" y="8"/>
                    </a:cubicBezTo>
                    <a:cubicBezTo>
                      <a:pt x="155" y="3"/>
                      <a:pt x="159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9" y="16"/>
                      <a:pt x="235" y="12"/>
                      <a:pt x="235" y="8"/>
                    </a:cubicBezTo>
                    <a:cubicBezTo>
                      <a:pt x="235" y="3"/>
                      <a:pt x="239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9" y="16"/>
                      <a:pt x="315" y="12"/>
                      <a:pt x="315" y="8"/>
                    </a:cubicBezTo>
                    <a:cubicBezTo>
                      <a:pt x="315" y="3"/>
                      <a:pt x="319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9" y="16"/>
                      <a:pt x="395" y="12"/>
                      <a:pt x="395" y="8"/>
                    </a:cubicBezTo>
                    <a:cubicBezTo>
                      <a:pt x="395" y="3"/>
                      <a:pt x="399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9" y="16"/>
                      <a:pt x="475" y="12"/>
                      <a:pt x="475" y="8"/>
                    </a:cubicBezTo>
                    <a:cubicBezTo>
                      <a:pt x="475" y="3"/>
                      <a:pt x="479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8" y="0"/>
                      <a:pt x="571" y="3"/>
                      <a:pt x="571" y="8"/>
                    </a:cubicBezTo>
                    <a:cubicBezTo>
                      <a:pt x="571" y="12"/>
                      <a:pt x="568" y="16"/>
                      <a:pt x="563" y="16"/>
                    </a:cubicBezTo>
                    <a:lnTo>
                      <a:pt x="563" y="16"/>
                    </a:lnTo>
                    <a:cubicBezTo>
                      <a:pt x="559" y="16"/>
                      <a:pt x="555" y="12"/>
                      <a:pt x="555" y="8"/>
                    </a:cubicBezTo>
                    <a:cubicBezTo>
                      <a:pt x="555" y="3"/>
                      <a:pt x="559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8" y="0"/>
                      <a:pt x="651" y="3"/>
                      <a:pt x="651" y="8"/>
                    </a:cubicBezTo>
                    <a:cubicBezTo>
                      <a:pt x="651" y="12"/>
                      <a:pt x="648" y="16"/>
                      <a:pt x="643" y="16"/>
                    </a:cubicBezTo>
                    <a:lnTo>
                      <a:pt x="643" y="16"/>
                    </a:lnTo>
                    <a:cubicBezTo>
                      <a:pt x="639" y="16"/>
                      <a:pt x="635" y="12"/>
                      <a:pt x="635" y="8"/>
                    </a:cubicBezTo>
                    <a:cubicBezTo>
                      <a:pt x="635" y="3"/>
                      <a:pt x="639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8" y="0"/>
                      <a:pt x="731" y="3"/>
                      <a:pt x="731" y="8"/>
                    </a:cubicBezTo>
                    <a:cubicBezTo>
                      <a:pt x="731" y="12"/>
                      <a:pt x="728" y="16"/>
                      <a:pt x="723" y="16"/>
                    </a:cubicBezTo>
                    <a:lnTo>
                      <a:pt x="723" y="16"/>
                    </a:lnTo>
                    <a:cubicBezTo>
                      <a:pt x="719" y="16"/>
                      <a:pt x="715" y="12"/>
                      <a:pt x="715" y="8"/>
                    </a:cubicBezTo>
                    <a:cubicBezTo>
                      <a:pt x="715" y="3"/>
                      <a:pt x="719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8" y="0"/>
                      <a:pt x="811" y="3"/>
                      <a:pt x="811" y="8"/>
                    </a:cubicBezTo>
                    <a:cubicBezTo>
                      <a:pt x="811" y="12"/>
                      <a:pt x="808" y="16"/>
                      <a:pt x="803" y="16"/>
                    </a:cubicBezTo>
                    <a:lnTo>
                      <a:pt x="803" y="16"/>
                    </a:lnTo>
                    <a:cubicBezTo>
                      <a:pt x="799" y="16"/>
                      <a:pt x="795" y="12"/>
                      <a:pt x="795" y="8"/>
                    </a:cubicBezTo>
                    <a:cubicBezTo>
                      <a:pt x="795" y="3"/>
                      <a:pt x="799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8" y="0"/>
                      <a:pt x="891" y="3"/>
                      <a:pt x="891" y="8"/>
                    </a:cubicBezTo>
                    <a:cubicBezTo>
                      <a:pt x="891" y="12"/>
                      <a:pt x="888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8" y="0"/>
                      <a:pt x="971" y="3"/>
                      <a:pt x="971" y="8"/>
                    </a:cubicBezTo>
                    <a:cubicBezTo>
                      <a:pt x="971" y="12"/>
                      <a:pt x="968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8" y="0"/>
                      <a:pt x="1051" y="3"/>
                      <a:pt x="1051" y="8"/>
                    </a:cubicBezTo>
                    <a:cubicBezTo>
                      <a:pt x="1051" y="12"/>
                      <a:pt x="1048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8" y="0"/>
                      <a:pt x="1131" y="3"/>
                      <a:pt x="1131" y="8"/>
                    </a:cubicBezTo>
                    <a:cubicBezTo>
                      <a:pt x="1131" y="12"/>
                      <a:pt x="1128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8" y="0"/>
                      <a:pt x="1211" y="3"/>
                      <a:pt x="1211" y="8"/>
                    </a:cubicBezTo>
                    <a:cubicBezTo>
                      <a:pt x="1211" y="12"/>
                      <a:pt x="1208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8" y="0"/>
                      <a:pt x="1291" y="3"/>
                      <a:pt x="1291" y="8"/>
                    </a:cubicBezTo>
                    <a:cubicBezTo>
                      <a:pt x="1291" y="12"/>
                      <a:pt x="1288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8" y="0"/>
                      <a:pt x="1371" y="3"/>
                      <a:pt x="1371" y="8"/>
                    </a:cubicBezTo>
                    <a:cubicBezTo>
                      <a:pt x="1371" y="12"/>
                      <a:pt x="1368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8" y="0"/>
                      <a:pt x="1451" y="3"/>
                      <a:pt x="1451" y="8"/>
                    </a:cubicBezTo>
                    <a:cubicBezTo>
                      <a:pt x="1451" y="12"/>
                      <a:pt x="1448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2"/>
                    </a:moveTo>
                    <a:lnTo>
                      <a:pt x="1402" y="742"/>
                    </a:lnTo>
                    <a:cubicBezTo>
                      <a:pt x="1397" y="742"/>
                      <a:pt x="1394" y="738"/>
                      <a:pt x="1394" y="734"/>
                    </a:cubicBezTo>
                    <a:cubicBezTo>
                      <a:pt x="1394" y="729"/>
                      <a:pt x="1397" y="726"/>
                      <a:pt x="1402" y="726"/>
                    </a:cubicBezTo>
                    <a:lnTo>
                      <a:pt x="1402" y="726"/>
                    </a:lnTo>
                    <a:cubicBezTo>
                      <a:pt x="1406" y="726"/>
                      <a:pt x="1410" y="729"/>
                      <a:pt x="1410" y="734"/>
                    </a:cubicBezTo>
                    <a:cubicBezTo>
                      <a:pt x="1410" y="738"/>
                      <a:pt x="1406" y="742"/>
                      <a:pt x="1402" y="742"/>
                    </a:cubicBezTo>
                    <a:close/>
                    <a:moveTo>
                      <a:pt x="1322" y="742"/>
                    </a:moveTo>
                    <a:lnTo>
                      <a:pt x="1322" y="742"/>
                    </a:lnTo>
                    <a:cubicBezTo>
                      <a:pt x="1317" y="742"/>
                      <a:pt x="1314" y="738"/>
                      <a:pt x="1314" y="734"/>
                    </a:cubicBezTo>
                    <a:cubicBezTo>
                      <a:pt x="1314" y="729"/>
                      <a:pt x="1317" y="726"/>
                      <a:pt x="1322" y="726"/>
                    </a:cubicBezTo>
                    <a:lnTo>
                      <a:pt x="1322" y="726"/>
                    </a:lnTo>
                    <a:cubicBezTo>
                      <a:pt x="1326" y="726"/>
                      <a:pt x="1330" y="729"/>
                      <a:pt x="1330" y="734"/>
                    </a:cubicBezTo>
                    <a:cubicBezTo>
                      <a:pt x="1330" y="738"/>
                      <a:pt x="1326" y="742"/>
                      <a:pt x="1322" y="742"/>
                    </a:cubicBezTo>
                    <a:close/>
                    <a:moveTo>
                      <a:pt x="1242" y="742"/>
                    </a:moveTo>
                    <a:lnTo>
                      <a:pt x="1242" y="742"/>
                    </a:lnTo>
                    <a:cubicBezTo>
                      <a:pt x="1237" y="742"/>
                      <a:pt x="1234" y="738"/>
                      <a:pt x="1234" y="734"/>
                    </a:cubicBezTo>
                    <a:cubicBezTo>
                      <a:pt x="1234" y="729"/>
                      <a:pt x="1237" y="726"/>
                      <a:pt x="1242" y="726"/>
                    </a:cubicBezTo>
                    <a:lnTo>
                      <a:pt x="1242" y="726"/>
                    </a:lnTo>
                    <a:cubicBezTo>
                      <a:pt x="1246" y="726"/>
                      <a:pt x="1250" y="729"/>
                      <a:pt x="1250" y="734"/>
                    </a:cubicBezTo>
                    <a:cubicBezTo>
                      <a:pt x="1250" y="738"/>
                      <a:pt x="1246" y="742"/>
                      <a:pt x="1242" y="742"/>
                    </a:cubicBezTo>
                    <a:close/>
                    <a:moveTo>
                      <a:pt x="1162" y="742"/>
                    </a:moveTo>
                    <a:lnTo>
                      <a:pt x="1162" y="742"/>
                    </a:lnTo>
                    <a:cubicBezTo>
                      <a:pt x="1157" y="742"/>
                      <a:pt x="1154" y="738"/>
                      <a:pt x="1154" y="734"/>
                    </a:cubicBezTo>
                    <a:cubicBezTo>
                      <a:pt x="1154" y="729"/>
                      <a:pt x="1157" y="726"/>
                      <a:pt x="1162" y="726"/>
                    </a:cubicBezTo>
                    <a:lnTo>
                      <a:pt x="1162" y="726"/>
                    </a:lnTo>
                    <a:cubicBezTo>
                      <a:pt x="1166" y="726"/>
                      <a:pt x="1170" y="729"/>
                      <a:pt x="1170" y="734"/>
                    </a:cubicBezTo>
                    <a:cubicBezTo>
                      <a:pt x="1170" y="738"/>
                      <a:pt x="1166" y="742"/>
                      <a:pt x="1162" y="742"/>
                    </a:cubicBezTo>
                    <a:close/>
                    <a:moveTo>
                      <a:pt x="1082" y="742"/>
                    </a:moveTo>
                    <a:lnTo>
                      <a:pt x="1082" y="742"/>
                    </a:lnTo>
                    <a:cubicBezTo>
                      <a:pt x="1077" y="742"/>
                      <a:pt x="1074" y="738"/>
                      <a:pt x="1074" y="734"/>
                    </a:cubicBezTo>
                    <a:cubicBezTo>
                      <a:pt x="1074" y="729"/>
                      <a:pt x="1077" y="726"/>
                      <a:pt x="1082" y="726"/>
                    </a:cubicBezTo>
                    <a:lnTo>
                      <a:pt x="1082" y="726"/>
                    </a:lnTo>
                    <a:cubicBezTo>
                      <a:pt x="1086" y="726"/>
                      <a:pt x="1090" y="729"/>
                      <a:pt x="1090" y="734"/>
                    </a:cubicBezTo>
                    <a:cubicBezTo>
                      <a:pt x="1090" y="738"/>
                      <a:pt x="1086" y="742"/>
                      <a:pt x="1082" y="742"/>
                    </a:cubicBezTo>
                    <a:close/>
                    <a:moveTo>
                      <a:pt x="1002" y="742"/>
                    </a:moveTo>
                    <a:lnTo>
                      <a:pt x="1002" y="742"/>
                    </a:lnTo>
                    <a:cubicBezTo>
                      <a:pt x="997" y="742"/>
                      <a:pt x="994" y="738"/>
                      <a:pt x="994" y="734"/>
                    </a:cubicBezTo>
                    <a:cubicBezTo>
                      <a:pt x="994" y="729"/>
                      <a:pt x="997" y="726"/>
                      <a:pt x="1002" y="726"/>
                    </a:cubicBezTo>
                    <a:lnTo>
                      <a:pt x="1002" y="726"/>
                    </a:lnTo>
                    <a:cubicBezTo>
                      <a:pt x="1006" y="726"/>
                      <a:pt x="1010" y="729"/>
                      <a:pt x="1010" y="734"/>
                    </a:cubicBezTo>
                    <a:cubicBezTo>
                      <a:pt x="1010" y="738"/>
                      <a:pt x="1006" y="742"/>
                      <a:pt x="1002" y="742"/>
                    </a:cubicBezTo>
                    <a:close/>
                    <a:moveTo>
                      <a:pt x="922" y="742"/>
                    </a:moveTo>
                    <a:lnTo>
                      <a:pt x="922" y="742"/>
                    </a:lnTo>
                    <a:cubicBezTo>
                      <a:pt x="917" y="742"/>
                      <a:pt x="914" y="738"/>
                      <a:pt x="914" y="734"/>
                    </a:cubicBezTo>
                    <a:cubicBezTo>
                      <a:pt x="914" y="729"/>
                      <a:pt x="917" y="726"/>
                      <a:pt x="922" y="726"/>
                    </a:cubicBezTo>
                    <a:lnTo>
                      <a:pt x="922" y="726"/>
                    </a:lnTo>
                    <a:cubicBezTo>
                      <a:pt x="926" y="726"/>
                      <a:pt x="930" y="729"/>
                      <a:pt x="930" y="734"/>
                    </a:cubicBezTo>
                    <a:cubicBezTo>
                      <a:pt x="930" y="738"/>
                      <a:pt x="926" y="742"/>
                      <a:pt x="922" y="742"/>
                    </a:cubicBezTo>
                    <a:close/>
                    <a:moveTo>
                      <a:pt x="842" y="742"/>
                    </a:moveTo>
                    <a:lnTo>
                      <a:pt x="842" y="742"/>
                    </a:lnTo>
                    <a:cubicBezTo>
                      <a:pt x="837" y="742"/>
                      <a:pt x="834" y="738"/>
                      <a:pt x="834" y="734"/>
                    </a:cubicBezTo>
                    <a:cubicBezTo>
                      <a:pt x="834" y="729"/>
                      <a:pt x="837" y="726"/>
                      <a:pt x="842" y="726"/>
                    </a:cubicBezTo>
                    <a:lnTo>
                      <a:pt x="842" y="726"/>
                    </a:lnTo>
                    <a:cubicBezTo>
                      <a:pt x="846" y="726"/>
                      <a:pt x="850" y="729"/>
                      <a:pt x="850" y="734"/>
                    </a:cubicBezTo>
                    <a:cubicBezTo>
                      <a:pt x="850" y="738"/>
                      <a:pt x="846" y="742"/>
                      <a:pt x="842" y="742"/>
                    </a:cubicBezTo>
                    <a:close/>
                    <a:moveTo>
                      <a:pt x="762" y="742"/>
                    </a:moveTo>
                    <a:lnTo>
                      <a:pt x="762" y="742"/>
                    </a:lnTo>
                    <a:cubicBezTo>
                      <a:pt x="757" y="742"/>
                      <a:pt x="754" y="738"/>
                      <a:pt x="754" y="734"/>
                    </a:cubicBezTo>
                    <a:cubicBezTo>
                      <a:pt x="754" y="729"/>
                      <a:pt x="757" y="726"/>
                      <a:pt x="762" y="726"/>
                    </a:cubicBezTo>
                    <a:lnTo>
                      <a:pt x="762" y="726"/>
                    </a:lnTo>
                    <a:cubicBezTo>
                      <a:pt x="766" y="726"/>
                      <a:pt x="770" y="729"/>
                      <a:pt x="770" y="734"/>
                    </a:cubicBezTo>
                    <a:cubicBezTo>
                      <a:pt x="770" y="738"/>
                      <a:pt x="766" y="742"/>
                      <a:pt x="762" y="742"/>
                    </a:cubicBezTo>
                    <a:close/>
                    <a:moveTo>
                      <a:pt x="682" y="742"/>
                    </a:moveTo>
                    <a:lnTo>
                      <a:pt x="682" y="742"/>
                    </a:lnTo>
                    <a:cubicBezTo>
                      <a:pt x="677" y="742"/>
                      <a:pt x="674" y="738"/>
                      <a:pt x="674" y="734"/>
                    </a:cubicBezTo>
                    <a:cubicBezTo>
                      <a:pt x="674" y="729"/>
                      <a:pt x="677" y="726"/>
                      <a:pt x="682" y="726"/>
                    </a:cubicBezTo>
                    <a:lnTo>
                      <a:pt x="682" y="726"/>
                    </a:lnTo>
                    <a:cubicBezTo>
                      <a:pt x="686" y="726"/>
                      <a:pt x="690" y="729"/>
                      <a:pt x="690" y="734"/>
                    </a:cubicBezTo>
                    <a:cubicBezTo>
                      <a:pt x="690" y="738"/>
                      <a:pt x="686" y="742"/>
                      <a:pt x="682" y="742"/>
                    </a:cubicBezTo>
                    <a:close/>
                    <a:moveTo>
                      <a:pt x="602" y="742"/>
                    </a:moveTo>
                    <a:lnTo>
                      <a:pt x="602" y="742"/>
                    </a:lnTo>
                    <a:cubicBezTo>
                      <a:pt x="597" y="742"/>
                      <a:pt x="594" y="738"/>
                      <a:pt x="594" y="734"/>
                    </a:cubicBezTo>
                    <a:cubicBezTo>
                      <a:pt x="594" y="729"/>
                      <a:pt x="597" y="726"/>
                      <a:pt x="602" y="726"/>
                    </a:cubicBezTo>
                    <a:lnTo>
                      <a:pt x="602" y="726"/>
                    </a:lnTo>
                    <a:cubicBezTo>
                      <a:pt x="606" y="726"/>
                      <a:pt x="610" y="729"/>
                      <a:pt x="610" y="734"/>
                    </a:cubicBezTo>
                    <a:cubicBezTo>
                      <a:pt x="610" y="738"/>
                      <a:pt x="606" y="742"/>
                      <a:pt x="602" y="742"/>
                    </a:cubicBezTo>
                    <a:close/>
                    <a:moveTo>
                      <a:pt x="522" y="742"/>
                    </a:moveTo>
                    <a:lnTo>
                      <a:pt x="522" y="742"/>
                    </a:lnTo>
                    <a:cubicBezTo>
                      <a:pt x="517" y="742"/>
                      <a:pt x="514" y="738"/>
                      <a:pt x="514" y="734"/>
                    </a:cubicBezTo>
                    <a:cubicBezTo>
                      <a:pt x="514" y="729"/>
                      <a:pt x="517" y="726"/>
                      <a:pt x="522" y="726"/>
                    </a:cubicBezTo>
                    <a:lnTo>
                      <a:pt x="522" y="726"/>
                    </a:lnTo>
                    <a:cubicBezTo>
                      <a:pt x="526" y="726"/>
                      <a:pt x="530" y="729"/>
                      <a:pt x="530" y="734"/>
                    </a:cubicBezTo>
                    <a:cubicBezTo>
                      <a:pt x="530" y="738"/>
                      <a:pt x="526" y="742"/>
                      <a:pt x="522" y="742"/>
                    </a:cubicBezTo>
                    <a:close/>
                    <a:moveTo>
                      <a:pt x="442" y="742"/>
                    </a:moveTo>
                    <a:lnTo>
                      <a:pt x="442" y="742"/>
                    </a:lnTo>
                    <a:cubicBezTo>
                      <a:pt x="437" y="742"/>
                      <a:pt x="434" y="738"/>
                      <a:pt x="434" y="734"/>
                    </a:cubicBezTo>
                    <a:cubicBezTo>
                      <a:pt x="434" y="729"/>
                      <a:pt x="437" y="726"/>
                      <a:pt x="442" y="726"/>
                    </a:cubicBezTo>
                    <a:lnTo>
                      <a:pt x="442" y="726"/>
                    </a:lnTo>
                    <a:cubicBezTo>
                      <a:pt x="446" y="726"/>
                      <a:pt x="450" y="729"/>
                      <a:pt x="450" y="734"/>
                    </a:cubicBezTo>
                    <a:cubicBezTo>
                      <a:pt x="450" y="738"/>
                      <a:pt x="446" y="742"/>
                      <a:pt x="442" y="742"/>
                    </a:cubicBezTo>
                    <a:close/>
                    <a:moveTo>
                      <a:pt x="362" y="742"/>
                    </a:moveTo>
                    <a:lnTo>
                      <a:pt x="362" y="742"/>
                    </a:lnTo>
                    <a:cubicBezTo>
                      <a:pt x="357" y="742"/>
                      <a:pt x="354" y="738"/>
                      <a:pt x="354" y="734"/>
                    </a:cubicBezTo>
                    <a:cubicBezTo>
                      <a:pt x="354" y="729"/>
                      <a:pt x="357" y="726"/>
                      <a:pt x="362" y="726"/>
                    </a:cubicBezTo>
                    <a:lnTo>
                      <a:pt x="362" y="726"/>
                    </a:lnTo>
                    <a:cubicBezTo>
                      <a:pt x="366" y="726"/>
                      <a:pt x="370" y="729"/>
                      <a:pt x="370" y="734"/>
                    </a:cubicBezTo>
                    <a:cubicBezTo>
                      <a:pt x="370" y="738"/>
                      <a:pt x="366" y="742"/>
                      <a:pt x="362" y="742"/>
                    </a:cubicBezTo>
                    <a:close/>
                    <a:moveTo>
                      <a:pt x="282" y="742"/>
                    </a:moveTo>
                    <a:lnTo>
                      <a:pt x="282" y="742"/>
                    </a:lnTo>
                    <a:cubicBezTo>
                      <a:pt x="277" y="742"/>
                      <a:pt x="274" y="738"/>
                      <a:pt x="274" y="734"/>
                    </a:cubicBezTo>
                    <a:cubicBezTo>
                      <a:pt x="274" y="729"/>
                      <a:pt x="277" y="726"/>
                      <a:pt x="282" y="726"/>
                    </a:cubicBezTo>
                    <a:lnTo>
                      <a:pt x="282" y="726"/>
                    </a:lnTo>
                    <a:cubicBezTo>
                      <a:pt x="286" y="726"/>
                      <a:pt x="290" y="729"/>
                      <a:pt x="290" y="734"/>
                    </a:cubicBezTo>
                    <a:cubicBezTo>
                      <a:pt x="290" y="738"/>
                      <a:pt x="286" y="742"/>
                      <a:pt x="282" y="742"/>
                    </a:cubicBezTo>
                    <a:close/>
                    <a:moveTo>
                      <a:pt x="202" y="742"/>
                    </a:moveTo>
                    <a:lnTo>
                      <a:pt x="202" y="742"/>
                    </a:lnTo>
                    <a:cubicBezTo>
                      <a:pt x="197" y="742"/>
                      <a:pt x="194" y="738"/>
                      <a:pt x="194" y="734"/>
                    </a:cubicBezTo>
                    <a:cubicBezTo>
                      <a:pt x="194" y="729"/>
                      <a:pt x="197" y="726"/>
                      <a:pt x="202" y="726"/>
                    </a:cubicBezTo>
                    <a:lnTo>
                      <a:pt x="202" y="726"/>
                    </a:lnTo>
                    <a:cubicBezTo>
                      <a:pt x="206" y="726"/>
                      <a:pt x="210" y="729"/>
                      <a:pt x="210" y="734"/>
                    </a:cubicBezTo>
                    <a:cubicBezTo>
                      <a:pt x="210" y="738"/>
                      <a:pt x="206" y="742"/>
                      <a:pt x="202" y="742"/>
                    </a:cubicBezTo>
                    <a:close/>
                    <a:moveTo>
                      <a:pt x="122" y="742"/>
                    </a:moveTo>
                    <a:lnTo>
                      <a:pt x="122" y="742"/>
                    </a:lnTo>
                    <a:cubicBezTo>
                      <a:pt x="117" y="742"/>
                      <a:pt x="114" y="738"/>
                      <a:pt x="114" y="734"/>
                    </a:cubicBezTo>
                    <a:cubicBezTo>
                      <a:pt x="114" y="729"/>
                      <a:pt x="117" y="726"/>
                      <a:pt x="122" y="726"/>
                    </a:cubicBezTo>
                    <a:lnTo>
                      <a:pt x="122" y="726"/>
                    </a:lnTo>
                    <a:cubicBezTo>
                      <a:pt x="126" y="726"/>
                      <a:pt x="130" y="729"/>
                      <a:pt x="130" y="734"/>
                    </a:cubicBezTo>
                    <a:cubicBezTo>
                      <a:pt x="130" y="738"/>
                      <a:pt x="126" y="742"/>
                      <a:pt x="122" y="742"/>
                    </a:cubicBezTo>
                    <a:close/>
                    <a:moveTo>
                      <a:pt x="42" y="742"/>
                    </a:moveTo>
                    <a:lnTo>
                      <a:pt x="42" y="742"/>
                    </a:lnTo>
                    <a:cubicBezTo>
                      <a:pt x="37" y="742"/>
                      <a:pt x="34" y="738"/>
                      <a:pt x="34" y="734"/>
                    </a:cubicBezTo>
                    <a:cubicBezTo>
                      <a:pt x="34" y="729"/>
                      <a:pt x="37" y="726"/>
                      <a:pt x="42" y="726"/>
                    </a:cubicBezTo>
                    <a:lnTo>
                      <a:pt x="42" y="726"/>
                    </a:lnTo>
                    <a:cubicBezTo>
                      <a:pt x="46" y="726"/>
                      <a:pt x="50" y="729"/>
                      <a:pt x="50" y="734"/>
                    </a:cubicBezTo>
                    <a:cubicBezTo>
                      <a:pt x="50" y="738"/>
                      <a:pt x="46" y="742"/>
                      <a:pt x="42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5" name="Rectangle 823">
                <a:extLst>
                  <a:ext uri="{FF2B5EF4-FFF2-40B4-BE49-F238E27FC236}">
                    <a16:creationId xmlns="" xmlns:a16="http://schemas.microsoft.com/office/drawing/2014/main" id="{42625379-424E-463E-9E55-D8FB0C1CD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" y="1503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6" name="Rectangle 824">
                <a:extLst>
                  <a:ext uri="{FF2B5EF4-FFF2-40B4-BE49-F238E27FC236}">
                    <a16:creationId xmlns="" xmlns:a16="http://schemas.microsoft.com/office/drawing/2014/main" id="{6BACC177-9C7E-466E-B9C0-A9E1B290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492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7" name="Rectangle 825">
                <a:extLst>
                  <a:ext uri="{FF2B5EF4-FFF2-40B4-BE49-F238E27FC236}">
                    <a16:creationId xmlns="" xmlns:a16="http://schemas.microsoft.com/office/drawing/2014/main" id="{45EC65B2-5EFE-4A03-A0D1-B2DC09E42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495"/>
                <a:ext cx="451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8" name="Rectangle 826">
                <a:extLst>
                  <a:ext uri="{FF2B5EF4-FFF2-40B4-BE49-F238E27FC236}">
                    <a16:creationId xmlns="" xmlns:a16="http://schemas.microsoft.com/office/drawing/2014/main" id="{AD4D4206-1739-4A83-B0FC-C13E46908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03"/>
                <a:ext cx="451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9" name="Rectangle 827">
                <a:extLst>
                  <a:ext uri="{FF2B5EF4-FFF2-40B4-BE49-F238E27FC236}">
                    <a16:creationId xmlns="" xmlns:a16="http://schemas.microsoft.com/office/drawing/2014/main" id="{B658BB75-CE32-4AA6-9DD2-FA538FC12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10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0" name="Rectangle 828">
                <a:extLst>
                  <a:ext uri="{FF2B5EF4-FFF2-40B4-BE49-F238E27FC236}">
                    <a16:creationId xmlns="" xmlns:a16="http://schemas.microsoft.com/office/drawing/2014/main" id="{61B0CB18-F081-4025-BB7F-F61873D62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21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1" name="Rectangle 829">
                <a:extLst>
                  <a:ext uri="{FF2B5EF4-FFF2-40B4-BE49-F238E27FC236}">
                    <a16:creationId xmlns="" xmlns:a16="http://schemas.microsoft.com/office/drawing/2014/main" id="{CBBC35EA-DCA3-459D-B952-1A385E33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32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2" name="Rectangle 830">
                <a:extLst>
                  <a:ext uri="{FF2B5EF4-FFF2-40B4-BE49-F238E27FC236}">
                    <a16:creationId xmlns="" xmlns:a16="http://schemas.microsoft.com/office/drawing/2014/main" id="{71CF8ACD-8D4B-45FE-82B9-E124DDD61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43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3" name="Rectangle 831">
                <a:extLst>
                  <a:ext uri="{FF2B5EF4-FFF2-40B4-BE49-F238E27FC236}">
                    <a16:creationId xmlns="" xmlns:a16="http://schemas.microsoft.com/office/drawing/2014/main" id="{973C376E-9E23-4622-9735-F19F3F4DE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54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4" name="Rectangle 832">
                <a:extLst>
                  <a:ext uri="{FF2B5EF4-FFF2-40B4-BE49-F238E27FC236}">
                    <a16:creationId xmlns="" xmlns:a16="http://schemas.microsoft.com/office/drawing/2014/main" id="{BB60A90E-AEE9-4013-80D5-5CA0966D1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65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5" name="Rectangle 833">
                <a:extLst>
                  <a:ext uri="{FF2B5EF4-FFF2-40B4-BE49-F238E27FC236}">
                    <a16:creationId xmlns="" xmlns:a16="http://schemas.microsoft.com/office/drawing/2014/main" id="{7B51C5EB-A820-4519-B083-232A87632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8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6" name="Rectangle 834">
                <a:extLst>
                  <a:ext uri="{FF2B5EF4-FFF2-40B4-BE49-F238E27FC236}">
                    <a16:creationId xmlns="" xmlns:a16="http://schemas.microsoft.com/office/drawing/2014/main" id="{71715B63-63AC-42FA-BF78-49E1F0D90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598"/>
                <a:ext cx="451" cy="1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8" name="Rectangle 835">
                <a:extLst>
                  <a:ext uri="{FF2B5EF4-FFF2-40B4-BE49-F238E27FC236}">
                    <a16:creationId xmlns="" xmlns:a16="http://schemas.microsoft.com/office/drawing/2014/main" id="{8D6F929F-0787-47EA-9773-9B542EE55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608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9" name="Rectangle 836">
                <a:extLst>
                  <a:ext uri="{FF2B5EF4-FFF2-40B4-BE49-F238E27FC236}">
                    <a16:creationId xmlns="" xmlns:a16="http://schemas.microsoft.com/office/drawing/2014/main" id="{00DB2649-E9D8-42EF-9D32-431CE1060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619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0" name="Rectangle 837">
                <a:extLst>
                  <a:ext uri="{FF2B5EF4-FFF2-40B4-BE49-F238E27FC236}">
                    <a16:creationId xmlns="" xmlns:a16="http://schemas.microsoft.com/office/drawing/2014/main" id="{545972D2-CFF3-4F97-815A-2850F160E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630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1" name="Rectangle 838">
                <a:extLst>
                  <a:ext uri="{FF2B5EF4-FFF2-40B4-BE49-F238E27FC236}">
                    <a16:creationId xmlns="" xmlns:a16="http://schemas.microsoft.com/office/drawing/2014/main" id="{8C2B0C17-AD18-4DF5-9544-B4FDB90A8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641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2" name="Rectangle 839">
                <a:extLst>
                  <a:ext uri="{FF2B5EF4-FFF2-40B4-BE49-F238E27FC236}">
                    <a16:creationId xmlns="" xmlns:a16="http://schemas.microsoft.com/office/drawing/2014/main" id="{615AF769-2BB8-4FA0-8CD6-5227D3C92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652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3" name="Rectangle 840">
                <a:extLst>
                  <a:ext uri="{FF2B5EF4-FFF2-40B4-BE49-F238E27FC236}">
                    <a16:creationId xmlns="" xmlns:a16="http://schemas.microsoft.com/office/drawing/2014/main" id="{612DED4C-1335-46E9-BA40-1FE32AA34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1663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4" name="Freeform 841">
                <a:extLst>
                  <a:ext uri="{FF2B5EF4-FFF2-40B4-BE49-F238E27FC236}">
                    <a16:creationId xmlns="" xmlns:a16="http://schemas.microsoft.com/office/drawing/2014/main" id="{E21DBF49-72D9-4CAC-A55D-7A42EFBBC0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1" y="149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3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3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3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3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3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3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3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3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3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3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3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3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3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3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3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3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3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3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3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3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3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3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3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3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3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3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3"/>
                      <a:pt x="1452" y="16"/>
                      <a:pt x="1448" y="16"/>
                    </a:cubicBezTo>
                    <a:lnTo>
                      <a:pt x="1447" y="16"/>
                    </a:lnTo>
                    <a:cubicBezTo>
                      <a:pt x="1443" y="16"/>
                      <a:pt x="1439" y="13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4" y="85"/>
                      <a:pt x="1459" y="85"/>
                    </a:cubicBezTo>
                    <a:cubicBezTo>
                      <a:pt x="1455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5" y="69"/>
                      <a:pt x="1459" y="69"/>
                    </a:cubicBezTo>
                    <a:cubicBezTo>
                      <a:pt x="1464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4" y="165"/>
                      <a:pt x="1459" y="165"/>
                    </a:cubicBezTo>
                    <a:cubicBezTo>
                      <a:pt x="1455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5" y="149"/>
                      <a:pt x="1459" y="149"/>
                    </a:cubicBezTo>
                    <a:cubicBezTo>
                      <a:pt x="1464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4" y="245"/>
                      <a:pt x="1459" y="245"/>
                    </a:cubicBezTo>
                    <a:cubicBezTo>
                      <a:pt x="1455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5" y="229"/>
                      <a:pt x="1459" y="229"/>
                    </a:cubicBezTo>
                    <a:cubicBezTo>
                      <a:pt x="1464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4" y="325"/>
                      <a:pt x="1459" y="325"/>
                    </a:cubicBezTo>
                    <a:cubicBezTo>
                      <a:pt x="1455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5" y="309"/>
                      <a:pt x="1459" y="309"/>
                    </a:cubicBezTo>
                    <a:cubicBezTo>
                      <a:pt x="1464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5" y="389"/>
                      <a:pt x="1459" y="389"/>
                    </a:cubicBezTo>
                    <a:cubicBezTo>
                      <a:pt x="1464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5" name="Rectangle 842">
                <a:extLst>
                  <a:ext uri="{FF2B5EF4-FFF2-40B4-BE49-F238E27FC236}">
                    <a16:creationId xmlns="" xmlns:a16="http://schemas.microsoft.com/office/drawing/2014/main" id="{D22AB9FB-796F-4A74-A9A7-4863D75B3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1510"/>
                <a:ext cx="40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Technical Support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236" name="Rectangle 843">
                <a:extLst>
                  <a:ext uri="{FF2B5EF4-FFF2-40B4-BE49-F238E27FC236}">
                    <a16:creationId xmlns="" xmlns:a16="http://schemas.microsoft.com/office/drawing/2014/main" id="{7DD7F912-9C57-471E-961B-D72C3A1F7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554"/>
                <a:ext cx="2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Assistant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237" name="Rectangle 844">
                <a:extLst>
                  <a:ext uri="{FF2B5EF4-FFF2-40B4-BE49-F238E27FC236}">
                    <a16:creationId xmlns="" xmlns:a16="http://schemas.microsoft.com/office/drawing/2014/main" id="{5ED229F9-0297-4A9D-8614-9F7D6ED61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69" name="Picture 845">
                <a:extLst>
                  <a:ext uri="{FF2B5EF4-FFF2-40B4-BE49-F238E27FC236}">
                    <a16:creationId xmlns="" xmlns:a16="http://schemas.microsoft.com/office/drawing/2014/main" id="{536AB2E2-8565-45D6-BAEF-420F85EBE2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" y="169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8" name="Rectangle 846">
                <a:extLst>
                  <a:ext uri="{FF2B5EF4-FFF2-40B4-BE49-F238E27FC236}">
                    <a16:creationId xmlns="" xmlns:a16="http://schemas.microsoft.com/office/drawing/2014/main" id="{A1DB193B-BF5F-4222-AC63-BD761BA30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9" name="Rectangle 847">
                <a:extLst>
                  <a:ext uri="{FF2B5EF4-FFF2-40B4-BE49-F238E27FC236}">
                    <a16:creationId xmlns="" xmlns:a16="http://schemas.microsoft.com/office/drawing/2014/main" id="{F5CDDE35-7406-40F9-B03C-B4906827F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696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6" name="Freeform 848">
                <a:extLst>
                  <a:ext uri="{FF2B5EF4-FFF2-40B4-BE49-F238E27FC236}">
                    <a16:creationId xmlns="" xmlns:a16="http://schemas.microsoft.com/office/drawing/2014/main" id="{ECB5868E-B507-4C92-B0D1-ABD7590C4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4" y="1697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7"/>
                      <a:pt x="12" y="261"/>
                      <a:pt x="8" y="261"/>
                    </a:cubicBezTo>
                    <a:cubicBezTo>
                      <a:pt x="3" y="261"/>
                      <a:pt x="0" y="257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7"/>
                      <a:pt x="12" y="181"/>
                      <a:pt x="8" y="181"/>
                    </a:cubicBezTo>
                    <a:cubicBezTo>
                      <a:pt x="3" y="181"/>
                      <a:pt x="0" y="177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7"/>
                      <a:pt x="12" y="101"/>
                      <a:pt x="8" y="101"/>
                    </a:cubicBezTo>
                    <a:cubicBezTo>
                      <a:pt x="3" y="101"/>
                      <a:pt x="0" y="97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7"/>
                      <a:pt x="12" y="21"/>
                      <a:pt x="8" y="21"/>
                    </a:cubicBezTo>
                    <a:cubicBezTo>
                      <a:pt x="3" y="21"/>
                      <a:pt x="0" y="17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5"/>
                      <a:pt x="1463" y="79"/>
                      <a:pt x="1459" y="79"/>
                    </a:cubicBezTo>
                    <a:cubicBezTo>
                      <a:pt x="1455" y="79"/>
                      <a:pt x="1451" y="75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5"/>
                      <a:pt x="1463" y="159"/>
                      <a:pt x="1459" y="159"/>
                    </a:cubicBezTo>
                    <a:cubicBezTo>
                      <a:pt x="1455" y="159"/>
                      <a:pt x="1451" y="155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5"/>
                      <a:pt x="1463" y="239"/>
                      <a:pt x="1459" y="239"/>
                    </a:cubicBezTo>
                    <a:cubicBezTo>
                      <a:pt x="1455" y="239"/>
                      <a:pt x="1451" y="235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5"/>
                      <a:pt x="1463" y="319"/>
                      <a:pt x="1459" y="319"/>
                    </a:cubicBezTo>
                    <a:cubicBezTo>
                      <a:pt x="1455" y="319"/>
                      <a:pt x="1451" y="315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5"/>
                      <a:pt x="1463" y="399"/>
                      <a:pt x="1459" y="399"/>
                    </a:cubicBezTo>
                    <a:cubicBezTo>
                      <a:pt x="1455" y="399"/>
                      <a:pt x="1451" y="395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5"/>
                      <a:pt x="1463" y="479"/>
                      <a:pt x="1459" y="479"/>
                    </a:cubicBezTo>
                    <a:cubicBezTo>
                      <a:pt x="1455" y="479"/>
                      <a:pt x="1451" y="475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5"/>
                      <a:pt x="1463" y="559"/>
                      <a:pt x="1459" y="559"/>
                    </a:cubicBezTo>
                    <a:cubicBezTo>
                      <a:pt x="1455" y="559"/>
                      <a:pt x="1451" y="555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5"/>
                      <a:pt x="1463" y="639"/>
                      <a:pt x="1459" y="639"/>
                    </a:cubicBezTo>
                    <a:cubicBezTo>
                      <a:pt x="1455" y="639"/>
                      <a:pt x="1451" y="635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5" y="725"/>
                      <a:pt x="1409" y="729"/>
                      <a:pt x="1409" y="733"/>
                    </a:cubicBezTo>
                    <a:cubicBezTo>
                      <a:pt x="1409" y="738"/>
                      <a:pt x="1405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6" y="741"/>
                      <a:pt x="993" y="738"/>
                      <a:pt x="993" y="733"/>
                    </a:cubicBezTo>
                    <a:cubicBezTo>
                      <a:pt x="993" y="729"/>
                      <a:pt x="996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6" y="741"/>
                      <a:pt x="913" y="738"/>
                      <a:pt x="913" y="733"/>
                    </a:cubicBezTo>
                    <a:cubicBezTo>
                      <a:pt x="913" y="729"/>
                      <a:pt x="916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6" y="741"/>
                      <a:pt x="833" y="738"/>
                      <a:pt x="833" y="733"/>
                    </a:cubicBezTo>
                    <a:cubicBezTo>
                      <a:pt x="833" y="729"/>
                      <a:pt x="836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6" y="741"/>
                      <a:pt x="753" y="738"/>
                      <a:pt x="753" y="733"/>
                    </a:cubicBezTo>
                    <a:cubicBezTo>
                      <a:pt x="753" y="729"/>
                      <a:pt x="756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6" y="741"/>
                      <a:pt x="673" y="738"/>
                      <a:pt x="673" y="733"/>
                    </a:cubicBezTo>
                    <a:cubicBezTo>
                      <a:pt x="673" y="729"/>
                      <a:pt x="676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7" name="Rectangle 849">
                <a:extLst>
                  <a:ext uri="{FF2B5EF4-FFF2-40B4-BE49-F238E27FC236}">
                    <a16:creationId xmlns="" xmlns:a16="http://schemas.microsoft.com/office/drawing/2014/main" id="{C65C3088-11C6-4EF4-BFB4-B3C89E4A7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696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8" name="Rectangle 850">
                <a:extLst>
                  <a:ext uri="{FF2B5EF4-FFF2-40B4-BE49-F238E27FC236}">
                    <a16:creationId xmlns="" xmlns:a16="http://schemas.microsoft.com/office/drawing/2014/main" id="{BEDA1359-BBBD-4374-931C-E4E9D0EF0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685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9" name="Rectangle 851">
                <a:extLst>
                  <a:ext uri="{FF2B5EF4-FFF2-40B4-BE49-F238E27FC236}">
                    <a16:creationId xmlns="" xmlns:a16="http://schemas.microsoft.com/office/drawing/2014/main" id="{1EB4C014-4549-48A7-8E46-D8D0D2434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689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0" name="Rectangle 852">
                <a:extLst>
                  <a:ext uri="{FF2B5EF4-FFF2-40B4-BE49-F238E27FC236}">
                    <a16:creationId xmlns="" xmlns:a16="http://schemas.microsoft.com/office/drawing/2014/main" id="{767BA7C2-6ED1-475B-831C-FFBC9CE54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696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1" name="Rectangle 853">
                <a:extLst>
                  <a:ext uri="{FF2B5EF4-FFF2-40B4-BE49-F238E27FC236}">
                    <a16:creationId xmlns="" xmlns:a16="http://schemas.microsoft.com/office/drawing/2014/main" id="{0172ABCE-8829-4924-9EAE-641C99DE9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07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2" name="Rectangle 854">
                <a:extLst>
                  <a:ext uri="{FF2B5EF4-FFF2-40B4-BE49-F238E27FC236}">
                    <a16:creationId xmlns="" xmlns:a16="http://schemas.microsoft.com/office/drawing/2014/main" id="{6AA712F8-D3F3-4B31-A883-91FFDAAE5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18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3" name="Rectangle 855">
                <a:extLst>
                  <a:ext uri="{FF2B5EF4-FFF2-40B4-BE49-F238E27FC236}">
                    <a16:creationId xmlns="" xmlns:a16="http://schemas.microsoft.com/office/drawing/2014/main" id="{8298BBE7-020F-40EB-8EE6-990BD70C8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29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4" name="Rectangle 856">
                <a:extLst>
                  <a:ext uri="{FF2B5EF4-FFF2-40B4-BE49-F238E27FC236}">
                    <a16:creationId xmlns="" xmlns:a16="http://schemas.microsoft.com/office/drawing/2014/main" id="{95430AC2-8664-4E9B-82D8-6C8E2B8DC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40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5" name="Rectangle 857">
                <a:extLst>
                  <a:ext uri="{FF2B5EF4-FFF2-40B4-BE49-F238E27FC236}">
                    <a16:creationId xmlns="" xmlns:a16="http://schemas.microsoft.com/office/drawing/2014/main" id="{265DC3A7-4E9C-49B9-83F6-179C0A4AC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51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6" name="Rectangle 858">
                <a:extLst>
                  <a:ext uri="{FF2B5EF4-FFF2-40B4-BE49-F238E27FC236}">
                    <a16:creationId xmlns="" xmlns:a16="http://schemas.microsoft.com/office/drawing/2014/main" id="{DC63BB69-4D88-4584-9FA7-BA3F05BE3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62"/>
                <a:ext cx="451" cy="18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7" name="Rectangle 859">
                <a:extLst>
                  <a:ext uri="{FF2B5EF4-FFF2-40B4-BE49-F238E27FC236}">
                    <a16:creationId xmlns="" xmlns:a16="http://schemas.microsoft.com/office/drawing/2014/main" id="{427BD5E6-762E-4D9E-95E0-70CA01CAD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80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8" name="Rectangle 860">
                <a:extLst>
                  <a:ext uri="{FF2B5EF4-FFF2-40B4-BE49-F238E27FC236}">
                    <a16:creationId xmlns="" xmlns:a16="http://schemas.microsoft.com/office/drawing/2014/main" id="{C283DF65-EE8B-4970-9462-C9888691B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791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0" name="Rectangle 861">
                <a:extLst>
                  <a:ext uri="{FF2B5EF4-FFF2-40B4-BE49-F238E27FC236}">
                    <a16:creationId xmlns="" xmlns:a16="http://schemas.microsoft.com/office/drawing/2014/main" id="{F14B7F65-D60B-40A3-A46D-A219ECA9D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02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1" name="Rectangle 862">
                <a:extLst>
                  <a:ext uri="{FF2B5EF4-FFF2-40B4-BE49-F238E27FC236}">
                    <a16:creationId xmlns="" xmlns:a16="http://schemas.microsoft.com/office/drawing/2014/main" id="{FC8B627B-D3BB-45B9-800F-6AF111388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13"/>
                <a:ext cx="451" cy="1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" name="Rectangle 863">
                <a:extLst>
                  <a:ext uri="{FF2B5EF4-FFF2-40B4-BE49-F238E27FC236}">
                    <a16:creationId xmlns="" xmlns:a16="http://schemas.microsoft.com/office/drawing/2014/main" id="{D20EF7F2-EFF0-4539-8AF0-4148E0AB0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23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" name="Rectangle 864">
                <a:extLst>
                  <a:ext uri="{FF2B5EF4-FFF2-40B4-BE49-F238E27FC236}">
                    <a16:creationId xmlns="" xmlns:a16="http://schemas.microsoft.com/office/drawing/2014/main" id="{22B5D1F1-8414-40AB-9A50-08AA78717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34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" name="Rectangle 865">
                <a:extLst>
                  <a:ext uri="{FF2B5EF4-FFF2-40B4-BE49-F238E27FC236}">
                    <a16:creationId xmlns="" xmlns:a16="http://schemas.microsoft.com/office/drawing/2014/main" id="{DEA8750A-FDCB-4474-8B7D-7DC358B69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45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" name="Rectangle 866">
                <a:extLst>
                  <a:ext uri="{FF2B5EF4-FFF2-40B4-BE49-F238E27FC236}">
                    <a16:creationId xmlns="" xmlns:a16="http://schemas.microsoft.com/office/drawing/2014/main" id="{54D382E1-9BA5-4334-8668-F828835B6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56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" name="Freeform 867">
                <a:extLst>
                  <a:ext uri="{FF2B5EF4-FFF2-40B4-BE49-F238E27FC236}">
                    <a16:creationId xmlns="" xmlns:a16="http://schemas.microsoft.com/office/drawing/2014/main" id="{D1B076FC-7B70-466C-A2BD-B4FE5F6A85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5" y="1690"/>
                <a:ext cx="445" cy="169"/>
              </a:xfrm>
              <a:custGeom>
                <a:avLst/>
                <a:gdLst>
                  <a:gd name="T0" fmla="*/ 1443 w 1467"/>
                  <a:gd name="T1" fmla="*/ 741 h 741"/>
                  <a:gd name="T2" fmla="*/ 1363 w 1467"/>
                  <a:gd name="T3" fmla="*/ 741 h 741"/>
                  <a:gd name="T4" fmla="*/ 1283 w 1467"/>
                  <a:gd name="T5" fmla="*/ 741 h 741"/>
                  <a:gd name="T6" fmla="*/ 1203 w 1467"/>
                  <a:gd name="T7" fmla="*/ 741 h 741"/>
                  <a:gd name="T8" fmla="*/ 1123 w 1467"/>
                  <a:gd name="T9" fmla="*/ 741 h 741"/>
                  <a:gd name="T10" fmla="*/ 1043 w 1467"/>
                  <a:gd name="T11" fmla="*/ 741 h 741"/>
                  <a:gd name="T12" fmla="*/ 963 w 1467"/>
                  <a:gd name="T13" fmla="*/ 741 h 741"/>
                  <a:gd name="T14" fmla="*/ 883 w 1467"/>
                  <a:gd name="T15" fmla="*/ 741 h 741"/>
                  <a:gd name="T16" fmla="*/ 803 w 1467"/>
                  <a:gd name="T17" fmla="*/ 741 h 741"/>
                  <a:gd name="T18" fmla="*/ 723 w 1467"/>
                  <a:gd name="T19" fmla="*/ 741 h 741"/>
                  <a:gd name="T20" fmla="*/ 643 w 1467"/>
                  <a:gd name="T21" fmla="*/ 741 h 741"/>
                  <a:gd name="T22" fmla="*/ 563 w 1467"/>
                  <a:gd name="T23" fmla="*/ 741 h 741"/>
                  <a:gd name="T24" fmla="*/ 483 w 1467"/>
                  <a:gd name="T25" fmla="*/ 741 h 741"/>
                  <a:gd name="T26" fmla="*/ 403 w 1467"/>
                  <a:gd name="T27" fmla="*/ 741 h 741"/>
                  <a:gd name="T28" fmla="*/ 323 w 1467"/>
                  <a:gd name="T29" fmla="*/ 741 h 741"/>
                  <a:gd name="T30" fmla="*/ 243 w 1467"/>
                  <a:gd name="T31" fmla="*/ 741 h 741"/>
                  <a:gd name="T32" fmla="*/ 163 w 1467"/>
                  <a:gd name="T33" fmla="*/ 741 h 741"/>
                  <a:gd name="T34" fmla="*/ 83 w 1467"/>
                  <a:gd name="T35" fmla="*/ 741 h 741"/>
                  <a:gd name="T36" fmla="*/ 0 w 1467"/>
                  <a:gd name="T37" fmla="*/ 728 h 741"/>
                  <a:gd name="T38" fmla="*/ 0 w 1467"/>
                  <a:gd name="T39" fmla="*/ 648 h 741"/>
                  <a:gd name="T40" fmla="*/ 0 w 1467"/>
                  <a:gd name="T41" fmla="*/ 568 h 741"/>
                  <a:gd name="T42" fmla="*/ 0 w 1467"/>
                  <a:gd name="T43" fmla="*/ 488 h 741"/>
                  <a:gd name="T44" fmla="*/ 0 w 1467"/>
                  <a:gd name="T45" fmla="*/ 408 h 741"/>
                  <a:gd name="T46" fmla="*/ 0 w 1467"/>
                  <a:gd name="T47" fmla="*/ 328 h 741"/>
                  <a:gd name="T48" fmla="*/ 0 w 1467"/>
                  <a:gd name="T49" fmla="*/ 248 h 741"/>
                  <a:gd name="T50" fmla="*/ 0 w 1467"/>
                  <a:gd name="T51" fmla="*/ 168 h 741"/>
                  <a:gd name="T52" fmla="*/ 0 w 1467"/>
                  <a:gd name="T53" fmla="*/ 88 h 741"/>
                  <a:gd name="T54" fmla="*/ 0 w 1467"/>
                  <a:gd name="T55" fmla="*/ 8 h 741"/>
                  <a:gd name="T56" fmla="*/ 87 w 1467"/>
                  <a:gd name="T57" fmla="*/ 0 h 741"/>
                  <a:gd name="T58" fmla="*/ 167 w 1467"/>
                  <a:gd name="T59" fmla="*/ 0 h 741"/>
                  <a:gd name="T60" fmla="*/ 247 w 1467"/>
                  <a:gd name="T61" fmla="*/ 0 h 741"/>
                  <a:gd name="T62" fmla="*/ 327 w 1467"/>
                  <a:gd name="T63" fmla="*/ 0 h 741"/>
                  <a:gd name="T64" fmla="*/ 407 w 1467"/>
                  <a:gd name="T65" fmla="*/ 0 h 741"/>
                  <a:gd name="T66" fmla="*/ 487 w 1467"/>
                  <a:gd name="T67" fmla="*/ 0 h 741"/>
                  <a:gd name="T68" fmla="*/ 567 w 1467"/>
                  <a:gd name="T69" fmla="*/ 0 h 741"/>
                  <a:gd name="T70" fmla="*/ 647 w 1467"/>
                  <a:gd name="T71" fmla="*/ 0 h 741"/>
                  <a:gd name="T72" fmla="*/ 727 w 1467"/>
                  <a:gd name="T73" fmla="*/ 0 h 741"/>
                  <a:gd name="T74" fmla="*/ 807 w 1467"/>
                  <a:gd name="T75" fmla="*/ 0 h 741"/>
                  <a:gd name="T76" fmla="*/ 887 w 1467"/>
                  <a:gd name="T77" fmla="*/ 0 h 741"/>
                  <a:gd name="T78" fmla="*/ 967 w 1467"/>
                  <a:gd name="T79" fmla="*/ 0 h 741"/>
                  <a:gd name="T80" fmla="*/ 1047 w 1467"/>
                  <a:gd name="T81" fmla="*/ 0 h 741"/>
                  <a:gd name="T82" fmla="*/ 1128 w 1467"/>
                  <a:gd name="T83" fmla="*/ 0 h 741"/>
                  <a:gd name="T84" fmla="*/ 1208 w 1467"/>
                  <a:gd name="T85" fmla="*/ 0 h 741"/>
                  <a:gd name="T86" fmla="*/ 1288 w 1467"/>
                  <a:gd name="T87" fmla="*/ 0 h 741"/>
                  <a:gd name="T88" fmla="*/ 1368 w 1467"/>
                  <a:gd name="T89" fmla="*/ 0 h 741"/>
                  <a:gd name="T90" fmla="*/ 1448 w 1467"/>
                  <a:gd name="T91" fmla="*/ 0 h 741"/>
                  <a:gd name="T92" fmla="*/ 1467 w 1467"/>
                  <a:gd name="T93" fmla="*/ 76 h 741"/>
                  <a:gd name="T94" fmla="*/ 1467 w 1467"/>
                  <a:gd name="T95" fmla="*/ 156 h 741"/>
                  <a:gd name="T96" fmla="*/ 1467 w 1467"/>
                  <a:gd name="T97" fmla="*/ 236 h 741"/>
                  <a:gd name="T98" fmla="*/ 1467 w 1467"/>
                  <a:gd name="T99" fmla="*/ 316 h 741"/>
                  <a:gd name="T100" fmla="*/ 1467 w 1467"/>
                  <a:gd name="T101" fmla="*/ 396 h 741"/>
                  <a:gd name="T102" fmla="*/ 1467 w 1467"/>
                  <a:gd name="T103" fmla="*/ 476 h 741"/>
                  <a:gd name="T104" fmla="*/ 1467 w 1467"/>
                  <a:gd name="T105" fmla="*/ 556 h 741"/>
                  <a:gd name="T106" fmla="*/ 1467 w 1467"/>
                  <a:gd name="T107" fmla="*/ 636 h 741"/>
                  <a:gd name="T108" fmla="*/ 1467 w 1467"/>
                  <a:gd name="T109" fmla="*/ 716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1443" y="741"/>
                    </a:moveTo>
                    <a:lnTo>
                      <a:pt x="1443" y="741"/>
                    </a:lnTo>
                    <a:cubicBezTo>
                      <a:pt x="1439" y="741"/>
                      <a:pt x="1435" y="738"/>
                      <a:pt x="1435" y="733"/>
                    </a:cubicBezTo>
                    <a:cubicBezTo>
                      <a:pt x="1435" y="729"/>
                      <a:pt x="1439" y="725"/>
                      <a:pt x="1443" y="725"/>
                    </a:cubicBezTo>
                    <a:lnTo>
                      <a:pt x="1443" y="725"/>
                    </a:lnTo>
                    <a:cubicBezTo>
                      <a:pt x="1448" y="725"/>
                      <a:pt x="1451" y="729"/>
                      <a:pt x="1451" y="733"/>
                    </a:cubicBezTo>
                    <a:cubicBezTo>
                      <a:pt x="1451" y="738"/>
                      <a:pt x="1448" y="741"/>
                      <a:pt x="1443" y="741"/>
                    </a:cubicBezTo>
                    <a:close/>
                    <a:moveTo>
                      <a:pt x="1363" y="741"/>
                    </a:moveTo>
                    <a:lnTo>
                      <a:pt x="1363" y="741"/>
                    </a:lnTo>
                    <a:cubicBezTo>
                      <a:pt x="1359" y="741"/>
                      <a:pt x="1355" y="738"/>
                      <a:pt x="1355" y="733"/>
                    </a:cubicBezTo>
                    <a:cubicBezTo>
                      <a:pt x="1355" y="729"/>
                      <a:pt x="1359" y="725"/>
                      <a:pt x="1363" y="725"/>
                    </a:cubicBezTo>
                    <a:lnTo>
                      <a:pt x="1363" y="725"/>
                    </a:lnTo>
                    <a:cubicBezTo>
                      <a:pt x="1368" y="725"/>
                      <a:pt x="1371" y="729"/>
                      <a:pt x="1371" y="733"/>
                    </a:cubicBezTo>
                    <a:cubicBezTo>
                      <a:pt x="1371" y="738"/>
                      <a:pt x="1368" y="741"/>
                      <a:pt x="1363" y="741"/>
                    </a:cubicBezTo>
                    <a:close/>
                    <a:moveTo>
                      <a:pt x="1283" y="741"/>
                    </a:moveTo>
                    <a:lnTo>
                      <a:pt x="1283" y="741"/>
                    </a:lnTo>
                    <a:cubicBezTo>
                      <a:pt x="1279" y="741"/>
                      <a:pt x="1275" y="738"/>
                      <a:pt x="1275" y="733"/>
                    </a:cubicBezTo>
                    <a:cubicBezTo>
                      <a:pt x="1275" y="729"/>
                      <a:pt x="1279" y="725"/>
                      <a:pt x="1283" y="725"/>
                    </a:cubicBezTo>
                    <a:lnTo>
                      <a:pt x="1283" y="725"/>
                    </a:lnTo>
                    <a:cubicBezTo>
                      <a:pt x="1288" y="725"/>
                      <a:pt x="1291" y="729"/>
                      <a:pt x="1291" y="733"/>
                    </a:cubicBezTo>
                    <a:cubicBezTo>
                      <a:pt x="1291" y="738"/>
                      <a:pt x="1288" y="741"/>
                      <a:pt x="1283" y="741"/>
                    </a:cubicBezTo>
                    <a:close/>
                    <a:moveTo>
                      <a:pt x="1203" y="741"/>
                    </a:moveTo>
                    <a:lnTo>
                      <a:pt x="1203" y="741"/>
                    </a:lnTo>
                    <a:cubicBezTo>
                      <a:pt x="1199" y="741"/>
                      <a:pt x="1195" y="738"/>
                      <a:pt x="1195" y="733"/>
                    </a:cubicBezTo>
                    <a:cubicBezTo>
                      <a:pt x="1195" y="729"/>
                      <a:pt x="1199" y="725"/>
                      <a:pt x="1203" y="725"/>
                    </a:cubicBezTo>
                    <a:lnTo>
                      <a:pt x="1203" y="725"/>
                    </a:lnTo>
                    <a:cubicBezTo>
                      <a:pt x="1208" y="725"/>
                      <a:pt x="1211" y="729"/>
                      <a:pt x="1211" y="733"/>
                    </a:cubicBezTo>
                    <a:cubicBezTo>
                      <a:pt x="1211" y="738"/>
                      <a:pt x="1208" y="741"/>
                      <a:pt x="1203" y="741"/>
                    </a:cubicBezTo>
                    <a:close/>
                    <a:moveTo>
                      <a:pt x="1123" y="741"/>
                    </a:moveTo>
                    <a:lnTo>
                      <a:pt x="1123" y="741"/>
                    </a:lnTo>
                    <a:cubicBezTo>
                      <a:pt x="1119" y="741"/>
                      <a:pt x="1115" y="738"/>
                      <a:pt x="1115" y="733"/>
                    </a:cubicBezTo>
                    <a:cubicBezTo>
                      <a:pt x="1115" y="729"/>
                      <a:pt x="1119" y="725"/>
                      <a:pt x="1123" y="725"/>
                    </a:cubicBezTo>
                    <a:lnTo>
                      <a:pt x="1123" y="725"/>
                    </a:lnTo>
                    <a:cubicBezTo>
                      <a:pt x="1128" y="725"/>
                      <a:pt x="1131" y="729"/>
                      <a:pt x="1131" y="733"/>
                    </a:cubicBezTo>
                    <a:cubicBezTo>
                      <a:pt x="1131" y="738"/>
                      <a:pt x="1128" y="741"/>
                      <a:pt x="1123" y="741"/>
                    </a:cubicBezTo>
                    <a:close/>
                    <a:moveTo>
                      <a:pt x="1043" y="741"/>
                    </a:moveTo>
                    <a:lnTo>
                      <a:pt x="1043" y="741"/>
                    </a:lnTo>
                    <a:cubicBezTo>
                      <a:pt x="1039" y="741"/>
                      <a:pt x="1035" y="738"/>
                      <a:pt x="1035" y="733"/>
                    </a:cubicBezTo>
                    <a:cubicBezTo>
                      <a:pt x="1035" y="729"/>
                      <a:pt x="1039" y="725"/>
                      <a:pt x="1043" y="725"/>
                    </a:cubicBezTo>
                    <a:lnTo>
                      <a:pt x="1043" y="725"/>
                    </a:lnTo>
                    <a:cubicBezTo>
                      <a:pt x="1048" y="725"/>
                      <a:pt x="1051" y="729"/>
                      <a:pt x="1051" y="733"/>
                    </a:cubicBezTo>
                    <a:cubicBezTo>
                      <a:pt x="1051" y="738"/>
                      <a:pt x="1048" y="741"/>
                      <a:pt x="1043" y="741"/>
                    </a:cubicBezTo>
                    <a:close/>
                    <a:moveTo>
                      <a:pt x="963" y="741"/>
                    </a:moveTo>
                    <a:lnTo>
                      <a:pt x="963" y="741"/>
                    </a:lnTo>
                    <a:cubicBezTo>
                      <a:pt x="959" y="741"/>
                      <a:pt x="955" y="738"/>
                      <a:pt x="955" y="733"/>
                    </a:cubicBezTo>
                    <a:cubicBezTo>
                      <a:pt x="955" y="729"/>
                      <a:pt x="959" y="725"/>
                      <a:pt x="963" y="725"/>
                    </a:cubicBezTo>
                    <a:lnTo>
                      <a:pt x="963" y="725"/>
                    </a:lnTo>
                    <a:cubicBezTo>
                      <a:pt x="968" y="725"/>
                      <a:pt x="971" y="729"/>
                      <a:pt x="971" y="733"/>
                    </a:cubicBezTo>
                    <a:cubicBezTo>
                      <a:pt x="971" y="738"/>
                      <a:pt x="968" y="741"/>
                      <a:pt x="963" y="741"/>
                    </a:cubicBezTo>
                    <a:close/>
                    <a:moveTo>
                      <a:pt x="883" y="741"/>
                    </a:moveTo>
                    <a:lnTo>
                      <a:pt x="883" y="741"/>
                    </a:lnTo>
                    <a:cubicBezTo>
                      <a:pt x="879" y="741"/>
                      <a:pt x="875" y="738"/>
                      <a:pt x="875" y="733"/>
                    </a:cubicBezTo>
                    <a:cubicBezTo>
                      <a:pt x="875" y="729"/>
                      <a:pt x="879" y="725"/>
                      <a:pt x="883" y="725"/>
                    </a:cubicBezTo>
                    <a:lnTo>
                      <a:pt x="883" y="725"/>
                    </a:lnTo>
                    <a:cubicBezTo>
                      <a:pt x="888" y="725"/>
                      <a:pt x="891" y="729"/>
                      <a:pt x="891" y="733"/>
                    </a:cubicBezTo>
                    <a:cubicBezTo>
                      <a:pt x="891" y="738"/>
                      <a:pt x="888" y="741"/>
                      <a:pt x="883" y="741"/>
                    </a:cubicBezTo>
                    <a:close/>
                    <a:moveTo>
                      <a:pt x="803" y="741"/>
                    </a:moveTo>
                    <a:lnTo>
                      <a:pt x="803" y="741"/>
                    </a:lnTo>
                    <a:cubicBezTo>
                      <a:pt x="799" y="741"/>
                      <a:pt x="795" y="738"/>
                      <a:pt x="795" y="733"/>
                    </a:cubicBezTo>
                    <a:cubicBezTo>
                      <a:pt x="795" y="729"/>
                      <a:pt x="799" y="725"/>
                      <a:pt x="803" y="725"/>
                    </a:cubicBezTo>
                    <a:lnTo>
                      <a:pt x="803" y="725"/>
                    </a:lnTo>
                    <a:cubicBezTo>
                      <a:pt x="807" y="725"/>
                      <a:pt x="811" y="729"/>
                      <a:pt x="811" y="733"/>
                    </a:cubicBezTo>
                    <a:cubicBezTo>
                      <a:pt x="811" y="738"/>
                      <a:pt x="807" y="741"/>
                      <a:pt x="803" y="741"/>
                    </a:cubicBezTo>
                    <a:close/>
                    <a:moveTo>
                      <a:pt x="723" y="741"/>
                    </a:moveTo>
                    <a:lnTo>
                      <a:pt x="723" y="741"/>
                    </a:lnTo>
                    <a:cubicBezTo>
                      <a:pt x="719" y="741"/>
                      <a:pt x="715" y="738"/>
                      <a:pt x="715" y="733"/>
                    </a:cubicBezTo>
                    <a:cubicBezTo>
                      <a:pt x="715" y="729"/>
                      <a:pt x="719" y="725"/>
                      <a:pt x="723" y="725"/>
                    </a:cubicBezTo>
                    <a:lnTo>
                      <a:pt x="723" y="725"/>
                    </a:lnTo>
                    <a:cubicBezTo>
                      <a:pt x="727" y="725"/>
                      <a:pt x="731" y="729"/>
                      <a:pt x="731" y="733"/>
                    </a:cubicBezTo>
                    <a:cubicBezTo>
                      <a:pt x="731" y="738"/>
                      <a:pt x="727" y="741"/>
                      <a:pt x="723" y="741"/>
                    </a:cubicBezTo>
                    <a:close/>
                    <a:moveTo>
                      <a:pt x="643" y="741"/>
                    </a:moveTo>
                    <a:lnTo>
                      <a:pt x="643" y="741"/>
                    </a:lnTo>
                    <a:cubicBezTo>
                      <a:pt x="639" y="741"/>
                      <a:pt x="635" y="738"/>
                      <a:pt x="635" y="733"/>
                    </a:cubicBezTo>
                    <a:cubicBezTo>
                      <a:pt x="635" y="729"/>
                      <a:pt x="639" y="725"/>
                      <a:pt x="643" y="725"/>
                    </a:cubicBezTo>
                    <a:lnTo>
                      <a:pt x="643" y="725"/>
                    </a:lnTo>
                    <a:cubicBezTo>
                      <a:pt x="647" y="725"/>
                      <a:pt x="651" y="729"/>
                      <a:pt x="651" y="733"/>
                    </a:cubicBezTo>
                    <a:cubicBezTo>
                      <a:pt x="651" y="738"/>
                      <a:pt x="647" y="741"/>
                      <a:pt x="643" y="741"/>
                    </a:cubicBezTo>
                    <a:close/>
                    <a:moveTo>
                      <a:pt x="563" y="741"/>
                    </a:moveTo>
                    <a:lnTo>
                      <a:pt x="563" y="741"/>
                    </a:lnTo>
                    <a:cubicBezTo>
                      <a:pt x="559" y="741"/>
                      <a:pt x="555" y="738"/>
                      <a:pt x="555" y="733"/>
                    </a:cubicBezTo>
                    <a:cubicBezTo>
                      <a:pt x="555" y="729"/>
                      <a:pt x="559" y="725"/>
                      <a:pt x="563" y="725"/>
                    </a:cubicBezTo>
                    <a:lnTo>
                      <a:pt x="563" y="725"/>
                    </a:lnTo>
                    <a:cubicBezTo>
                      <a:pt x="567" y="725"/>
                      <a:pt x="571" y="729"/>
                      <a:pt x="571" y="733"/>
                    </a:cubicBezTo>
                    <a:cubicBezTo>
                      <a:pt x="571" y="738"/>
                      <a:pt x="567" y="741"/>
                      <a:pt x="563" y="741"/>
                    </a:cubicBezTo>
                    <a:close/>
                    <a:moveTo>
                      <a:pt x="483" y="741"/>
                    </a:moveTo>
                    <a:lnTo>
                      <a:pt x="483" y="741"/>
                    </a:lnTo>
                    <a:cubicBezTo>
                      <a:pt x="479" y="741"/>
                      <a:pt x="475" y="738"/>
                      <a:pt x="475" y="733"/>
                    </a:cubicBezTo>
                    <a:cubicBezTo>
                      <a:pt x="475" y="729"/>
                      <a:pt x="479" y="725"/>
                      <a:pt x="483" y="725"/>
                    </a:cubicBezTo>
                    <a:lnTo>
                      <a:pt x="483" y="725"/>
                    </a:lnTo>
                    <a:cubicBezTo>
                      <a:pt x="487" y="725"/>
                      <a:pt x="491" y="729"/>
                      <a:pt x="491" y="733"/>
                    </a:cubicBezTo>
                    <a:cubicBezTo>
                      <a:pt x="491" y="738"/>
                      <a:pt x="487" y="741"/>
                      <a:pt x="483" y="741"/>
                    </a:cubicBezTo>
                    <a:close/>
                    <a:moveTo>
                      <a:pt x="403" y="741"/>
                    </a:moveTo>
                    <a:lnTo>
                      <a:pt x="403" y="741"/>
                    </a:lnTo>
                    <a:cubicBezTo>
                      <a:pt x="399" y="741"/>
                      <a:pt x="395" y="738"/>
                      <a:pt x="395" y="733"/>
                    </a:cubicBezTo>
                    <a:cubicBezTo>
                      <a:pt x="395" y="729"/>
                      <a:pt x="399" y="725"/>
                      <a:pt x="403" y="725"/>
                    </a:cubicBezTo>
                    <a:lnTo>
                      <a:pt x="403" y="725"/>
                    </a:lnTo>
                    <a:cubicBezTo>
                      <a:pt x="407" y="725"/>
                      <a:pt x="411" y="729"/>
                      <a:pt x="411" y="733"/>
                    </a:cubicBezTo>
                    <a:cubicBezTo>
                      <a:pt x="411" y="738"/>
                      <a:pt x="407" y="741"/>
                      <a:pt x="403" y="741"/>
                    </a:cubicBezTo>
                    <a:close/>
                    <a:moveTo>
                      <a:pt x="323" y="741"/>
                    </a:moveTo>
                    <a:lnTo>
                      <a:pt x="323" y="741"/>
                    </a:lnTo>
                    <a:cubicBezTo>
                      <a:pt x="319" y="741"/>
                      <a:pt x="315" y="738"/>
                      <a:pt x="315" y="733"/>
                    </a:cubicBezTo>
                    <a:cubicBezTo>
                      <a:pt x="315" y="729"/>
                      <a:pt x="319" y="725"/>
                      <a:pt x="323" y="725"/>
                    </a:cubicBezTo>
                    <a:lnTo>
                      <a:pt x="323" y="725"/>
                    </a:lnTo>
                    <a:cubicBezTo>
                      <a:pt x="327" y="725"/>
                      <a:pt x="331" y="729"/>
                      <a:pt x="331" y="733"/>
                    </a:cubicBezTo>
                    <a:cubicBezTo>
                      <a:pt x="331" y="738"/>
                      <a:pt x="327" y="741"/>
                      <a:pt x="323" y="741"/>
                    </a:cubicBezTo>
                    <a:close/>
                    <a:moveTo>
                      <a:pt x="243" y="741"/>
                    </a:moveTo>
                    <a:lnTo>
                      <a:pt x="243" y="741"/>
                    </a:lnTo>
                    <a:cubicBezTo>
                      <a:pt x="239" y="741"/>
                      <a:pt x="235" y="738"/>
                      <a:pt x="235" y="733"/>
                    </a:cubicBezTo>
                    <a:cubicBezTo>
                      <a:pt x="235" y="729"/>
                      <a:pt x="239" y="725"/>
                      <a:pt x="243" y="725"/>
                    </a:cubicBezTo>
                    <a:lnTo>
                      <a:pt x="243" y="725"/>
                    </a:lnTo>
                    <a:cubicBezTo>
                      <a:pt x="247" y="725"/>
                      <a:pt x="251" y="729"/>
                      <a:pt x="251" y="733"/>
                    </a:cubicBezTo>
                    <a:cubicBezTo>
                      <a:pt x="251" y="738"/>
                      <a:pt x="247" y="741"/>
                      <a:pt x="243" y="741"/>
                    </a:cubicBezTo>
                    <a:close/>
                    <a:moveTo>
                      <a:pt x="163" y="741"/>
                    </a:moveTo>
                    <a:lnTo>
                      <a:pt x="163" y="741"/>
                    </a:lnTo>
                    <a:cubicBezTo>
                      <a:pt x="159" y="741"/>
                      <a:pt x="155" y="738"/>
                      <a:pt x="155" y="733"/>
                    </a:cubicBezTo>
                    <a:cubicBezTo>
                      <a:pt x="155" y="729"/>
                      <a:pt x="159" y="725"/>
                      <a:pt x="163" y="725"/>
                    </a:cubicBezTo>
                    <a:lnTo>
                      <a:pt x="163" y="725"/>
                    </a:lnTo>
                    <a:cubicBezTo>
                      <a:pt x="167" y="725"/>
                      <a:pt x="171" y="729"/>
                      <a:pt x="171" y="733"/>
                    </a:cubicBezTo>
                    <a:cubicBezTo>
                      <a:pt x="171" y="738"/>
                      <a:pt x="167" y="741"/>
                      <a:pt x="163" y="741"/>
                    </a:cubicBezTo>
                    <a:close/>
                    <a:moveTo>
                      <a:pt x="83" y="741"/>
                    </a:moveTo>
                    <a:lnTo>
                      <a:pt x="83" y="741"/>
                    </a:lnTo>
                    <a:cubicBezTo>
                      <a:pt x="78" y="741"/>
                      <a:pt x="75" y="738"/>
                      <a:pt x="75" y="733"/>
                    </a:cubicBezTo>
                    <a:cubicBezTo>
                      <a:pt x="75" y="729"/>
                      <a:pt x="78" y="725"/>
                      <a:pt x="83" y="725"/>
                    </a:cubicBezTo>
                    <a:lnTo>
                      <a:pt x="83" y="725"/>
                    </a:lnTo>
                    <a:cubicBezTo>
                      <a:pt x="87" y="725"/>
                      <a:pt x="91" y="729"/>
                      <a:pt x="91" y="733"/>
                    </a:cubicBezTo>
                    <a:cubicBezTo>
                      <a:pt x="91" y="738"/>
                      <a:pt x="87" y="741"/>
                      <a:pt x="83" y="741"/>
                    </a:cubicBezTo>
                    <a:close/>
                    <a:moveTo>
                      <a:pt x="0" y="728"/>
                    </a:moveTo>
                    <a:lnTo>
                      <a:pt x="0" y="728"/>
                    </a:lnTo>
                    <a:cubicBezTo>
                      <a:pt x="0" y="724"/>
                      <a:pt x="3" y="720"/>
                      <a:pt x="8" y="720"/>
                    </a:cubicBezTo>
                    <a:cubicBezTo>
                      <a:pt x="12" y="720"/>
                      <a:pt x="16" y="724"/>
                      <a:pt x="16" y="728"/>
                    </a:cubicBezTo>
                    <a:lnTo>
                      <a:pt x="16" y="728"/>
                    </a:lnTo>
                    <a:cubicBezTo>
                      <a:pt x="16" y="733"/>
                      <a:pt x="12" y="736"/>
                      <a:pt x="8" y="736"/>
                    </a:cubicBezTo>
                    <a:cubicBezTo>
                      <a:pt x="3" y="736"/>
                      <a:pt x="0" y="733"/>
                      <a:pt x="0" y="728"/>
                    </a:cubicBezTo>
                    <a:close/>
                    <a:moveTo>
                      <a:pt x="0" y="648"/>
                    </a:moveTo>
                    <a:lnTo>
                      <a:pt x="0" y="648"/>
                    </a:lnTo>
                    <a:cubicBezTo>
                      <a:pt x="0" y="644"/>
                      <a:pt x="3" y="640"/>
                      <a:pt x="8" y="640"/>
                    </a:cubicBezTo>
                    <a:cubicBezTo>
                      <a:pt x="12" y="640"/>
                      <a:pt x="16" y="644"/>
                      <a:pt x="16" y="648"/>
                    </a:cubicBezTo>
                    <a:lnTo>
                      <a:pt x="16" y="648"/>
                    </a:lnTo>
                    <a:cubicBezTo>
                      <a:pt x="16" y="653"/>
                      <a:pt x="12" y="656"/>
                      <a:pt x="8" y="656"/>
                    </a:cubicBezTo>
                    <a:cubicBezTo>
                      <a:pt x="3" y="656"/>
                      <a:pt x="0" y="653"/>
                      <a:pt x="0" y="648"/>
                    </a:cubicBezTo>
                    <a:close/>
                    <a:moveTo>
                      <a:pt x="0" y="568"/>
                    </a:moveTo>
                    <a:lnTo>
                      <a:pt x="0" y="568"/>
                    </a:lnTo>
                    <a:cubicBezTo>
                      <a:pt x="0" y="564"/>
                      <a:pt x="3" y="560"/>
                      <a:pt x="8" y="560"/>
                    </a:cubicBezTo>
                    <a:cubicBezTo>
                      <a:pt x="12" y="560"/>
                      <a:pt x="16" y="564"/>
                      <a:pt x="16" y="568"/>
                    </a:cubicBezTo>
                    <a:lnTo>
                      <a:pt x="16" y="568"/>
                    </a:lnTo>
                    <a:cubicBezTo>
                      <a:pt x="16" y="573"/>
                      <a:pt x="12" y="576"/>
                      <a:pt x="8" y="576"/>
                    </a:cubicBezTo>
                    <a:cubicBezTo>
                      <a:pt x="3" y="576"/>
                      <a:pt x="0" y="573"/>
                      <a:pt x="0" y="568"/>
                    </a:cubicBezTo>
                    <a:close/>
                    <a:moveTo>
                      <a:pt x="0" y="488"/>
                    </a:moveTo>
                    <a:lnTo>
                      <a:pt x="0" y="488"/>
                    </a:lnTo>
                    <a:cubicBezTo>
                      <a:pt x="0" y="484"/>
                      <a:pt x="3" y="480"/>
                      <a:pt x="8" y="480"/>
                    </a:cubicBezTo>
                    <a:cubicBezTo>
                      <a:pt x="12" y="480"/>
                      <a:pt x="16" y="484"/>
                      <a:pt x="16" y="488"/>
                    </a:cubicBezTo>
                    <a:lnTo>
                      <a:pt x="16" y="488"/>
                    </a:lnTo>
                    <a:cubicBezTo>
                      <a:pt x="16" y="493"/>
                      <a:pt x="12" y="496"/>
                      <a:pt x="8" y="496"/>
                    </a:cubicBezTo>
                    <a:cubicBezTo>
                      <a:pt x="3" y="496"/>
                      <a:pt x="0" y="493"/>
                      <a:pt x="0" y="488"/>
                    </a:cubicBezTo>
                    <a:close/>
                    <a:moveTo>
                      <a:pt x="0" y="408"/>
                    </a:moveTo>
                    <a:lnTo>
                      <a:pt x="0" y="408"/>
                    </a:lnTo>
                    <a:cubicBezTo>
                      <a:pt x="0" y="404"/>
                      <a:pt x="3" y="400"/>
                      <a:pt x="8" y="400"/>
                    </a:cubicBezTo>
                    <a:cubicBezTo>
                      <a:pt x="12" y="400"/>
                      <a:pt x="16" y="404"/>
                      <a:pt x="16" y="408"/>
                    </a:cubicBezTo>
                    <a:lnTo>
                      <a:pt x="16" y="408"/>
                    </a:lnTo>
                    <a:cubicBezTo>
                      <a:pt x="16" y="413"/>
                      <a:pt x="12" y="416"/>
                      <a:pt x="8" y="416"/>
                    </a:cubicBezTo>
                    <a:cubicBezTo>
                      <a:pt x="3" y="416"/>
                      <a:pt x="0" y="413"/>
                      <a:pt x="0" y="408"/>
                    </a:cubicBezTo>
                    <a:close/>
                    <a:moveTo>
                      <a:pt x="0" y="328"/>
                    </a:moveTo>
                    <a:lnTo>
                      <a:pt x="0" y="328"/>
                    </a:lnTo>
                    <a:cubicBezTo>
                      <a:pt x="0" y="324"/>
                      <a:pt x="3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8"/>
                    </a:lnTo>
                    <a:cubicBezTo>
                      <a:pt x="16" y="333"/>
                      <a:pt x="12" y="336"/>
                      <a:pt x="8" y="336"/>
                    </a:cubicBezTo>
                    <a:cubicBezTo>
                      <a:pt x="3" y="336"/>
                      <a:pt x="0" y="333"/>
                      <a:pt x="0" y="328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3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3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3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3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3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3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3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3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3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3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3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3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3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3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3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3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3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3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3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3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3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3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8" y="0"/>
                    </a:lnTo>
                    <a:cubicBezTo>
                      <a:pt x="1052" y="0"/>
                      <a:pt x="1056" y="3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3"/>
                      <a:pt x="1043" y="0"/>
                      <a:pt x="1047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3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3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3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3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3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3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3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3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3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3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" name="Rectangle 868">
                <a:extLst>
                  <a:ext uri="{FF2B5EF4-FFF2-40B4-BE49-F238E27FC236}">
                    <a16:creationId xmlns="" xmlns:a16="http://schemas.microsoft.com/office/drawing/2014/main" id="{BDF636F2-EA93-4334-A94B-B1C749BEF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704"/>
                <a:ext cx="40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Technical Support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78" name="Rectangle 869">
                <a:extLst>
                  <a:ext uri="{FF2B5EF4-FFF2-40B4-BE49-F238E27FC236}">
                    <a16:creationId xmlns="" xmlns:a16="http://schemas.microsoft.com/office/drawing/2014/main" id="{415FD7D0-9725-4BA4-9F3B-5EFF8DB33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751"/>
                <a:ext cx="2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Assistant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79" name="Rectangle 870">
                <a:extLst>
                  <a:ext uri="{FF2B5EF4-FFF2-40B4-BE49-F238E27FC236}">
                    <a16:creationId xmlns="" xmlns:a16="http://schemas.microsoft.com/office/drawing/2014/main" id="{4A0D719B-B26C-480E-915E-8D3DEBD0D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95" name="Picture 871">
                <a:extLst>
                  <a:ext uri="{FF2B5EF4-FFF2-40B4-BE49-F238E27FC236}">
                    <a16:creationId xmlns="" xmlns:a16="http://schemas.microsoft.com/office/drawing/2014/main" id="{BAA9BBEC-48D3-4454-A2F7-A1B640506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" y="1905"/>
                <a:ext cx="44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0" name="Rectangle 872">
                <a:extLst>
                  <a:ext uri="{FF2B5EF4-FFF2-40B4-BE49-F238E27FC236}">
                    <a16:creationId xmlns="" xmlns:a16="http://schemas.microsoft.com/office/drawing/2014/main" id="{48F94FF5-DA19-4BBA-B62C-902A7AA1B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" name="Rectangle 873">
                <a:extLst>
                  <a:ext uri="{FF2B5EF4-FFF2-40B4-BE49-F238E27FC236}">
                    <a16:creationId xmlns="" xmlns:a16="http://schemas.microsoft.com/office/drawing/2014/main" id="{77E85216-6B30-47B4-8DDD-1B0D8E23A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904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2" name="Freeform 874">
                <a:extLst>
                  <a:ext uri="{FF2B5EF4-FFF2-40B4-BE49-F238E27FC236}">
                    <a16:creationId xmlns="" xmlns:a16="http://schemas.microsoft.com/office/drawing/2014/main" id="{49A3F135-DA07-4C76-9330-117945FEC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4" y="1904"/>
                <a:ext cx="445" cy="168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5"/>
                      <a:pt x="1463" y="79"/>
                      <a:pt x="1459" y="79"/>
                    </a:cubicBezTo>
                    <a:cubicBezTo>
                      <a:pt x="1455" y="79"/>
                      <a:pt x="1451" y="75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5"/>
                      <a:pt x="1463" y="159"/>
                      <a:pt x="1459" y="159"/>
                    </a:cubicBezTo>
                    <a:cubicBezTo>
                      <a:pt x="1455" y="159"/>
                      <a:pt x="1451" y="155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5"/>
                      <a:pt x="1463" y="239"/>
                      <a:pt x="1459" y="239"/>
                    </a:cubicBezTo>
                    <a:cubicBezTo>
                      <a:pt x="1455" y="239"/>
                      <a:pt x="1451" y="235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5" y="725"/>
                      <a:pt x="1409" y="729"/>
                      <a:pt x="1409" y="733"/>
                    </a:cubicBezTo>
                    <a:cubicBezTo>
                      <a:pt x="1409" y="738"/>
                      <a:pt x="1405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7" y="741"/>
                      <a:pt x="1233" y="738"/>
                      <a:pt x="1233" y="733"/>
                    </a:cubicBezTo>
                    <a:cubicBezTo>
                      <a:pt x="1233" y="729"/>
                      <a:pt x="1237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7" y="741"/>
                      <a:pt x="1153" y="738"/>
                      <a:pt x="1153" y="733"/>
                    </a:cubicBezTo>
                    <a:cubicBezTo>
                      <a:pt x="1153" y="729"/>
                      <a:pt x="1157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6" y="741"/>
                      <a:pt x="993" y="738"/>
                      <a:pt x="993" y="733"/>
                    </a:cubicBezTo>
                    <a:cubicBezTo>
                      <a:pt x="993" y="729"/>
                      <a:pt x="996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6" y="741"/>
                      <a:pt x="913" y="738"/>
                      <a:pt x="913" y="733"/>
                    </a:cubicBezTo>
                    <a:cubicBezTo>
                      <a:pt x="913" y="729"/>
                      <a:pt x="916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6" y="741"/>
                      <a:pt x="833" y="738"/>
                      <a:pt x="833" y="733"/>
                    </a:cubicBezTo>
                    <a:cubicBezTo>
                      <a:pt x="833" y="729"/>
                      <a:pt x="836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6" y="741"/>
                      <a:pt x="753" y="738"/>
                      <a:pt x="753" y="733"/>
                    </a:cubicBezTo>
                    <a:cubicBezTo>
                      <a:pt x="753" y="729"/>
                      <a:pt x="756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6" y="741"/>
                      <a:pt x="673" y="738"/>
                      <a:pt x="673" y="733"/>
                    </a:cubicBezTo>
                    <a:cubicBezTo>
                      <a:pt x="673" y="729"/>
                      <a:pt x="676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3" name="Rectangle 875">
                <a:extLst>
                  <a:ext uri="{FF2B5EF4-FFF2-40B4-BE49-F238E27FC236}">
                    <a16:creationId xmlns="" xmlns:a16="http://schemas.microsoft.com/office/drawing/2014/main" id="{22F3483B-02A9-4EB8-97AC-C447FFC99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1904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4" name="Rectangle 876">
                <a:extLst>
                  <a:ext uri="{FF2B5EF4-FFF2-40B4-BE49-F238E27FC236}">
                    <a16:creationId xmlns="" xmlns:a16="http://schemas.microsoft.com/office/drawing/2014/main" id="{590CCA8E-D334-40F2-BC2E-987CBE3C9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93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5" name="Rectangle 877">
                <a:extLst>
                  <a:ext uri="{FF2B5EF4-FFF2-40B4-BE49-F238E27FC236}">
                    <a16:creationId xmlns="" xmlns:a16="http://schemas.microsoft.com/office/drawing/2014/main" id="{90BF9157-3E94-47A6-87C6-9FABA6DC0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896"/>
                <a:ext cx="451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6" name="Rectangle 878">
                <a:extLst>
                  <a:ext uri="{FF2B5EF4-FFF2-40B4-BE49-F238E27FC236}">
                    <a16:creationId xmlns="" xmlns:a16="http://schemas.microsoft.com/office/drawing/2014/main" id="{515BAC86-4494-49CB-A69C-7D7DF6A38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04"/>
                <a:ext cx="451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7" name="Rectangle 879">
                <a:extLst>
                  <a:ext uri="{FF2B5EF4-FFF2-40B4-BE49-F238E27FC236}">
                    <a16:creationId xmlns="" xmlns:a16="http://schemas.microsoft.com/office/drawing/2014/main" id="{DCC2FF94-CD88-423D-AFD8-D682B9EF7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11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8" name="Rectangle 880">
                <a:extLst>
                  <a:ext uri="{FF2B5EF4-FFF2-40B4-BE49-F238E27FC236}">
                    <a16:creationId xmlns="" xmlns:a16="http://schemas.microsoft.com/office/drawing/2014/main" id="{B7178181-970F-4AD6-8D65-4AEB087FA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22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9" name="Rectangle 881">
                <a:extLst>
                  <a:ext uri="{FF2B5EF4-FFF2-40B4-BE49-F238E27FC236}">
                    <a16:creationId xmlns="" xmlns:a16="http://schemas.microsoft.com/office/drawing/2014/main" id="{2D0F3596-3229-42CF-809B-34665FC58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33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0" name="Rectangle 882">
                <a:extLst>
                  <a:ext uri="{FF2B5EF4-FFF2-40B4-BE49-F238E27FC236}">
                    <a16:creationId xmlns="" xmlns:a16="http://schemas.microsoft.com/office/drawing/2014/main" id="{A715DFC7-84E8-4DA5-AC00-A9DBD0FA2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44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1" name="Rectangle 883">
                <a:extLst>
                  <a:ext uri="{FF2B5EF4-FFF2-40B4-BE49-F238E27FC236}">
                    <a16:creationId xmlns="" xmlns:a16="http://schemas.microsoft.com/office/drawing/2014/main" id="{3FFD5791-93E9-46B1-A57A-7EDF55CA7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55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2" name="Rectangle 884">
                <a:extLst>
                  <a:ext uri="{FF2B5EF4-FFF2-40B4-BE49-F238E27FC236}">
                    <a16:creationId xmlns="" xmlns:a16="http://schemas.microsoft.com/office/drawing/2014/main" id="{939F1CF0-7073-4F76-A87F-ACFA7E02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66"/>
                <a:ext cx="451" cy="2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3" name="Rectangle 885">
                <a:extLst>
                  <a:ext uri="{FF2B5EF4-FFF2-40B4-BE49-F238E27FC236}">
                    <a16:creationId xmlns="" xmlns:a16="http://schemas.microsoft.com/office/drawing/2014/main" id="{5F665B1B-2BD7-400B-B242-0479B4615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8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4" name="Rectangle 886">
                <a:extLst>
                  <a:ext uri="{FF2B5EF4-FFF2-40B4-BE49-F238E27FC236}">
                    <a16:creationId xmlns="" xmlns:a16="http://schemas.microsoft.com/office/drawing/2014/main" id="{AE71B2A3-1F00-4D6C-B11D-7B9345801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1998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6" name="Rectangle 887">
                <a:extLst>
                  <a:ext uri="{FF2B5EF4-FFF2-40B4-BE49-F238E27FC236}">
                    <a16:creationId xmlns="" xmlns:a16="http://schemas.microsoft.com/office/drawing/2014/main" id="{B194E794-3A81-4306-83A9-C7A84890E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009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7" name="Rectangle 888">
                <a:extLst>
                  <a:ext uri="{FF2B5EF4-FFF2-40B4-BE49-F238E27FC236}">
                    <a16:creationId xmlns="" xmlns:a16="http://schemas.microsoft.com/office/drawing/2014/main" id="{698AA27D-CD0F-4594-8E3F-204B2537D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020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8" name="Rectangle 889">
                <a:extLst>
                  <a:ext uri="{FF2B5EF4-FFF2-40B4-BE49-F238E27FC236}">
                    <a16:creationId xmlns="" xmlns:a16="http://schemas.microsoft.com/office/drawing/2014/main" id="{2BBF8699-71F6-4F2A-BBDA-46F975A1C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031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9" name="Rectangle 890">
                <a:extLst>
                  <a:ext uri="{FF2B5EF4-FFF2-40B4-BE49-F238E27FC236}">
                    <a16:creationId xmlns="" xmlns:a16="http://schemas.microsoft.com/office/drawing/2014/main" id="{9EB4EE51-741E-41B3-94C6-55C045479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042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0" name="Rectangle 891">
                <a:extLst>
                  <a:ext uri="{FF2B5EF4-FFF2-40B4-BE49-F238E27FC236}">
                    <a16:creationId xmlns="" xmlns:a16="http://schemas.microsoft.com/office/drawing/2014/main" id="{7E72881B-603E-4544-806B-1E0179C84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053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1" name="Rectangle 892">
                <a:extLst>
                  <a:ext uri="{FF2B5EF4-FFF2-40B4-BE49-F238E27FC236}">
                    <a16:creationId xmlns="" xmlns:a16="http://schemas.microsoft.com/office/drawing/2014/main" id="{07D6C5D5-1096-4803-8330-FF6EA4CEE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064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2" name="Freeform 893">
                <a:extLst>
                  <a:ext uri="{FF2B5EF4-FFF2-40B4-BE49-F238E27FC236}">
                    <a16:creationId xmlns="" xmlns:a16="http://schemas.microsoft.com/office/drawing/2014/main" id="{5F1B2647-215F-45CA-9BFA-7EEA1D0653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5" y="1897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8 h 742"/>
                  <a:gd name="T50" fmla="*/ 0 w 1467"/>
                  <a:gd name="T51" fmla="*/ 168 h 742"/>
                  <a:gd name="T52" fmla="*/ 0 w 1467"/>
                  <a:gd name="T53" fmla="*/ 88 h 742"/>
                  <a:gd name="T54" fmla="*/ 0 w 1467"/>
                  <a:gd name="T55" fmla="*/ 8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8"/>
                    </a:lnTo>
                    <a:cubicBezTo>
                      <a:pt x="0" y="324"/>
                      <a:pt x="3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3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3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3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3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3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3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3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3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3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3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3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3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3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3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3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3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3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3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3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3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3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3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8" y="0"/>
                    </a:lnTo>
                    <a:cubicBezTo>
                      <a:pt x="1052" y="0"/>
                      <a:pt x="1056" y="3"/>
                      <a:pt x="1056" y="8"/>
                    </a:cubicBezTo>
                    <a:cubicBezTo>
                      <a:pt x="1056" y="12"/>
                      <a:pt x="1052" y="16"/>
                      <a:pt x="1048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3"/>
                      <a:pt x="1043" y="0"/>
                      <a:pt x="1047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3"/>
                      <a:pt x="1136" y="8"/>
                    </a:cubicBezTo>
                    <a:cubicBezTo>
                      <a:pt x="1136" y="12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2"/>
                      <a:pt x="1120" y="8"/>
                    </a:cubicBezTo>
                    <a:cubicBezTo>
                      <a:pt x="1120" y="3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3"/>
                      <a:pt x="1216" y="8"/>
                    </a:cubicBezTo>
                    <a:cubicBezTo>
                      <a:pt x="1216" y="12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2"/>
                      <a:pt x="1200" y="8"/>
                    </a:cubicBezTo>
                    <a:cubicBezTo>
                      <a:pt x="1200" y="3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3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3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3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3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3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3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3" name="Rectangle 894">
                <a:extLst>
                  <a:ext uri="{FF2B5EF4-FFF2-40B4-BE49-F238E27FC236}">
                    <a16:creationId xmlns="" xmlns:a16="http://schemas.microsoft.com/office/drawing/2014/main" id="{62AC4288-B71F-41B3-9D42-61F707D07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11"/>
                <a:ext cx="40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Technical Support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904" name="Rectangle 895">
                <a:extLst>
                  <a:ext uri="{FF2B5EF4-FFF2-40B4-BE49-F238E27FC236}">
                    <a16:creationId xmlns="" xmlns:a16="http://schemas.microsoft.com/office/drawing/2014/main" id="{F6754EC0-1BB9-4336-8D0F-9FC5A11EE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1955"/>
                <a:ext cx="2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Assistant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905" name="Rectangle 896">
                <a:extLst>
                  <a:ext uri="{FF2B5EF4-FFF2-40B4-BE49-F238E27FC236}">
                    <a16:creationId xmlns="" xmlns:a16="http://schemas.microsoft.com/office/drawing/2014/main" id="{5BEEF56F-AFEA-45C9-89DB-E193E1856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21" name="Picture 897">
                <a:extLst>
                  <a:ext uri="{FF2B5EF4-FFF2-40B4-BE49-F238E27FC236}">
                    <a16:creationId xmlns="" xmlns:a16="http://schemas.microsoft.com/office/drawing/2014/main" id="{D6384C35-9EFD-40DB-ABB8-E021E6664D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5" y="2112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06" name="Rectangle 898">
                <a:extLst>
                  <a:ext uri="{FF2B5EF4-FFF2-40B4-BE49-F238E27FC236}">
                    <a16:creationId xmlns="" xmlns:a16="http://schemas.microsoft.com/office/drawing/2014/main" id="{8756679F-58BF-4930-808C-D2BC460EF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7" name="Rectangle 899">
                <a:extLst>
                  <a:ext uri="{FF2B5EF4-FFF2-40B4-BE49-F238E27FC236}">
                    <a16:creationId xmlns="" xmlns:a16="http://schemas.microsoft.com/office/drawing/2014/main" id="{75294C61-5348-41A2-96A2-1CC36E3C3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2108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8" name="Freeform 900">
                <a:extLst>
                  <a:ext uri="{FF2B5EF4-FFF2-40B4-BE49-F238E27FC236}">
                    <a16:creationId xmlns="" xmlns:a16="http://schemas.microsoft.com/office/drawing/2014/main" id="{3EF0542F-4705-4AD7-8E06-8D4A3F617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3" y="2110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6" y="0"/>
                      <a:pt x="90" y="3"/>
                      <a:pt x="90" y="8"/>
                    </a:cubicBezTo>
                    <a:cubicBezTo>
                      <a:pt x="90" y="12"/>
                      <a:pt x="86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6" y="0"/>
                      <a:pt x="170" y="3"/>
                      <a:pt x="170" y="8"/>
                    </a:cubicBezTo>
                    <a:cubicBezTo>
                      <a:pt x="170" y="12"/>
                      <a:pt x="166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2"/>
                      <a:pt x="246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4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4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4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4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4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4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4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4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4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4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4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4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4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4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4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4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4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4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5" y="725"/>
                      <a:pt x="1409" y="729"/>
                      <a:pt x="1409" y="733"/>
                    </a:cubicBezTo>
                    <a:cubicBezTo>
                      <a:pt x="1409" y="738"/>
                      <a:pt x="1405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6" y="741"/>
                      <a:pt x="1233" y="738"/>
                      <a:pt x="1233" y="733"/>
                    </a:cubicBezTo>
                    <a:cubicBezTo>
                      <a:pt x="1233" y="729"/>
                      <a:pt x="1236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6" y="741"/>
                      <a:pt x="1153" y="738"/>
                      <a:pt x="1153" y="733"/>
                    </a:cubicBezTo>
                    <a:cubicBezTo>
                      <a:pt x="1153" y="729"/>
                      <a:pt x="1156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6" y="741"/>
                      <a:pt x="1073" y="738"/>
                      <a:pt x="1073" y="733"/>
                    </a:cubicBezTo>
                    <a:cubicBezTo>
                      <a:pt x="1073" y="729"/>
                      <a:pt x="1076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6" y="741"/>
                      <a:pt x="993" y="738"/>
                      <a:pt x="993" y="733"/>
                    </a:cubicBezTo>
                    <a:cubicBezTo>
                      <a:pt x="993" y="729"/>
                      <a:pt x="996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6" y="741"/>
                      <a:pt x="913" y="738"/>
                      <a:pt x="913" y="733"/>
                    </a:cubicBezTo>
                    <a:cubicBezTo>
                      <a:pt x="913" y="729"/>
                      <a:pt x="916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6" y="741"/>
                      <a:pt x="833" y="738"/>
                      <a:pt x="833" y="733"/>
                    </a:cubicBezTo>
                    <a:cubicBezTo>
                      <a:pt x="833" y="729"/>
                      <a:pt x="836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6" y="741"/>
                      <a:pt x="753" y="738"/>
                      <a:pt x="753" y="733"/>
                    </a:cubicBezTo>
                    <a:cubicBezTo>
                      <a:pt x="753" y="729"/>
                      <a:pt x="756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6" y="741"/>
                      <a:pt x="673" y="738"/>
                      <a:pt x="673" y="733"/>
                    </a:cubicBezTo>
                    <a:cubicBezTo>
                      <a:pt x="673" y="729"/>
                      <a:pt x="676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9" name="Rectangle 901">
                <a:extLst>
                  <a:ext uri="{FF2B5EF4-FFF2-40B4-BE49-F238E27FC236}">
                    <a16:creationId xmlns="" xmlns:a16="http://schemas.microsoft.com/office/drawing/2014/main" id="{A19025EE-1840-41AD-B57F-405421AC8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" y="2108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0" name="Rectangle 902">
                <a:extLst>
                  <a:ext uri="{FF2B5EF4-FFF2-40B4-BE49-F238E27FC236}">
                    <a16:creationId xmlns="" xmlns:a16="http://schemas.microsoft.com/office/drawing/2014/main" id="{84BCB466-FF53-414A-8C63-3294B9A8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00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1" name="Rectangle 903">
                <a:extLst>
                  <a:ext uri="{FF2B5EF4-FFF2-40B4-BE49-F238E27FC236}">
                    <a16:creationId xmlns="" xmlns:a16="http://schemas.microsoft.com/office/drawing/2014/main" id="{482138C0-CF72-4765-A103-A584B6E39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04"/>
                <a:ext cx="451" cy="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2" name="Rectangle 904">
                <a:extLst>
                  <a:ext uri="{FF2B5EF4-FFF2-40B4-BE49-F238E27FC236}">
                    <a16:creationId xmlns="" xmlns:a16="http://schemas.microsoft.com/office/drawing/2014/main" id="{2BFE9AEA-AA21-4758-9AC3-1E2674BDD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08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3" name="Rectangle 905">
                <a:extLst>
                  <a:ext uri="{FF2B5EF4-FFF2-40B4-BE49-F238E27FC236}">
                    <a16:creationId xmlns="" xmlns:a16="http://schemas.microsoft.com/office/drawing/2014/main" id="{524DB580-8B7B-4774-BAE4-97E53B9E8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19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4" name="Rectangle 906">
                <a:extLst>
                  <a:ext uri="{FF2B5EF4-FFF2-40B4-BE49-F238E27FC236}">
                    <a16:creationId xmlns="" xmlns:a16="http://schemas.microsoft.com/office/drawing/2014/main" id="{D143C201-A539-4442-93E5-AF7FB2EBA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30"/>
                <a:ext cx="451" cy="10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5" name="Rectangle 907">
                <a:extLst>
                  <a:ext uri="{FF2B5EF4-FFF2-40B4-BE49-F238E27FC236}">
                    <a16:creationId xmlns="" xmlns:a16="http://schemas.microsoft.com/office/drawing/2014/main" id="{BEC8D377-3C0D-4C16-A2F8-4840B75BB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40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6" name="Rectangle 908">
                <a:extLst>
                  <a:ext uri="{FF2B5EF4-FFF2-40B4-BE49-F238E27FC236}">
                    <a16:creationId xmlns="" xmlns:a16="http://schemas.microsoft.com/office/drawing/2014/main" id="{E9B06834-9249-4E52-BF5F-EA3E0163E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51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7" name="Rectangle 909">
                <a:extLst>
                  <a:ext uri="{FF2B5EF4-FFF2-40B4-BE49-F238E27FC236}">
                    <a16:creationId xmlns="" xmlns:a16="http://schemas.microsoft.com/office/drawing/2014/main" id="{A399FDC4-1DB3-4032-A70B-31027DE55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62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8" name="Rectangle 910">
                <a:extLst>
                  <a:ext uri="{FF2B5EF4-FFF2-40B4-BE49-F238E27FC236}">
                    <a16:creationId xmlns="" xmlns:a16="http://schemas.microsoft.com/office/drawing/2014/main" id="{E15EA299-FD02-4E1D-80DA-5767850EA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73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9" name="Rectangle 911">
                <a:extLst>
                  <a:ext uri="{FF2B5EF4-FFF2-40B4-BE49-F238E27FC236}">
                    <a16:creationId xmlns="" xmlns:a16="http://schemas.microsoft.com/office/drawing/2014/main" id="{3A3A4AE1-31DC-4429-A136-E6E9CD815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195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0" name="Rectangle 912">
                <a:extLst>
                  <a:ext uri="{FF2B5EF4-FFF2-40B4-BE49-F238E27FC236}">
                    <a16:creationId xmlns="" xmlns:a16="http://schemas.microsoft.com/office/drawing/2014/main" id="{6AD0D57A-0C4C-4530-BFCA-B502F3737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206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2" name="Rectangle 913">
                <a:extLst>
                  <a:ext uri="{FF2B5EF4-FFF2-40B4-BE49-F238E27FC236}">
                    <a16:creationId xmlns="" xmlns:a16="http://schemas.microsoft.com/office/drawing/2014/main" id="{D1D516D0-EBCC-4613-9E68-8EC2012F6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217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3" name="Rectangle 914">
                <a:extLst>
                  <a:ext uri="{FF2B5EF4-FFF2-40B4-BE49-F238E27FC236}">
                    <a16:creationId xmlns="" xmlns:a16="http://schemas.microsoft.com/office/drawing/2014/main" id="{56268A28-A66D-4EAE-807C-25A5DB767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228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4" name="Rectangle 915">
                <a:extLst>
                  <a:ext uri="{FF2B5EF4-FFF2-40B4-BE49-F238E27FC236}">
                    <a16:creationId xmlns="" xmlns:a16="http://schemas.microsoft.com/office/drawing/2014/main" id="{E3E84D40-50D2-47F0-B1AC-B8717A684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239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5" name="Rectangle 916">
                <a:extLst>
                  <a:ext uri="{FF2B5EF4-FFF2-40B4-BE49-F238E27FC236}">
                    <a16:creationId xmlns="" xmlns:a16="http://schemas.microsoft.com/office/drawing/2014/main" id="{6A6E89BF-B4A4-461A-8507-CA85CCEC1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250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6" name="Rectangle 917">
                <a:extLst>
                  <a:ext uri="{FF2B5EF4-FFF2-40B4-BE49-F238E27FC236}">
                    <a16:creationId xmlns="" xmlns:a16="http://schemas.microsoft.com/office/drawing/2014/main" id="{B488A321-C908-4E61-BFA8-8C0E5DDE3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261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7" name="Rectangle 918">
                <a:extLst>
                  <a:ext uri="{FF2B5EF4-FFF2-40B4-BE49-F238E27FC236}">
                    <a16:creationId xmlns="" xmlns:a16="http://schemas.microsoft.com/office/drawing/2014/main" id="{072430E5-F66B-4D15-A059-4215E682C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272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8" name="Freeform 919">
                <a:extLst>
                  <a:ext uri="{FF2B5EF4-FFF2-40B4-BE49-F238E27FC236}">
                    <a16:creationId xmlns="" xmlns:a16="http://schemas.microsoft.com/office/drawing/2014/main" id="{928CDFC8-10A1-46C3-ABC6-6AFDBBC16E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3" y="2103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4" y="404"/>
                      <a:pt x="1459" y="404"/>
                    </a:cubicBezTo>
                    <a:cubicBezTo>
                      <a:pt x="1455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4" y="484"/>
                      <a:pt x="1459" y="484"/>
                    </a:cubicBezTo>
                    <a:cubicBezTo>
                      <a:pt x="1455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5" y="468"/>
                      <a:pt x="1459" y="468"/>
                    </a:cubicBezTo>
                    <a:cubicBezTo>
                      <a:pt x="1464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4" y="564"/>
                      <a:pt x="1459" y="564"/>
                    </a:cubicBezTo>
                    <a:cubicBezTo>
                      <a:pt x="1455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5" y="548"/>
                      <a:pt x="1459" y="548"/>
                    </a:cubicBezTo>
                    <a:cubicBezTo>
                      <a:pt x="1464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4" y="644"/>
                      <a:pt x="1459" y="644"/>
                    </a:cubicBezTo>
                    <a:cubicBezTo>
                      <a:pt x="1455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5" y="628"/>
                      <a:pt x="1459" y="628"/>
                    </a:cubicBezTo>
                    <a:cubicBezTo>
                      <a:pt x="1464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4" y="724"/>
                      <a:pt x="1459" y="724"/>
                    </a:cubicBezTo>
                    <a:cubicBezTo>
                      <a:pt x="1455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5" y="708"/>
                      <a:pt x="1459" y="708"/>
                    </a:cubicBezTo>
                    <a:cubicBezTo>
                      <a:pt x="1464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9" name="Rectangle 920">
                <a:extLst>
                  <a:ext uri="{FF2B5EF4-FFF2-40B4-BE49-F238E27FC236}">
                    <a16:creationId xmlns="" xmlns:a16="http://schemas.microsoft.com/office/drawing/2014/main" id="{1BA935BC-B0CF-41B8-AC76-D06D1915D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115"/>
                <a:ext cx="40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Technical Support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930" name="Rectangle 921">
                <a:extLst>
                  <a:ext uri="{FF2B5EF4-FFF2-40B4-BE49-F238E27FC236}">
                    <a16:creationId xmlns="" xmlns:a16="http://schemas.microsoft.com/office/drawing/2014/main" id="{B592B758-C04C-4779-A92C-4995C12AE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2163"/>
                <a:ext cx="2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Assistant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931" name="Rectangle 922">
                <a:extLst>
                  <a:ext uri="{FF2B5EF4-FFF2-40B4-BE49-F238E27FC236}">
                    <a16:creationId xmlns="" xmlns:a16="http://schemas.microsoft.com/office/drawing/2014/main" id="{7C5AD6BF-A1AD-48ED-BA65-610FEEF6A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47" name="Picture 923">
                <a:extLst>
                  <a:ext uri="{FF2B5EF4-FFF2-40B4-BE49-F238E27FC236}">
                    <a16:creationId xmlns="" xmlns:a16="http://schemas.microsoft.com/office/drawing/2014/main" id="{0CD2E747-5AAA-44FA-A65A-891CB5984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5" y="231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2" name="Rectangle 924">
                <a:extLst>
                  <a:ext uri="{FF2B5EF4-FFF2-40B4-BE49-F238E27FC236}">
                    <a16:creationId xmlns="" xmlns:a16="http://schemas.microsoft.com/office/drawing/2014/main" id="{573F0473-ECB9-4459-A398-87DB866BE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3" name="Rectangle 925">
                <a:extLst>
                  <a:ext uri="{FF2B5EF4-FFF2-40B4-BE49-F238E27FC236}">
                    <a16:creationId xmlns="" xmlns:a16="http://schemas.microsoft.com/office/drawing/2014/main" id="{D9DB69EC-D5A9-484E-9C84-25E15CE07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2315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4" name="Freeform 926">
                <a:extLst>
                  <a:ext uri="{FF2B5EF4-FFF2-40B4-BE49-F238E27FC236}">
                    <a16:creationId xmlns="" xmlns:a16="http://schemas.microsoft.com/office/drawing/2014/main" id="{37DAA3FC-22D4-4E10-9BB8-381BCBA71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3" y="2317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2 w 1467"/>
                  <a:gd name="T21" fmla="*/ 0 h 741"/>
                  <a:gd name="T22" fmla="*/ 162 w 1467"/>
                  <a:gd name="T23" fmla="*/ 0 h 741"/>
                  <a:gd name="T24" fmla="*/ 242 w 1467"/>
                  <a:gd name="T25" fmla="*/ 0 h 741"/>
                  <a:gd name="T26" fmla="*/ 322 w 1467"/>
                  <a:gd name="T27" fmla="*/ 0 h 741"/>
                  <a:gd name="T28" fmla="*/ 402 w 1467"/>
                  <a:gd name="T29" fmla="*/ 0 h 741"/>
                  <a:gd name="T30" fmla="*/ 482 w 1467"/>
                  <a:gd name="T31" fmla="*/ 0 h 741"/>
                  <a:gd name="T32" fmla="*/ 562 w 1467"/>
                  <a:gd name="T33" fmla="*/ 0 h 741"/>
                  <a:gd name="T34" fmla="*/ 642 w 1467"/>
                  <a:gd name="T35" fmla="*/ 0 h 741"/>
                  <a:gd name="T36" fmla="*/ 722 w 1467"/>
                  <a:gd name="T37" fmla="*/ 0 h 741"/>
                  <a:gd name="T38" fmla="*/ 802 w 1467"/>
                  <a:gd name="T39" fmla="*/ 0 h 741"/>
                  <a:gd name="T40" fmla="*/ 882 w 1467"/>
                  <a:gd name="T41" fmla="*/ 0 h 741"/>
                  <a:gd name="T42" fmla="*/ 962 w 1467"/>
                  <a:gd name="T43" fmla="*/ 0 h 741"/>
                  <a:gd name="T44" fmla="*/ 1042 w 1467"/>
                  <a:gd name="T45" fmla="*/ 0 h 741"/>
                  <a:gd name="T46" fmla="*/ 1122 w 1467"/>
                  <a:gd name="T47" fmla="*/ 0 h 741"/>
                  <a:gd name="T48" fmla="*/ 1202 w 1467"/>
                  <a:gd name="T49" fmla="*/ 0 h 741"/>
                  <a:gd name="T50" fmla="*/ 1282 w 1467"/>
                  <a:gd name="T51" fmla="*/ 0 h 741"/>
                  <a:gd name="T52" fmla="*/ 1362 w 1467"/>
                  <a:gd name="T53" fmla="*/ 0 h 741"/>
                  <a:gd name="T54" fmla="*/ 1442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1 w 1467"/>
                  <a:gd name="T75" fmla="*/ 741 h 741"/>
                  <a:gd name="T76" fmla="*/ 1321 w 1467"/>
                  <a:gd name="T77" fmla="*/ 741 h 741"/>
                  <a:gd name="T78" fmla="*/ 1241 w 1467"/>
                  <a:gd name="T79" fmla="*/ 741 h 741"/>
                  <a:gd name="T80" fmla="*/ 1161 w 1467"/>
                  <a:gd name="T81" fmla="*/ 741 h 741"/>
                  <a:gd name="T82" fmla="*/ 1081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2" y="741"/>
                      <a:pt x="8" y="741"/>
                    </a:cubicBezTo>
                    <a:cubicBezTo>
                      <a:pt x="3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3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6" y="0"/>
                      <a:pt x="90" y="3"/>
                      <a:pt x="90" y="8"/>
                    </a:cubicBezTo>
                    <a:cubicBezTo>
                      <a:pt x="90" y="12"/>
                      <a:pt x="86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6" y="0"/>
                      <a:pt x="170" y="3"/>
                      <a:pt x="170" y="8"/>
                    </a:cubicBezTo>
                    <a:cubicBezTo>
                      <a:pt x="170" y="12"/>
                      <a:pt x="166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6" y="0"/>
                      <a:pt x="250" y="3"/>
                      <a:pt x="250" y="8"/>
                    </a:cubicBezTo>
                    <a:cubicBezTo>
                      <a:pt x="250" y="12"/>
                      <a:pt x="246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4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4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4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4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4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4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4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4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4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4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4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4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4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4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4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4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4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4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1"/>
                    </a:moveTo>
                    <a:lnTo>
                      <a:pt x="1401" y="741"/>
                    </a:lnTo>
                    <a:cubicBezTo>
                      <a:pt x="1397" y="741"/>
                      <a:pt x="1393" y="738"/>
                      <a:pt x="1393" y="733"/>
                    </a:cubicBezTo>
                    <a:cubicBezTo>
                      <a:pt x="1393" y="729"/>
                      <a:pt x="1397" y="725"/>
                      <a:pt x="1401" y="725"/>
                    </a:cubicBezTo>
                    <a:lnTo>
                      <a:pt x="1401" y="725"/>
                    </a:lnTo>
                    <a:cubicBezTo>
                      <a:pt x="1405" y="725"/>
                      <a:pt x="1409" y="729"/>
                      <a:pt x="1409" y="733"/>
                    </a:cubicBezTo>
                    <a:cubicBezTo>
                      <a:pt x="1409" y="738"/>
                      <a:pt x="1405" y="741"/>
                      <a:pt x="1401" y="741"/>
                    </a:cubicBezTo>
                    <a:close/>
                    <a:moveTo>
                      <a:pt x="1321" y="741"/>
                    </a:moveTo>
                    <a:lnTo>
                      <a:pt x="1321" y="741"/>
                    </a:lnTo>
                    <a:cubicBezTo>
                      <a:pt x="1317" y="741"/>
                      <a:pt x="1313" y="738"/>
                      <a:pt x="1313" y="733"/>
                    </a:cubicBezTo>
                    <a:cubicBezTo>
                      <a:pt x="1313" y="729"/>
                      <a:pt x="1317" y="725"/>
                      <a:pt x="1321" y="725"/>
                    </a:cubicBezTo>
                    <a:lnTo>
                      <a:pt x="1321" y="725"/>
                    </a:lnTo>
                    <a:cubicBezTo>
                      <a:pt x="1325" y="725"/>
                      <a:pt x="1329" y="729"/>
                      <a:pt x="1329" y="733"/>
                    </a:cubicBezTo>
                    <a:cubicBezTo>
                      <a:pt x="1329" y="738"/>
                      <a:pt x="1325" y="741"/>
                      <a:pt x="1321" y="741"/>
                    </a:cubicBezTo>
                    <a:close/>
                    <a:moveTo>
                      <a:pt x="1241" y="741"/>
                    </a:moveTo>
                    <a:lnTo>
                      <a:pt x="1241" y="741"/>
                    </a:lnTo>
                    <a:cubicBezTo>
                      <a:pt x="1236" y="741"/>
                      <a:pt x="1233" y="738"/>
                      <a:pt x="1233" y="733"/>
                    </a:cubicBezTo>
                    <a:cubicBezTo>
                      <a:pt x="1233" y="729"/>
                      <a:pt x="1236" y="725"/>
                      <a:pt x="1241" y="725"/>
                    </a:cubicBezTo>
                    <a:lnTo>
                      <a:pt x="1241" y="725"/>
                    </a:lnTo>
                    <a:cubicBezTo>
                      <a:pt x="1245" y="725"/>
                      <a:pt x="1249" y="729"/>
                      <a:pt x="1249" y="733"/>
                    </a:cubicBezTo>
                    <a:cubicBezTo>
                      <a:pt x="1249" y="738"/>
                      <a:pt x="1245" y="741"/>
                      <a:pt x="1241" y="741"/>
                    </a:cubicBezTo>
                    <a:close/>
                    <a:moveTo>
                      <a:pt x="1161" y="741"/>
                    </a:moveTo>
                    <a:lnTo>
                      <a:pt x="1161" y="741"/>
                    </a:lnTo>
                    <a:cubicBezTo>
                      <a:pt x="1156" y="741"/>
                      <a:pt x="1153" y="738"/>
                      <a:pt x="1153" y="733"/>
                    </a:cubicBezTo>
                    <a:cubicBezTo>
                      <a:pt x="1153" y="729"/>
                      <a:pt x="1156" y="725"/>
                      <a:pt x="1161" y="725"/>
                    </a:cubicBezTo>
                    <a:lnTo>
                      <a:pt x="1161" y="725"/>
                    </a:lnTo>
                    <a:cubicBezTo>
                      <a:pt x="1165" y="725"/>
                      <a:pt x="1169" y="729"/>
                      <a:pt x="1169" y="733"/>
                    </a:cubicBezTo>
                    <a:cubicBezTo>
                      <a:pt x="1169" y="738"/>
                      <a:pt x="1165" y="741"/>
                      <a:pt x="1161" y="741"/>
                    </a:cubicBezTo>
                    <a:close/>
                    <a:moveTo>
                      <a:pt x="1081" y="741"/>
                    </a:moveTo>
                    <a:lnTo>
                      <a:pt x="1081" y="741"/>
                    </a:lnTo>
                    <a:cubicBezTo>
                      <a:pt x="1076" y="741"/>
                      <a:pt x="1073" y="738"/>
                      <a:pt x="1073" y="733"/>
                    </a:cubicBezTo>
                    <a:cubicBezTo>
                      <a:pt x="1073" y="729"/>
                      <a:pt x="1076" y="725"/>
                      <a:pt x="1081" y="725"/>
                    </a:cubicBezTo>
                    <a:lnTo>
                      <a:pt x="1081" y="725"/>
                    </a:lnTo>
                    <a:cubicBezTo>
                      <a:pt x="1085" y="725"/>
                      <a:pt x="1089" y="729"/>
                      <a:pt x="1089" y="733"/>
                    </a:cubicBezTo>
                    <a:cubicBezTo>
                      <a:pt x="1089" y="738"/>
                      <a:pt x="1085" y="741"/>
                      <a:pt x="1081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6" y="741"/>
                      <a:pt x="993" y="738"/>
                      <a:pt x="993" y="733"/>
                    </a:cubicBezTo>
                    <a:cubicBezTo>
                      <a:pt x="993" y="729"/>
                      <a:pt x="996" y="725"/>
                      <a:pt x="1001" y="725"/>
                    </a:cubicBezTo>
                    <a:lnTo>
                      <a:pt x="1001" y="725"/>
                    </a:lnTo>
                    <a:cubicBezTo>
                      <a:pt x="1005" y="725"/>
                      <a:pt x="1009" y="729"/>
                      <a:pt x="1009" y="733"/>
                    </a:cubicBezTo>
                    <a:cubicBezTo>
                      <a:pt x="1009" y="738"/>
                      <a:pt x="1005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6" y="741"/>
                      <a:pt x="913" y="738"/>
                      <a:pt x="913" y="733"/>
                    </a:cubicBezTo>
                    <a:cubicBezTo>
                      <a:pt x="913" y="729"/>
                      <a:pt x="916" y="725"/>
                      <a:pt x="921" y="725"/>
                    </a:cubicBezTo>
                    <a:lnTo>
                      <a:pt x="921" y="725"/>
                    </a:lnTo>
                    <a:cubicBezTo>
                      <a:pt x="925" y="725"/>
                      <a:pt x="929" y="729"/>
                      <a:pt x="929" y="733"/>
                    </a:cubicBezTo>
                    <a:cubicBezTo>
                      <a:pt x="929" y="738"/>
                      <a:pt x="925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6" y="741"/>
                      <a:pt x="833" y="738"/>
                      <a:pt x="833" y="733"/>
                    </a:cubicBezTo>
                    <a:cubicBezTo>
                      <a:pt x="833" y="729"/>
                      <a:pt x="836" y="725"/>
                      <a:pt x="841" y="725"/>
                    </a:cubicBezTo>
                    <a:lnTo>
                      <a:pt x="841" y="725"/>
                    </a:lnTo>
                    <a:cubicBezTo>
                      <a:pt x="845" y="725"/>
                      <a:pt x="849" y="729"/>
                      <a:pt x="849" y="733"/>
                    </a:cubicBezTo>
                    <a:cubicBezTo>
                      <a:pt x="849" y="738"/>
                      <a:pt x="845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6" y="741"/>
                      <a:pt x="753" y="738"/>
                      <a:pt x="753" y="733"/>
                    </a:cubicBezTo>
                    <a:cubicBezTo>
                      <a:pt x="753" y="729"/>
                      <a:pt x="756" y="725"/>
                      <a:pt x="761" y="725"/>
                    </a:cubicBezTo>
                    <a:lnTo>
                      <a:pt x="761" y="725"/>
                    </a:lnTo>
                    <a:cubicBezTo>
                      <a:pt x="765" y="725"/>
                      <a:pt x="769" y="729"/>
                      <a:pt x="769" y="733"/>
                    </a:cubicBezTo>
                    <a:cubicBezTo>
                      <a:pt x="769" y="738"/>
                      <a:pt x="765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6" y="741"/>
                      <a:pt x="673" y="738"/>
                      <a:pt x="673" y="733"/>
                    </a:cubicBezTo>
                    <a:cubicBezTo>
                      <a:pt x="673" y="729"/>
                      <a:pt x="676" y="725"/>
                      <a:pt x="681" y="725"/>
                    </a:cubicBezTo>
                    <a:lnTo>
                      <a:pt x="681" y="725"/>
                    </a:lnTo>
                    <a:cubicBezTo>
                      <a:pt x="685" y="725"/>
                      <a:pt x="689" y="729"/>
                      <a:pt x="689" y="733"/>
                    </a:cubicBezTo>
                    <a:cubicBezTo>
                      <a:pt x="689" y="738"/>
                      <a:pt x="685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6" y="741"/>
                      <a:pt x="593" y="738"/>
                      <a:pt x="593" y="733"/>
                    </a:cubicBezTo>
                    <a:cubicBezTo>
                      <a:pt x="593" y="729"/>
                      <a:pt x="596" y="725"/>
                      <a:pt x="601" y="725"/>
                    </a:cubicBezTo>
                    <a:lnTo>
                      <a:pt x="601" y="725"/>
                    </a:lnTo>
                    <a:cubicBezTo>
                      <a:pt x="605" y="725"/>
                      <a:pt x="609" y="729"/>
                      <a:pt x="609" y="733"/>
                    </a:cubicBezTo>
                    <a:cubicBezTo>
                      <a:pt x="609" y="738"/>
                      <a:pt x="605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6" y="741"/>
                      <a:pt x="513" y="738"/>
                      <a:pt x="513" y="733"/>
                    </a:cubicBezTo>
                    <a:cubicBezTo>
                      <a:pt x="513" y="729"/>
                      <a:pt x="516" y="725"/>
                      <a:pt x="521" y="725"/>
                    </a:cubicBezTo>
                    <a:lnTo>
                      <a:pt x="521" y="725"/>
                    </a:lnTo>
                    <a:cubicBezTo>
                      <a:pt x="525" y="725"/>
                      <a:pt x="529" y="729"/>
                      <a:pt x="529" y="733"/>
                    </a:cubicBezTo>
                    <a:cubicBezTo>
                      <a:pt x="529" y="738"/>
                      <a:pt x="525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6" y="741"/>
                      <a:pt x="433" y="738"/>
                      <a:pt x="433" y="733"/>
                    </a:cubicBezTo>
                    <a:cubicBezTo>
                      <a:pt x="433" y="729"/>
                      <a:pt x="436" y="725"/>
                      <a:pt x="441" y="725"/>
                    </a:cubicBezTo>
                    <a:lnTo>
                      <a:pt x="441" y="725"/>
                    </a:lnTo>
                    <a:cubicBezTo>
                      <a:pt x="445" y="725"/>
                      <a:pt x="449" y="729"/>
                      <a:pt x="449" y="733"/>
                    </a:cubicBezTo>
                    <a:cubicBezTo>
                      <a:pt x="449" y="738"/>
                      <a:pt x="445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6" y="741"/>
                      <a:pt x="353" y="738"/>
                      <a:pt x="353" y="733"/>
                    </a:cubicBezTo>
                    <a:cubicBezTo>
                      <a:pt x="353" y="729"/>
                      <a:pt x="356" y="725"/>
                      <a:pt x="361" y="725"/>
                    </a:cubicBezTo>
                    <a:lnTo>
                      <a:pt x="361" y="725"/>
                    </a:lnTo>
                    <a:cubicBezTo>
                      <a:pt x="365" y="725"/>
                      <a:pt x="369" y="729"/>
                      <a:pt x="369" y="733"/>
                    </a:cubicBezTo>
                    <a:cubicBezTo>
                      <a:pt x="369" y="738"/>
                      <a:pt x="365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6" y="741"/>
                      <a:pt x="273" y="738"/>
                      <a:pt x="273" y="733"/>
                    </a:cubicBezTo>
                    <a:cubicBezTo>
                      <a:pt x="273" y="729"/>
                      <a:pt x="276" y="725"/>
                      <a:pt x="281" y="725"/>
                    </a:cubicBezTo>
                    <a:lnTo>
                      <a:pt x="281" y="725"/>
                    </a:lnTo>
                    <a:cubicBezTo>
                      <a:pt x="285" y="725"/>
                      <a:pt x="289" y="729"/>
                      <a:pt x="289" y="733"/>
                    </a:cubicBezTo>
                    <a:cubicBezTo>
                      <a:pt x="289" y="738"/>
                      <a:pt x="285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6" y="741"/>
                      <a:pt x="193" y="738"/>
                      <a:pt x="193" y="733"/>
                    </a:cubicBezTo>
                    <a:cubicBezTo>
                      <a:pt x="193" y="729"/>
                      <a:pt x="196" y="725"/>
                      <a:pt x="201" y="725"/>
                    </a:cubicBezTo>
                    <a:lnTo>
                      <a:pt x="201" y="725"/>
                    </a:lnTo>
                    <a:cubicBezTo>
                      <a:pt x="205" y="725"/>
                      <a:pt x="209" y="729"/>
                      <a:pt x="209" y="733"/>
                    </a:cubicBezTo>
                    <a:cubicBezTo>
                      <a:pt x="209" y="738"/>
                      <a:pt x="205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6" y="741"/>
                      <a:pt x="113" y="738"/>
                      <a:pt x="113" y="733"/>
                    </a:cubicBezTo>
                    <a:cubicBezTo>
                      <a:pt x="113" y="729"/>
                      <a:pt x="116" y="725"/>
                      <a:pt x="121" y="725"/>
                    </a:cubicBezTo>
                    <a:lnTo>
                      <a:pt x="121" y="725"/>
                    </a:lnTo>
                    <a:cubicBezTo>
                      <a:pt x="125" y="725"/>
                      <a:pt x="129" y="729"/>
                      <a:pt x="129" y="733"/>
                    </a:cubicBezTo>
                    <a:cubicBezTo>
                      <a:pt x="129" y="738"/>
                      <a:pt x="125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6" y="741"/>
                      <a:pt x="33" y="738"/>
                      <a:pt x="33" y="733"/>
                    </a:cubicBezTo>
                    <a:cubicBezTo>
                      <a:pt x="33" y="729"/>
                      <a:pt x="36" y="725"/>
                      <a:pt x="41" y="725"/>
                    </a:cubicBezTo>
                    <a:lnTo>
                      <a:pt x="41" y="725"/>
                    </a:lnTo>
                    <a:cubicBezTo>
                      <a:pt x="45" y="725"/>
                      <a:pt x="49" y="729"/>
                      <a:pt x="49" y="733"/>
                    </a:cubicBezTo>
                    <a:cubicBezTo>
                      <a:pt x="49" y="738"/>
                      <a:pt x="45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5" name="Rectangle 927">
                <a:extLst>
                  <a:ext uri="{FF2B5EF4-FFF2-40B4-BE49-F238E27FC236}">
                    <a16:creationId xmlns="" xmlns:a16="http://schemas.microsoft.com/office/drawing/2014/main" id="{63F38D66-E9AC-494F-AB80-C8AF9E673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" y="2315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6" name="Rectangle 928">
                <a:extLst>
                  <a:ext uri="{FF2B5EF4-FFF2-40B4-BE49-F238E27FC236}">
                    <a16:creationId xmlns="" xmlns:a16="http://schemas.microsoft.com/office/drawing/2014/main" id="{DB1AD75E-E2CC-4144-8230-97B23C1D6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04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7" name="Rectangle 929">
                <a:extLst>
                  <a:ext uri="{FF2B5EF4-FFF2-40B4-BE49-F238E27FC236}">
                    <a16:creationId xmlns="" xmlns:a16="http://schemas.microsoft.com/office/drawing/2014/main" id="{183A3B8D-08B4-484E-9EE2-D9AC6AF5A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08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8" name="Rectangle 930">
                <a:extLst>
                  <a:ext uri="{FF2B5EF4-FFF2-40B4-BE49-F238E27FC236}">
                    <a16:creationId xmlns="" xmlns:a16="http://schemas.microsoft.com/office/drawing/2014/main" id="{558F1D3A-9A57-465B-A0D1-2D75E1BBC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15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9" name="Rectangle 931">
                <a:extLst>
                  <a:ext uri="{FF2B5EF4-FFF2-40B4-BE49-F238E27FC236}">
                    <a16:creationId xmlns="" xmlns:a16="http://schemas.microsoft.com/office/drawing/2014/main" id="{7B230D37-3DB8-4798-9F8E-CB42D5CBE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26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0" name="Rectangle 932">
                <a:extLst>
                  <a:ext uri="{FF2B5EF4-FFF2-40B4-BE49-F238E27FC236}">
                    <a16:creationId xmlns="" xmlns:a16="http://schemas.microsoft.com/office/drawing/2014/main" id="{B77DB249-2106-4E2A-84AB-4126AE05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37"/>
                <a:ext cx="451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1" name="Rectangle 933">
                <a:extLst>
                  <a:ext uri="{FF2B5EF4-FFF2-40B4-BE49-F238E27FC236}">
                    <a16:creationId xmlns="" xmlns:a16="http://schemas.microsoft.com/office/drawing/2014/main" id="{2B30B74C-E6D5-44F9-8D25-1E2788E32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48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2" name="Rectangle 934">
                <a:extLst>
                  <a:ext uri="{FF2B5EF4-FFF2-40B4-BE49-F238E27FC236}">
                    <a16:creationId xmlns="" xmlns:a16="http://schemas.microsoft.com/office/drawing/2014/main" id="{EE6E093D-D023-4823-B6EF-BEBCDF788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59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3" name="Rectangle 935">
                <a:extLst>
                  <a:ext uri="{FF2B5EF4-FFF2-40B4-BE49-F238E27FC236}">
                    <a16:creationId xmlns="" xmlns:a16="http://schemas.microsoft.com/office/drawing/2014/main" id="{6CFF8079-E0B5-4D7D-9A07-9E0069007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70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4" name="Rectangle 936">
                <a:extLst>
                  <a:ext uri="{FF2B5EF4-FFF2-40B4-BE49-F238E27FC236}">
                    <a16:creationId xmlns="" xmlns:a16="http://schemas.microsoft.com/office/drawing/2014/main" id="{2F1AD306-F189-4223-9DC5-ADB003B68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381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5" name="Rectangle 937">
                <a:extLst>
                  <a:ext uri="{FF2B5EF4-FFF2-40B4-BE49-F238E27FC236}">
                    <a16:creationId xmlns="" xmlns:a16="http://schemas.microsoft.com/office/drawing/2014/main" id="{B0D3BC87-16D6-429A-B4C8-DC83B648F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03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6" name="Rectangle 938">
                <a:extLst>
                  <a:ext uri="{FF2B5EF4-FFF2-40B4-BE49-F238E27FC236}">
                    <a16:creationId xmlns="" xmlns:a16="http://schemas.microsoft.com/office/drawing/2014/main" id="{56E96387-63C5-4483-94C0-D666450EF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14"/>
                <a:ext cx="451" cy="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8" name="Rectangle 939">
                <a:extLst>
                  <a:ext uri="{FF2B5EF4-FFF2-40B4-BE49-F238E27FC236}">
                    <a16:creationId xmlns="" xmlns:a16="http://schemas.microsoft.com/office/drawing/2014/main" id="{957241FA-F116-43B3-A8A2-3FF79E560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21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9" name="Rectangle 940">
                <a:extLst>
                  <a:ext uri="{FF2B5EF4-FFF2-40B4-BE49-F238E27FC236}">
                    <a16:creationId xmlns="" xmlns:a16="http://schemas.microsoft.com/office/drawing/2014/main" id="{C716FB8A-BCB1-4430-BDA5-4D62EC8E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32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0" name="Rectangle 941">
                <a:extLst>
                  <a:ext uri="{FF2B5EF4-FFF2-40B4-BE49-F238E27FC236}">
                    <a16:creationId xmlns="" xmlns:a16="http://schemas.microsoft.com/office/drawing/2014/main" id="{48BDB219-BDAB-4DA7-9631-604027A4B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43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1" name="Rectangle 942">
                <a:extLst>
                  <a:ext uri="{FF2B5EF4-FFF2-40B4-BE49-F238E27FC236}">
                    <a16:creationId xmlns="" xmlns:a16="http://schemas.microsoft.com/office/drawing/2014/main" id="{F3907100-7B3F-4D98-A058-2BF48BAED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54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4" name="Rectangle 943">
                <a:extLst>
                  <a:ext uri="{FF2B5EF4-FFF2-40B4-BE49-F238E27FC236}">
                    <a16:creationId xmlns="" xmlns:a16="http://schemas.microsoft.com/office/drawing/2014/main" id="{118B5DBF-A977-4383-9426-7CF57D6AC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65"/>
                <a:ext cx="451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5" name="Rectangle 944">
                <a:extLst>
                  <a:ext uri="{FF2B5EF4-FFF2-40B4-BE49-F238E27FC236}">
                    <a16:creationId xmlns="" xmlns:a16="http://schemas.microsoft.com/office/drawing/2014/main" id="{5BD0140E-A347-4357-8043-7B9159EC7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476"/>
                <a:ext cx="451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6" name="Freeform 945">
                <a:extLst>
                  <a:ext uri="{FF2B5EF4-FFF2-40B4-BE49-F238E27FC236}">
                    <a16:creationId xmlns="" xmlns:a16="http://schemas.microsoft.com/office/drawing/2014/main" id="{76B37B4F-BAA7-40C9-A2B0-13A3735D79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3" y="2310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2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2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2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2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2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2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2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2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2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2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2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4" y="84"/>
                      <a:pt x="1459" y="84"/>
                    </a:cubicBezTo>
                    <a:cubicBezTo>
                      <a:pt x="1455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5" y="68"/>
                      <a:pt x="1459" y="68"/>
                    </a:cubicBezTo>
                    <a:cubicBezTo>
                      <a:pt x="1464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4" y="164"/>
                      <a:pt x="1459" y="164"/>
                    </a:cubicBezTo>
                    <a:cubicBezTo>
                      <a:pt x="1455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5" y="148"/>
                      <a:pt x="1459" y="148"/>
                    </a:cubicBezTo>
                    <a:cubicBezTo>
                      <a:pt x="1464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4" y="244"/>
                      <a:pt x="1459" y="244"/>
                    </a:cubicBezTo>
                    <a:cubicBezTo>
                      <a:pt x="1455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5" y="228"/>
                      <a:pt x="1459" y="228"/>
                    </a:cubicBezTo>
                    <a:cubicBezTo>
                      <a:pt x="1464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4" y="324"/>
                      <a:pt x="1459" y="324"/>
                    </a:cubicBezTo>
                    <a:cubicBezTo>
                      <a:pt x="1455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5" y="308"/>
                      <a:pt x="1459" y="308"/>
                    </a:cubicBezTo>
                    <a:cubicBezTo>
                      <a:pt x="1464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6"/>
                    </a:lnTo>
                    <a:cubicBezTo>
                      <a:pt x="1451" y="392"/>
                      <a:pt x="1455" y="388"/>
                      <a:pt x="1459" y="388"/>
                    </a:cubicBezTo>
                    <a:cubicBezTo>
                      <a:pt x="1464" y="388"/>
                      <a:pt x="1467" y="392"/>
                      <a:pt x="1467" y="396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7" name="Rectangle 946">
                <a:extLst>
                  <a:ext uri="{FF2B5EF4-FFF2-40B4-BE49-F238E27FC236}">
                    <a16:creationId xmlns="" xmlns:a16="http://schemas.microsoft.com/office/drawing/2014/main" id="{53A1530E-197B-47E7-B780-E57F24C06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323"/>
                <a:ext cx="40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Technical Support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28" name="Rectangle 947">
                <a:extLst>
                  <a:ext uri="{FF2B5EF4-FFF2-40B4-BE49-F238E27FC236}">
                    <a16:creationId xmlns="" xmlns:a16="http://schemas.microsoft.com/office/drawing/2014/main" id="{D307CA46-17E0-45DE-96D9-467163895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2371"/>
                <a:ext cx="2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Assistant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29" name="Rectangle 948">
                <a:extLst>
                  <a:ext uri="{FF2B5EF4-FFF2-40B4-BE49-F238E27FC236}">
                    <a16:creationId xmlns="" xmlns:a16="http://schemas.microsoft.com/office/drawing/2014/main" id="{19FAF0D5-2494-44A9-9F82-1E78A32BC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73" name="Picture 949">
                <a:extLst>
                  <a:ext uri="{FF2B5EF4-FFF2-40B4-BE49-F238E27FC236}">
                    <a16:creationId xmlns="" xmlns:a16="http://schemas.microsoft.com/office/drawing/2014/main" id="{D0AEC1E3-DD43-4554-BD67-2256E02C02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" y="2525"/>
                <a:ext cx="44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0" name="Rectangle 950">
                <a:extLst>
                  <a:ext uri="{FF2B5EF4-FFF2-40B4-BE49-F238E27FC236}">
                    <a16:creationId xmlns="" xmlns:a16="http://schemas.microsoft.com/office/drawing/2014/main" id="{C348F98F-D511-430A-BC2B-257DB62D4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1" name="Rectangle 951">
                <a:extLst>
                  <a:ext uri="{FF2B5EF4-FFF2-40B4-BE49-F238E27FC236}">
                    <a16:creationId xmlns="" xmlns:a16="http://schemas.microsoft.com/office/drawing/2014/main" id="{99CE18E0-B430-48D4-BF84-6A44CE144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52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2" name="Freeform 952">
                <a:extLst>
                  <a:ext uri="{FF2B5EF4-FFF2-40B4-BE49-F238E27FC236}">
                    <a16:creationId xmlns="" xmlns:a16="http://schemas.microsoft.com/office/drawing/2014/main" id="{48827F45-1BA1-4A19-97A2-408F17160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4" y="2523"/>
                <a:ext cx="445" cy="169"/>
              </a:xfrm>
              <a:custGeom>
                <a:avLst/>
                <a:gdLst>
                  <a:gd name="T0" fmla="*/ 0 w 1467"/>
                  <a:gd name="T1" fmla="*/ 734 h 742"/>
                  <a:gd name="T2" fmla="*/ 0 w 1467"/>
                  <a:gd name="T3" fmla="*/ 654 h 742"/>
                  <a:gd name="T4" fmla="*/ 0 w 1467"/>
                  <a:gd name="T5" fmla="*/ 573 h 742"/>
                  <a:gd name="T6" fmla="*/ 0 w 1467"/>
                  <a:gd name="T7" fmla="*/ 493 h 742"/>
                  <a:gd name="T8" fmla="*/ 0 w 1467"/>
                  <a:gd name="T9" fmla="*/ 413 h 742"/>
                  <a:gd name="T10" fmla="*/ 0 w 1467"/>
                  <a:gd name="T11" fmla="*/ 333 h 742"/>
                  <a:gd name="T12" fmla="*/ 0 w 1467"/>
                  <a:gd name="T13" fmla="*/ 253 h 742"/>
                  <a:gd name="T14" fmla="*/ 0 w 1467"/>
                  <a:gd name="T15" fmla="*/ 173 h 742"/>
                  <a:gd name="T16" fmla="*/ 0 w 1467"/>
                  <a:gd name="T17" fmla="*/ 93 h 742"/>
                  <a:gd name="T18" fmla="*/ 0 w 1467"/>
                  <a:gd name="T19" fmla="*/ 13 h 742"/>
                  <a:gd name="T20" fmla="*/ 82 w 1467"/>
                  <a:gd name="T21" fmla="*/ 0 h 742"/>
                  <a:gd name="T22" fmla="*/ 162 w 1467"/>
                  <a:gd name="T23" fmla="*/ 0 h 742"/>
                  <a:gd name="T24" fmla="*/ 242 w 1467"/>
                  <a:gd name="T25" fmla="*/ 0 h 742"/>
                  <a:gd name="T26" fmla="*/ 322 w 1467"/>
                  <a:gd name="T27" fmla="*/ 0 h 742"/>
                  <a:gd name="T28" fmla="*/ 402 w 1467"/>
                  <a:gd name="T29" fmla="*/ 0 h 742"/>
                  <a:gd name="T30" fmla="*/ 482 w 1467"/>
                  <a:gd name="T31" fmla="*/ 0 h 742"/>
                  <a:gd name="T32" fmla="*/ 562 w 1467"/>
                  <a:gd name="T33" fmla="*/ 0 h 742"/>
                  <a:gd name="T34" fmla="*/ 642 w 1467"/>
                  <a:gd name="T35" fmla="*/ 0 h 742"/>
                  <a:gd name="T36" fmla="*/ 722 w 1467"/>
                  <a:gd name="T37" fmla="*/ 0 h 742"/>
                  <a:gd name="T38" fmla="*/ 802 w 1467"/>
                  <a:gd name="T39" fmla="*/ 0 h 742"/>
                  <a:gd name="T40" fmla="*/ 882 w 1467"/>
                  <a:gd name="T41" fmla="*/ 0 h 742"/>
                  <a:gd name="T42" fmla="*/ 962 w 1467"/>
                  <a:gd name="T43" fmla="*/ 0 h 742"/>
                  <a:gd name="T44" fmla="*/ 1042 w 1467"/>
                  <a:gd name="T45" fmla="*/ 0 h 742"/>
                  <a:gd name="T46" fmla="*/ 1122 w 1467"/>
                  <a:gd name="T47" fmla="*/ 0 h 742"/>
                  <a:gd name="T48" fmla="*/ 1202 w 1467"/>
                  <a:gd name="T49" fmla="*/ 0 h 742"/>
                  <a:gd name="T50" fmla="*/ 1282 w 1467"/>
                  <a:gd name="T51" fmla="*/ 0 h 742"/>
                  <a:gd name="T52" fmla="*/ 1362 w 1467"/>
                  <a:gd name="T53" fmla="*/ 0 h 742"/>
                  <a:gd name="T54" fmla="*/ 1442 w 1467"/>
                  <a:gd name="T55" fmla="*/ 0 h 742"/>
                  <a:gd name="T56" fmla="*/ 1467 w 1467"/>
                  <a:gd name="T57" fmla="*/ 71 h 742"/>
                  <a:gd name="T58" fmla="*/ 1467 w 1467"/>
                  <a:gd name="T59" fmla="*/ 151 h 742"/>
                  <a:gd name="T60" fmla="*/ 1467 w 1467"/>
                  <a:gd name="T61" fmla="*/ 231 h 742"/>
                  <a:gd name="T62" fmla="*/ 1467 w 1467"/>
                  <a:gd name="T63" fmla="*/ 311 h 742"/>
                  <a:gd name="T64" fmla="*/ 1467 w 1467"/>
                  <a:gd name="T65" fmla="*/ 391 h 742"/>
                  <a:gd name="T66" fmla="*/ 1467 w 1467"/>
                  <a:gd name="T67" fmla="*/ 471 h 742"/>
                  <a:gd name="T68" fmla="*/ 1467 w 1467"/>
                  <a:gd name="T69" fmla="*/ 551 h 742"/>
                  <a:gd name="T70" fmla="*/ 1467 w 1467"/>
                  <a:gd name="T71" fmla="*/ 631 h 742"/>
                  <a:gd name="T72" fmla="*/ 1467 w 1467"/>
                  <a:gd name="T73" fmla="*/ 711 h 742"/>
                  <a:gd name="T74" fmla="*/ 1401 w 1467"/>
                  <a:gd name="T75" fmla="*/ 742 h 742"/>
                  <a:gd name="T76" fmla="*/ 1321 w 1467"/>
                  <a:gd name="T77" fmla="*/ 742 h 742"/>
                  <a:gd name="T78" fmla="*/ 1241 w 1467"/>
                  <a:gd name="T79" fmla="*/ 742 h 742"/>
                  <a:gd name="T80" fmla="*/ 1161 w 1467"/>
                  <a:gd name="T81" fmla="*/ 742 h 742"/>
                  <a:gd name="T82" fmla="*/ 1081 w 1467"/>
                  <a:gd name="T83" fmla="*/ 742 h 742"/>
                  <a:gd name="T84" fmla="*/ 1001 w 1467"/>
                  <a:gd name="T85" fmla="*/ 742 h 742"/>
                  <a:gd name="T86" fmla="*/ 921 w 1467"/>
                  <a:gd name="T87" fmla="*/ 742 h 742"/>
                  <a:gd name="T88" fmla="*/ 841 w 1467"/>
                  <a:gd name="T89" fmla="*/ 742 h 742"/>
                  <a:gd name="T90" fmla="*/ 761 w 1467"/>
                  <a:gd name="T91" fmla="*/ 742 h 742"/>
                  <a:gd name="T92" fmla="*/ 681 w 1467"/>
                  <a:gd name="T93" fmla="*/ 742 h 742"/>
                  <a:gd name="T94" fmla="*/ 601 w 1467"/>
                  <a:gd name="T95" fmla="*/ 742 h 742"/>
                  <a:gd name="T96" fmla="*/ 521 w 1467"/>
                  <a:gd name="T97" fmla="*/ 742 h 742"/>
                  <a:gd name="T98" fmla="*/ 441 w 1467"/>
                  <a:gd name="T99" fmla="*/ 742 h 742"/>
                  <a:gd name="T100" fmla="*/ 361 w 1467"/>
                  <a:gd name="T101" fmla="*/ 742 h 742"/>
                  <a:gd name="T102" fmla="*/ 281 w 1467"/>
                  <a:gd name="T103" fmla="*/ 742 h 742"/>
                  <a:gd name="T104" fmla="*/ 201 w 1467"/>
                  <a:gd name="T105" fmla="*/ 742 h 742"/>
                  <a:gd name="T106" fmla="*/ 121 w 1467"/>
                  <a:gd name="T107" fmla="*/ 742 h 742"/>
                  <a:gd name="T108" fmla="*/ 41 w 1467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0" y="734"/>
                    </a:moveTo>
                    <a:lnTo>
                      <a:pt x="0" y="734"/>
                    </a:lnTo>
                    <a:cubicBezTo>
                      <a:pt x="0" y="729"/>
                      <a:pt x="3" y="725"/>
                      <a:pt x="8" y="725"/>
                    </a:cubicBezTo>
                    <a:cubicBezTo>
                      <a:pt x="12" y="725"/>
                      <a:pt x="16" y="729"/>
                      <a:pt x="16" y="734"/>
                    </a:cubicBezTo>
                    <a:lnTo>
                      <a:pt x="16" y="734"/>
                    </a:lnTo>
                    <a:cubicBezTo>
                      <a:pt x="16" y="738"/>
                      <a:pt x="12" y="742"/>
                      <a:pt x="8" y="742"/>
                    </a:cubicBezTo>
                    <a:cubicBezTo>
                      <a:pt x="3" y="742"/>
                      <a:pt x="0" y="738"/>
                      <a:pt x="0" y="734"/>
                    </a:cubicBezTo>
                    <a:close/>
                    <a:moveTo>
                      <a:pt x="0" y="654"/>
                    </a:moveTo>
                    <a:lnTo>
                      <a:pt x="0" y="653"/>
                    </a:lnTo>
                    <a:cubicBezTo>
                      <a:pt x="0" y="649"/>
                      <a:pt x="3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4"/>
                    </a:lnTo>
                    <a:cubicBezTo>
                      <a:pt x="16" y="658"/>
                      <a:pt x="12" y="662"/>
                      <a:pt x="8" y="662"/>
                    </a:cubicBezTo>
                    <a:cubicBezTo>
                      <a:pt x="3" y="662"/>
                      <a:pt x="0" y="658"/>
                      <a:pt x="0" y="654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3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3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3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3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3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3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3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3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3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3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3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3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3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3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3" y="21"/>
                      <a:pt x="0" y="18"/>
                      <a:pt x="0" y="13"/>
                    </a:cubicBezTo>
                    <a:close/>
                    <a:moveTo>
                      <a:pt x="82" y="0"/>
                    </a:moveTo>
                    <a:lnTo>
                      <a:pt x="82" y="0"/>
                    </a:lnTo>
                    <a:cubicBezTo>
                      <a:pt x="87" y="0"/>
                      <a:pt x="90" y="3"/>
                      <a:pt x="90" y="8"/>
                    </a:cubicBezTo>
                    <a:cubicBezTo>
                      <a:pt x="90" y="12"/>
                      <a:pt x="87" y="16"/>
                      <a:pt x="82" y="16"/>
                    </a:cubicBezTo>
                    <a:lnTo>
                      <a:pt x="82" y="16"/>
                    </a:lnTo>
                    <a:cubicBezTo>
                      <a:pt x="78" y="16"/>
                      <a:pt x="74" y="12"/>
                      <a:pt x="74" y="8"/>
                    </a:cubicBezTo>
                    <a:cubicBezTo>
                      <a:pt x="74" y="3"/>
                      <a:pt x="78" y="0"/>
                      <a:pt x="82" y="0"/>
                    </a:cubicBezTo>
                    <a:close/>
                    <a:moveTo>
                      <a:pt x="162" y="0"/>
                    </a:moveTo>
                    <a:lnTo>
                      <a:pt x="162" y="0"/>
                    </a:lnTo>
                    <a:cubicBezTo>
                      <a:pt x="167" y="0"/>
                      <a:pt x="170" y="3"/>
                      <a:pt x="170" y="8"/>
                    </a:cubicBezTo>
                    <a:cubicBezTo>
                      <a:pt x="170" y="12"/>
                      <a:pt x="167" y="16"/>
                      <a:pt x="162" y="16"/>
                    </a:cubicBezTo>
                    <a:lnTo>
                      <a:pt x="162" y="16"/>
                    </a:lnTo>
                    <a:cubicBezTo>
                      <a:pt x="158" y="16"/>
                      <a:pt x="154" y="12"/>
                      <a:pt x="154" y="8"/>
                    </a:cubicBezTo>
                    <a:cubicBezTo>
                      <a:pt x="154" y="3"/>
                      <a:pt x="158" y="0"/>
                      <a:pt x="162" y="0"/>
                    </a:cubicBezTo>
                    <a:close/>
                    <a:moveTo>
                      <a:pt x="242" y="0"/>
                    </a:moveTo>
                    <a:lnTo>
                      <a:pt x="242" y="0"/>
                    </a:lnTo>
                    <a:cubicBezTo>
                      <a:pt x="247" y="0"/>
                      <a:pt x="250" y="3"/>
                      <a:pt x="250" y="8"/>
                    </a:cubicBezTo>
                    <a:cubicBezTo>
                      <a:pt x="250" y="12"/>
                      <a:pt x="247" y="16"/>
                      <a:pt x="242" y="16"/>
                    </a:cubicBezTo>
                    <a:lnTo>
                      <a:pt x="242" y="16"/>
                    </a:lnTo>
                    <a:cubicBezTo>
                      <a:pt x="238" y="16"/>
                      <a:pt x="234" y="12"/>
                      <a:pt x="234" y="8"/>
                    </a:cubicBezTo>
                    <a:cubicBezTo>
                      <a:pt x="234" y="3"/>
                      <a:pt x="238" y="0"/>
                      <a:pt x="242" y="0"/>
                    </a:cubicBezTo>
                    <a:close/>
                    <a:moveTo>
                      <a:pt x="322" y="0"/>
                    </a:moveTo>
                    <a:lnTo>
                      <a:pt x="322" y="0"/>
                    </a:lnTo>
                    <a:cubicBezTo>
                      <a:pt x="327" y="0"/>
                      <a:pt x="330" y="3"/>
                      <a:pt x="330" y="8"/>
                    </a:cubicBezTo>
                    <a:cubicBezTo>
                      <a:pt x="330" y="12"/>
                      <a:pt x="327" y="16"/>
                      <a:pt x="322" y="16"/>
                    </a:cubicBezTo>
                    <a:lnTo>
                      <a:pt x="322" y="16"/>
                    </a:lnTo>
                    <a:cubicBezTo>
                      <a:pt x="318" y="16"/>
                      <a:pt x="314" y="12"/>
                      <a:pt x="314" y="8"/>
                    </a:cubicBezTo>
                    <a:cubicBezTo>
                      <a:pt x="314" y="3"/>
                      <a:pt x="318" y="0"/>
                      <a:pt x="322" y="0"/>
                    </a:cubicBezTo>
                    <a:close/>
                    <a:moveTo>
                      <a:pt x="402" y="0"/>
                    </a:moveTo>
                    <a:lnTo>
                      <a:pt x="402" y="0"/>
                    </a:lnTo>
                    <a:cubicBezTo>
                      <a:pt x="407" y="0"/>
                      <a:pt x="410" y="3"/>
                      <a:pt x="410" y="8"/>
                    </a:cubicBezTo>
                    <a:cubicBezTo>
                      <a:pt x="410" y="12"/>
                      <a:pt x="407" y="16"/>
                      <a:pt x="402" y="16"/>
                    </a:cubicBezTo>
                    <a:lnTo>
                      <a:pt x="402" y="16"/>
                    </a:lnTo>
                    <a:cubicBezTo>
                      <a:pt x="398" y="16"/>
                      <a:pt x="394" y="12"/>
                      <a:pt x="394" y="8"/>
                    </a:cubicBezTo>
                    <a:cubicBezTo>
                      <a:pt x="394" y="3"/>
                      <a:pt x="398" y="0"/>
                      <a:pt x="402" y="0"/>
                    </a:cubicBezTo>
                    <a:close/>
                    <a:moveTo>
                      <a:pt x="482" y="0"/>
                    </a:moveTo>
                    <a:lnTo>
                      <a:pt x="482" y="0"/>
                    </a:lnTo>
                    <a:cubicBezTo>
                      <a:pt x="487" y="0"/>
                      <a:pt x="490" y="3"/>
                      <a:pt x="490" y="8"/>
                    </a:cubicBezTo>
                    <a:cubicBezTo>
                      <a:pt x="490" y="12"/>
                      <a:pt x="487" y="16"/>
                      <a:pt x="482" y="16"/>
                    </a:cubicBezTo>
                    <a:lnTo>
                      <a:pt x="482" y="16"/>
                    </a:lnTo>
                    <a:cubicBezTo>
                      <a:pt x="478" y="16"/>
                      <a:pt x="474" y="12"/>
                      <a:pt x="474" y="8"/>
                    </a:cubicBezTo>
                    <a:cubicBezTo>
                      <a:pt x="474" y="3"/>
                      <a:pt x="478" y="0"/>
                      <a:pt x="482" y="0"/>
                    </a:cubicBezTo>
                    <a:close/>
                    <a:moveTo>
                      <a:pt x="562" y="0"/>
                    </a:moveTo>
                    <a:lnTo>
                      <a:pt x="562" y="0"/>
                    </a:lnTo>
                    <a:cubicBezTo>
                      <a:pt x="567" y="0"/>
                      <a:pt x="570" y="3"/>
                      <a:pt x="570" y="8"/>
                    </a:cubicBezTo>
                    <a:cubicBezTo>
                      <a:pt x="570" y="12"/>
                      <a:pt x="567" y="16"/>
                      <a:pt x="562" y="16"/>
                    </a:cubicBezTo>
                    <a:lnTo>
                      <a:pt x="562" y="16"/>
                    </a:lnTo>
                    <a:cubicBezTo>
                      <a:pt x="558" y="16"/>
                      <a:pt x="554" y="12"/>
                      <a:pt x="554" y="8"/>
                    </a:cubicBezTo>
                    <a:cubicBezTo>
                      <a:pt x="554" y="3"/>
                      <a:pt x="558" y="0"/>
                      <a:pt x="562" y="0"/>
                    </a:cubicBezTo>
                    <a:close/>
                    <a:moveTo>
                      <a:pt x="642" y="0"/>
                    </a:moveTo>
                    <a:lnTo>
                      <a:pt x="642" y="0"/>
                    </a:lnTo>
                    <a:cubicBezTo>
                      <a:pt x="647" y="0"/>
                      <a:pt x="650" y="3"/>
                      <a:pt x="650" y="8"/>
                    </a:cubicBezTo>
                    <a:cubicBezTo>
                      <a:pt x="650" y="12"/>
                      <a:pt x="647" y="16"/>
                      <a:pt x="642" y="16"/>
                    </a:cubicBezTo>
                    <a:lnTo>
                      <a:pt x="642" y="16"/>
                    </a:lnTo>
                    <a:cubicBezTo>
                      <a:pt x="638" y="16"/>
                      <a:pt x="634" y="12"/>
                      <a:pt x="634" y="8"/>
                    </a:cubicBezTo>
                    <a:cubicBezTo>
                      <a:pt x="634" y="3"/>
                      <a:pt x="638" y="0"/>
                      <a:pt x="642" y="0"/>
                    </a:cubicBezTo>
                    <a:close/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7" y="0"/>
                      <a:pt x="730" y="3"/>
                      <a:pt x="730" y="8"/>
                    </a:cubicBezTo>
                    <a:cubicBezTo>
                      <a:pt x="730" y="12"/>
                      <a:pt x="727" y="16"/>
                      <a:pt x="722" y="16"/>
                    </a:cubicBezTo>
                    <a:lnTo>
                      <a:pt x="722" y="16"/>
                    </a:lnTo>
                    <a:cubicBezTo>
                      <a:pt x="718" y="16"/>
                      <a:pt x="714" y="12"/>
                      <a:pt x="714" y="8"/>
                    </a:cubicBezTo>
                    <a:cubicBezTo>
                      <a:pt x="714" y="3"/>
                      <a:pt x="718" y="0"/>
                      <a:pt x="722" y="0"/>
                    </a:cubicBezTo>
                    <a:close/>
                    <a:moveTo>
                      <a:pt x="802" y="0"/>
                    </a:moveTo>
                    <a:lnTo>
                      <a:pt x="802" y="0"/>
                    </a:lnTo>
                    <a:cubicBezTo>
                      <a:pt x="807" y="0"/>
                      <a:pt x="810" y="3"/>
                      <a:pt x="810" y="8"/>
                    </a:cubicBezTo>
                    <a:cubicBezTo>
                      <a:pt x="810" y="12"/>
                      <a:pt x="807" y="16"/>
                      <a:pt x="802" y="16"/>
                    </a:cubicBezTo>
                    <a:lnTo>
                      <a:pt x="802" y="16"/>
                    </a:lnTo>
                    <a:cubicBezTo>
                      <a:pt x="798" y="16"/>
                      <a:pt x="794" y="12"/>
                      <a:pt x="794" y="8"/>
                    </a:cubicBezTo>
                    <a:cubicBezTo>
                      <a:pt x="794" y="3"/>
                      <a:pt x="798" y="0"/>
                      <a:pt x="802" y="0"/>
                    </a:cubicBezTo>
                    <a:close/>
                    <a:moveTo>
                      <a:pt x="882" y="0"/>
                    </a:moveTo>
                    <a:lnTo>
                      <a:pt x="882" y="0"/>
                    </a:lnTo>
                    <a:cubicBezTo>
                      <a:pt x="887" y="0"/>
                      <a:pt x="890" y="3"/>
                      <a:pt x="890" y="8"/>
                    </a:cubicBezTo>
                    <a:cubicBezTo>
                      <a:pt x="890" y="12"/>
                      <a:pt x="887" y="16"/>
                      <a:pt x="882" y="16"/>
                    </a:cubicBezTo>
                    <a:lnTo>
                      <a:pt x="882" y="16"/>
                    </a:lnTo>
                    <a:cubicBezTo>
                      <a:pt x="878" y="16"/>
                      <a:pt x="874" y="12"/>
                      <a:pt x="874" y="8"/>
                    </a:cubicBezTo>
                    <a:cubicBezTo>
                      <a:pt x="874" y="3"/>
                      <a:pt x="878" y="0"/>
                      <a:pt x="882" y="0"/>
                    </a:cubicBezTo>
                    <a:close/>
                    <a:moveTo>
                      <a:pt x="962" y="0"/>
                    </a:moveTo>
                    <a:lnTo>
                      <a:pt x="962" y="0"/>
                    </a:lnTo>
                    <a:cubicBezTo>
                      <a:pt x="967" y="0"/>
                      <a:pt x="970" y="3"/>
                      <a:pt x="970" y="8"/>
                    </a:cubicBezTo>
                    <a:cubicBezTo>
                      <a:pt x="970" y="12"/>
                      <a:pt x="967" y="16"/>
                      <a:pt x="962" y="16"/>
                    </a:cubicBezTo>
                    <a:lnTo>
                      <a:pt x="962" y="16"/>
                    </a:lnTo>
                    <a:cubicBezTo>
                      <a:pt x="958" y="16"/>
                      <a:pt x="954" y="12"/>
                      <a:pt x="954" y="8"/>
                    </a:cubicBezTo>
                    <a:cubicBezTo>
                      <a:pt x="954" y="3"/>
                      <a:pt x="958" y="0"/>
                      <a:pt x="962" y="0"/>
                    </a:cubicBezTo>
                    <a:close/>
                    <a:moveTo>
                      <a:pt x="1042" y="0"/>
                    </a:moveTo>
                    <a:lnTo>
                      <a:pt x="1042" y="0"/>
                    </a:lnTo>
                    <a:cubicBezTo>
                      <a:pt x="1047" y="0"/>
                      <a:pt x="1050" y="3"/>
                      <a:pt x="1050" y="8"/>
                    </a:cubicBezTo>
                    <a:cubicBezTo>
                      <a:pt x="1050" y="12"/>
                      <a:pt x="1047" y="16"/>
                      <a:pt x="1042" y="16"/>
                    </a:cubicBezTo>
                    <a:lnTo>
                      <a:pt x="1042" y="16"/>
                    </a:lnTo>
                    <a:cubicBezTo>
                      <a:pt x="1038" y="16"/>
                      <a:pt x="1034" y="12"/>
                      <a:pt x="1034" y="8"/>
                    </a:cubicBezTo>
                    <a:cubicBezTo>
                      <a:pt x="1034" y="3"/>
                      <a:pt x="1038" y="0"/>
                      <a:pt x="1042" y="0"/>
                    </a:cubicBezTo>
                    <a:close/>
                    <a:moveTo>
                      <a:pt x="1122" y="0"/>
                    </a:moveTo>
                    <a:lnTo>
                      <a:pt x="1122" y="0"/>
                    </a:lnTo>
                    <a:cubicBezTo>
                      <a:pt x="1127" y="0"/>
                      <a:pt x="1130" y="3"/>
                      <a:pt x="1130" y="8"/>
                    </a:cubicBezTo>
                    <a:cubicBezTo>
                      <a:pt x="1130" y="12"/>
                      <a:pt x="1127" y="16"/>
                      <a:pt x="1122" y="16"/>
                    </a:cubicBezTo>
                    <a:lnTo>
                      <a:pt x="1122" y="16"/>
                    </a:lnTo>
                    <a:cubicBezTo>
                      <a:pt x="1118" y="16"/>
                      <a:pt x="1114" y="12"/>
                      <a:pt x="1114" y="8"/>
                    </a:cubicBezTo>
                    <a:cubicBezTo>
                      <a:pt x="1114" y="3"/>
                      <a:pt x="1118" y="0"/>
                      <a:pt x="1122" y="0"/>
                    </a:cubicBezTo>
                    <a:close/>
                    <a:moveTo>
                      <a:pt x="1202" y="0"/>
                    </a:moveTo>
                    <a:lnTo>
                      <a:pt x="1202" y="0"/>
                    </a:lnTo>
                    <a:cubicBezTo>
                      <a:pt x="1207" y="0"/>
                      <a:pt x="1210" y="3"/>
                      <a:pt x="1210" y="8"/>
                    </a:cubicBezTo>
                    <a:cubicBezTo>
                      <a:pt x="1210" y="12"/>
                      <a:pt x="1207" y="16"/>
                      <a:pt x="1202" y="16"/>
                    </a:cubicBezTo>
                    <a:lnTo>
                      <a:pt x="1202" y="16"/>
                    </a:lnTo>
                    <a:cubicBezTo>
                      <a:pt x="1198" y="16"/>
                      <a:pt x="1194" y="12"/>
                      <a:pt x="1194" y="8"/>
                    </a:cubicBezTo>
                    <a:cubicBezTo>
                      <a:pt x="1194" y="3"/>
                      <a:pt x="1198" y="0"/>
                      <a:pt x="1202" y="0"/>
                    </a:cubicBezTo>
                    <a:close/>
                    <a:moveTo>
                      <a:pt x="1282" y="0"/>
                    </a:moveTo>
                    <a:lnTo>
                      <a:pt x="1282" y="0"/>
                    </a:lnTo>
                    <a:cubicBezTo>
                      <a:pt x="1287" y="0"/>
                      <a:pt x="1290" y="3"/>
                      <a:pt x="1290" y="8"/>
                    </a:cubicBezTo>
                    <a:cubicBezTo>
                      <a:pt x="1290" y="12"/>
                      <a:pt x="1287" y="16"/>
                      <a:pt x="1282" y="16"/>
                    </a:cubicBezTo>
                    <a:lnTo>
                      <a:pt x="1282" y="16"/>
                    </a:lnTo>
                    <a:cubicBezTo>
                      <a:pt x="1278" y="16"/>
                      <a:pt x="1274" y="12"/>
                      <a:pt x="1274" y="8"/>
                    </a:cubicBezTo>
                    <a:cubicBezTo>
                      <a:pt x="1274" y="3"/>
                      <a:pt x="1278" y="0"/>
                      <a:pt x="1282" y="0"/>
                    </a:cubicBezTo>
                    <a:close/>
                    <a:moveTo>
                      <a:pt x="1362" y="0"/>
                    </a:moveTo>
                    <a:lnTo>
                      <a:pt x="1362" y="0"/>
                    </a:lnTo>
                    <a:cubicBezTo>
                      <a:pt x="1367" y="0"/>
                      <a:pt x="1370" y="3"/>
                      <a:pt x="1370" y="8"/>
                    </a:cubicBezTo>
                    <a:cubicBezTo>
                      <a:pt x="1370" y="12"/>
                      <a:pt x="1367" y="16"/>
                      <a:pt x="1362" y="16"/>
                    </a:cubicBezTo>
                    <a:lnTo>
                      <a:pt x="1362" y="16"/>
                    </a:lnTo>
                    <a:cubicBezTo>
                      <a:pt x="1358" y="16"/>
                      <a:pt x="1354" y="12"/>
                      <a:pt x="1354" y="8"/>
                    </a:cubicBezTo>
                    <a:cubicBezTo>
                      <a:pt x="1354" y="3"/>
                      <a:pt x="1358" y="0"/>
                      <a:pt x="1362" y="0"/>
                    </a:cubicBezTo>
                    <a:close/>
                    <a:moveTo>
                      <a:pt x="1442" y="0"/>
                    </a:moveTo>
                    <a:lnTo>
                      <a:pt x="1442" y="0"/>
                    </a:lnTo>
                    <a:cubicBezTo>
                      <a:pt x="1447" y="0"/>
                      <a:pt x="1450" y="3"/>
                      <a:pt x="1450" y="8"/>
                    </a:cubicBezTo>
                    <a:cubicBezTo>
                      <a:pt x="1450" y="12"/>
                      <a:pt x="1447" y="16"/>
                      <a:pt x="1442" y="16"/>
                    </a:cubicBezTo>
                    <a:lnTo>
                      <a:pt x="1442" y="16"/>
                    </a:lnTo>
                    <a:cubicBezTo>
                      <a:pt x="1438" y="16"/>
                      <a:pt x="1434" y="12"/>
                      <a:pt x="1434" y="8"/>
                    </a:cubicBezTo>
                    <a:cubicBezTo>
                      <a:pt x="1434" y="3"/>
                      <a:pt x="1438" y="0"/>
                      <a:pt x="1442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3" y="79"/>
                      <a:pt x="1459" y="79"/>
                    </a:cubicBezTo>
                    <a:cubicBezTo>
                      <a:pt x="1455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3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3" y="159"/>
                      <a:pt x="1459" y="159"/>
                    </a:cubicBezTo>
                    <a:cubicBezTo>
                      <a:pt x="1455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3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3" y="239"/>
                      <a:pt x="1459" y="239"/>
                    </a:cubicBezTo>
                    <a:cubicBezTo>
                      <a:pt x="1455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3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3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3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3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3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3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3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3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3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3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3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3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3" y="703"/>
                      <a:pt x="1467" y="707"/>
                      <a:pt x="1467" y="711"/>
                    </a:cubicBezTo>
                    <a:close/>
                    <a:moveTo>
                      <a:pt x="1401" y="742"/>
                    </a:moveTo>
                    <a:lnTo>
                      <a:pt x="1401" y="742"/>
                    </a:lnTo>
                    <a:cubicBezTo>
                      <a:pt x="1397" y="742"/>
                      <a:pt x="1393" y="738"/>
                      <a:pt x="1393" y="734"/>
                    </a:cubicBezTo>
                    <a:cubicBezTo>
                      <a:pt x="1393" y="729"/>
                      <a:pt x="1397" y="726"/>
                      <a:pt x="1401" y="726"/>
                    </a:cubicBezTo>
                    <a:lnTo>
                      <a:pt x="1401" y="726"/>
                    </a:lnTo>
                    <a:cubicBezTo>
                      <a:pt x="1405" y="726"/>
                      <a:pt x="1409" y="729"/>
                      <a:pt x="1409" y="734"/>
                    </a:cubicBezTo>
                    <a:cubicBezTo>
                      <a:pt x="1409" y="738"/>
                      <a:pt x="1405" y="742"/>
                      <a:pt x="1401" y="742"/>
                    </a:cubicBezTo>
                    <a:close/>
                    <a:moveTo>
                      <a:pt x="1321" y="742"/>
                    </a:moveTo>
                    <a:lnTo>
                      <a:pt x="1321" y="742"/>
                    </a:lnTo>
                    <a:cubicBezTo>
                      <a:pt x="1317" y="742"/>
                      <a:pt x="1313" y="738"/>
                      <a:pt x="1313" y="734"/>
                    </a:cubicBezTo>
                    <a:cubicBezTo>
                      <a:pt x="1313" y="729"/>
                      <a:pt x="1317" y="726"/>
                      <a:pt x="1321" y="726"/>
                    </a:cubicBezTo>
                    <a:lnTo>
                      <a:pt x="1321" y="726"/>
                    </a:lnTo>
                    <a:cubicBezTo>
                      <a:pt x="1325" y="726"/>
                      <a:pt x="1329" y="729"/>
                      <a:pt x="1329" y="734"/>
                    </a:cubicBezTo>
                    <a:cubicBezTo>
                      <a:pt x="1329" y="738"/>
                      <a:pt x="1325" y="742"/>
                      <a:pt x="1321" y="742"/>
                    </a:cubicBezTo>
                    <a:close/>
                    <a:moveTo>
                      <a:pt x="1241" y="742"/>
                    </a:moveTo>
                    <a:lnTo>
                      <a:pt x="1241" y="742"/>
                    </a:lnTo>
                    <a:cubicBezTo>
                      <a:pt x="1237" y="742"/>
                      <a:pt x="1233" y="738"/>
                      <a:pt x="1233" y="734"/>
                    </a:cubicBezTo>
                    <a:cubicBezTo>
                      <a:pt x="1233" y="729"/>
                      <a:pt x="1237" y="726"/>
                      <a:pt x="1241" y="726"/>
                    </a:cubicBezTo>
                    <a:lnTo>
                      <a:pt x="1241" y="726"/>
                    </a:lnTo>
                    <a:cubicBezTo>
                      <a:pt x="1245" y="726"/>
                      <a:pt x="1249" y="729"/>
                      <a:pt x="1249" y="734"/>
                    </a:cubicBezTo>
                    <a:cubicBezTo>
                      <a:pt x="1249" y="738"/>
                      <a:pt x="1245" y="742"/>
                      <a:pt x="1241" y="742"/>
                    </a:cubicBezTo>
                    <a:close/>
                    <a:moveTo>
                      <a:pt x="1161" y="742"/>
                    </a:moveTo>
                    <a:lnTo>
                      <a:pt x="1161" y="742"/>
                    </a:lnTo>
                    <a:cubicBezTo>
                      <a:pt x="1157" y="742"/>
                      <a:pt x="1153" y="738"/>
                      <a:pt x="1153" y="734"/>
                    </a:cubicBezTo>
                    <a:cubicBezTo>
                      <a:pt x="1153" y="729"/>
                      <a:pt x="1157" y="726"/>
                      <a:pt x="1161" y="726"/>
                    </a:cubicBezTo>
                    <a:lnTo>
                      <a:pt x="1161" y="726"/>
                    </a:lnTo>
                    <a:cubicBezTo>
                      <a:pt x="1165" y="726"/>
                      <a:pt x="1169" y="729"/>
                      <a:pt x="1169" y="734"/>
                    </a:cubicBezTo>
                    <a:cubicBezTo>
                      <a:pt x="1169" y="738"/>
                      <a:pt x="1165" y="742"/>
                      <a:pt x="1161" y="742"/>
                    </a:cubicBezTo>
                    <a:close/>
                    <a:moveTo>
                      <a:pt x="1081" y="742"/>
                    </a:moveTo>
                    <a:lnTo>
                      <a:pt x="1081" y="742"/>
                    </a:lnTo>
                    <a:cubicBezTo>
                      <a:pt x="1077" y="742"/>
                      <a:pt x="1073" y="738"/>
                      <a:pt x="1073" y="734"/>
                    </a:cubicBezTo>
                    <a:cubicBezTo>
                      <a:pt x="1073" y="729"/>
                      <a:pt x="1077" y="726"/>
                      <a:pt x="1081" y="726"/>
                    </a:cubicBezTo>
                    <a:lnTo>
                      <a:pt x="1081" y="726"/>
                    </a:lnTo>
                    <a:cubicBezTo>
                      <a:pt x="1085" y="726"/>
                      <a:pt x="1089" y="729"/>
                      <a:pt x="1089" y="734"/>
                    </a:cubicBezTo>
                    <a:cubicBezTo>
                      <a:pt x="1089" y="738"/>
                      <a:pt x="1085" y="742"/>
                      <a:pt x="1081" y="742"/>
                    </a:cubicBezTo>
                    <a:close/>
                    <a:moveTo>
                      <a:pt x="1001" y="742"/>
                    </a:moveTo>
                    <a:lnTo>
                      <a:pt x="1001" y="742"/>
                    </a:lnTo>
                    <a:cubicBezTo>
                      <a:pt x="996" y="742"/>
                      <a:pt x="993" y="738"/>
                      <a:pt x="993" y="734"/>
                    </a:cubicBezTo>
                    <a:cubicBezTo>
                      <a:pt x="993" y="729"/>
                      <a:pt x="996" y="726"/>
                      <a:pt x="1001" y="726"/>
                    </a:cubicBezTo>
                    <a:lnTo>
                      <a:pt x="1001" y="726"/>
                    </a:lnTo>
                    <a:cubicBezTo>
                      <a:pt x="1005" y="726"/>
                      <a:pt x="1009" y="729"/>
                      <a:pt x="1009" y="734"/>
                    </a:cubicBezTo>
                    <a:cubicBezTo>
                      <a:pt x="1009" y="738"/>
                      <a:pt x="1005" y="742"/>
                      <a:pt x="1001" y="742"/>
                    </a:cubicBezTo>
                    <a:close/>
                    <a:moveTo>
                      <a:pt x="921" y="742"/>
                    </a:moveTo>
                    <a:lnTo>
                      <a:pt x="921" y="742"/>
                    </a:lnTo>
                    <a:cubicBezTo>
                      <a:pt x="916" y="742"/>
                      <a:pt x="913" y="738"/>
                      <a:pt x="913" y="734"/>
                    </a:cubicBezTo>
                    <a:cubicBezTo>
                      <a:pt x="913" y="729"/>
                      <a:pt x="916" y="726"/>
                      <a:pt x="921" y="726"/>
                    </a:cubicBezTo>
                    <a:lnTo>
                      <a:pt x="921" y="726"/>
                    </a:lnTo>
                    <a:cubicBezTo>
                      <a:pt x="925" y="726"/>
                      <a:pt x="929" y="729"/>
                      <a:pt x="929" y="734"/>
                    </a:cubicBezTo>
                    <a:cubicBezTo>
                      <a:pt x="929" y="738"/>
                      <a:pt x="925" y="742"/>
                      <a:pt x="921" y="742"/>
                    </a:cubicBezTo>
                    <a:close/>
                    <a:moveTo>
                      <a:pt x="841" y="742"/>
                    </a:moveTo>
                    <a:lnTo>
                      <a:pt x="841" y="742"/>
                    </a:lnTo>
                    <a:cubicBezTo>
                      <a:pt x="836" y="742"/>
                      <a:pt x="833" y="738"/>
                      <a:pt x="833" y="734"/>
                    </a:cubicBezTo>
                    <a:cubicBezTo>
                      <a:pt x="833" y="729"/>
                      <a:pt x="836" y="726"/>
                      <a:pt x="841" y="726"/>
                    </a:cubicBezTo>
                    <a:lnTo>
                      <a:pt x="841" y="726"/>
                    </a:lnTo>
                    <a:cubicBezTo>
                      <a:pt x="845" y="726"/>
                      <a:pt x="849" y="729"/>
                      <a:pt x="849" y="734"/>
                    </a:cubicBezTo>
                    <a:cubicBezTo>
                      <a:pt x="849" y="738"/>
                      <a:pt x="845" y="742"/>
                      <a:pt x="841" y="742"/>
                    </a:cubicBezTo>
                    <a:close/>
                    <a:moveTo>
                      <a:pt x="761" y="742"/>
                    </a:moveTo>
                    <a:lnTo>
                      <a:pt x="761" y="742"/>
                    </a:lnTo>
                    <a:cubicBezTo>
                      <a:pt x="756" y="742"/>
                      <a:pt x="753" y="738"/>
                      <a:pt x="753" y="734"/>
                    </a:cubicBezTo>
                    <a:cubicBezTo>
                      <a:pt x="753" y="729"/>
                      <a:pt x="756" y="726"/>
                      <a:pt x="761" y="726"/>
                    </a:cubicBezTo>
                    <a:lnTo>
                      <a:pt x="761" y="726"/>
                    </a:lnTo>
                    <a:cubicBezTo>
                      <a:pt x="765" y="726"/>
                      <a:pt x="769" y="729"/>
                      <a:pt x="769" y="734"/>
                    </a:cubicBezTo>
                    <a:cubicBezTo>
                      <a:pt x="769" y="738"/>
                      <a:pt x="765" y="742"/>
                      <a:pt x="761" y="742"/>
                    </a:cubicBezTo>
                    <a:close/>
                    <a:moveTo>
                      <a:pt x="681" y="742"/>
                    </a:moveTo>
                    <a:lnTo>
                      <a:pt x="681" y="742"/>
                    </a:lnTo>
                    <a:cubicBezTo>
                      <a:pt x="676" y="742"/>
                      <a:pt x="673" y="738"/>
                      <a:pt x="673" y="734"/>
                    </a:cubicBezTo>
                    <a:cubicBezTo>
                      <a:pt x="673" y="729"/>
                      <a:pt x="676" y="726"/>
                      <a:pt x="681" y="726"/>
                    </a:cubicBezTo>
                    <a:lnTo>
                      <a:pt x="681" y="726"/>
                    </a:lnTo>
                    <a:cubicBezTo>
                      <a:pt x="685" y="726"/>
                      <a:pt x="689" y="729"/>
                      <a:pt x="689" y="734"/>
                    </a:cubicBezTo>
                    <a:cubicBezTo>
                      <a:pt x="689" y="738"/>
                      <a:pt x="685" y="742"/>
                      <a:pt x="681" y="742"/>
                    </a:cubicBezTo>
                    <a:close/>
                    <a:moveTo>
                      <a:pt x="601" y="742"/>
                    </a:moveTo>
                    <a:lnTo>
                      <a:pt x="601" y="742"/>
                    </a:lnTo>
                    <a:cubicBezTo>
                      <a:pt x="596" y="742"/>
                      <a:pt x="593" y="738"/>
                      <a:pt x="593" y="734"/>
                    </a:cubicBezTo>
                    <a:cubicBezTo>
                      <a:pt x="593" y="729"/>
                      <a:pt x="596" y="726"/>
                      <a:pt x="601" y="726"/>
                    </a:cubicBezTo>
                    <a:lnTo>
                      <a:pt x="601" y="726"/>
                    </a:lnTo>
                    <a:cubicBezTo>
                      <a:pt x="605" y="726"/>
                      <a:pt x="609" y="729"/>
                      <a:pt x="609" y="734"/>
                    </a:cubicBezTo>
                    <a:cubicBezTo>
                      <a:pt x="609" y="738"/>
                      <a:pt x="605" y="742"/>
                      <a:pt x="601" y="742"/>
                    </a:cubicBezTo>
                    <a:close/>
                    <a:moveTo>
                      <a:pt x="521" y="742"/>
                    </a:moveTo>
                    <a:lnTo>
                      <a:pt x="521" y="742"/>
                    </a:lnTo>
                    <a:cubicBezTo>
                      <a:pt x="516" y="742"/>
                      <a:pt x="513" y="738"/>
                      <a:pt x="513" y="734"/>
                    </a:cubicBezTo>
                    <a:cubicBezTo>
                      <a:pt x="513" y="729"/>
                      <a:pt x="516" y="726"/>
                      <a:pt x="521" y="726"/>
                    </a:cubicBezTo>
                    <a:lnTo>
                      <a:pt x="521" y="726"/>
                    </a:lnTo>
                    <a:cubicBezTo>
                      <a:pt x="525" y="726"/>
                      <a:pt x="529" y="729"/>
                      <a:pt x="529" y="734"/>
                    </a:cubicBezTo>
                    <a:cubicBezTo>
                      <a:pt x="529" y="738"/>
                      <a:pt x="525" y="742"/>
                      <a:pt x="521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6" y="742"/>
                      <a:pt x="433" y="738"/>
                      <a:pt x="433" y="734"/>
                    </a:cubicBezTo>
                    <a:cubicBezTo>
                      <a:pt x="433" y="729"/>
                      <a:pt x="436" y="726"/>
                      <a:pt x="441" y="726"/>
                    </a:cubicBezTo>
                    <a:lnTo>
                      <a:pt x="441" y="726"/>
                    </a:lnTo>
                    <a:cubicBezTo>
                      <a:pt x="445" y="726"/>
                      <a:pt x="449" y="729"/>
                      <a:pt x="449" y="734"/>
                    </a:cubicBezTo>
                    <a:cubicBezTo>
                      <a:pt x="449" y="738"/>
                      <a:pt x="445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6" y="742"/>
                      <a:pt x="353" y="738"/>
                      <a:pt x="353" y="734"/>
                    </a:cubicBezTo>
                    <a:cubicBezTo>
                      <a:pt x="353" y="729"/>
                      <a:pt x="356" y="726"/>
                      <a:pt x="361" y="726"/>
                    </a:cubicBezTo>
                    <a:lnTo>
                      <a:pt x="361" y="726"/>
                    </a:lnTo>
                    <a:cubicBezTo>
                      <a:pt x="365" y="726"/>
                      <a:pt x="369" y="729"/>
                      <a:pt x="369" y="734"/>
                    </a:cubicBezTo>
                    <a:cubicBezTo>
                      <a:pt x="369" y="738"/>
                      <a:pt x="365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6" y="742"/>
                      <a:pt x="273" y="738"/>
                      <a:pt x="273" y="734"/>
                    </a:cubicBezTo>
                    <a:cubicBezTo>
                      <a:pt x="273" y="729"/>
                      <a:pt x="276" y="726"/>
                      <a:pt x="281" y="726"/>
                    </a:cubicBezTo>
                    <a:lnTo>
                      <a:pt x="281" y="726"/>
                    </a:lnTo>
                    <a:cubicBezTo>
                      <a:pt x="285" y="726"/>
                      <a:pt x="289" y="729"/>
                      <a:pt x="289" y="734"/>
                    </a:cubicBezTo>
                    <a:cubicBezTo>
                      <a:pt x="289" y="738"/>
                      <a:pt x="285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6" y="742"/>
                      <a:pt x="193" y="738"/>
                      <a:pt x="193" y="734"/>
                    </a:cubicBezTo>
                    <a:cubicBezTo>
                      <a:pt x="193" y="729"/>
                      <a:pt x="196" y="726"/>
                      <a:pt x="201" y="726"/>
                    </a:cubicBezTo>
                    <a:lnTo>
                      <a:pt x="201" y="726"/>
                    </a:lnTo>
                    <a:cubicBezTo>
                      <a:pt x="205" y="726"/>
                      <a:pt x="209" y="729"/>
                      <a:pt x="209" y="734"/>
                    </a:cubicBezTo>
                    <a:cubicBezTo>
                      <a:pt x="209" y="738"/>
                      <a:pt x="205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6" y="742"/>
                      <a:pt x="113" y="738"/>
                      <a:pt x="113" y="734"/>
                    </a:cubicBezTo>
                    <a:cubicBezTo>
                      <a:pt x="113" y="729"/>
                      <a:pt x="116" y="726"/>
                      <a:pt x="121" y="726"/>
                    </a:cubicBezTo>
                    <a:lnTo>
                      <a:pt x="121" y="726"/>
                    </a:lnTo>
                    <a:cubicBezTo>
                      <a:pt x="125" y="726"/>
                      <a:pt x="129" y="729"/>
                      <a:pt x="129" y="734"/>
                    </a:cubicBezTo>
                    <a:cubicBezTo>
                      <a:pt x="129" y="738"/>
                      <a:pt x="125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6" y="742"/>
                      <a:pt x="33" y="738"/>
                      <a:pt x="33" y="734"/>
                    </a:cubicBezTo>
                    <a:cubicBezTo>
                      <a:pt x="33" y="729"/>
                      <a:pt x="36" y="726"/>
                      <a:pt x="41" y="726"/>
                    </a:cubicBezTo>
                    <a:lnTo>
                      <a:pt x="41" y="726"/>
                    </a:lnTo>
                    <a:cubicBezTo>
                      <a:pt x="45" y="726"/>
                      <a:pt x="49" y="729"/>
                      <a:pt x="49" y="734"/>
                    </a:cubicBezTo>
                    <a:cubicBezTo>
                      <a:pt x="49" y="738"/>
                      <a:pt x="45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3" name="Rectangle 953">
                <a:extLst>
                  <a:ext uri="{FF2B5EF4-FFF2-40B4-BE49-F238E27FC236}">
                    <a16:creationId xmlns="" xmlns:a16="http://schemas.microsoft.com/office/drawing/2014/main" id="{0BE18768-4151-4F1E-9AB8-76247DF9E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4" y="252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4" name="Rectangle 954">
                <a:extLst>
                  <a:ext uri="{FF2B5EF4-FFF2-40B4-BE49-F238E27FC236}">
                    <a16:creationId xmlns="" xmlns:a16="http://schemas.microsoft.com/office/drawing/2014/main" id="{065A3A07-87B0-46F7-BCB2-7BAB80C0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12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5" name="Rectangle 955">
                <a:extLst>
                  <a:ext uri="{FF2B5EF4-FFF2-40B4-BE49-F238E27FC236}">
                    <a16:creationId xmlns="" xmlns:a16="http://schemas.microsoft.com/office/drawing/2014/main" id="{F4FB7D8C-FA7B-4B9E-AAA1-BB550DE3E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16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6" name="Rectangle 956">
                <a:extLst>
                  <a:ext uri="{FF2B5EF4-FFF2-40B4-BE49-F238E27FC236}">
                    <a16:creationId xmlns="" xmlns:a16="http://schemas.microsoft.com/office/drawing/2014/main" id="{2892D7E7-407E-4FA9-88D6-55DB978A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23"/>
                <a:ext cx="451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7" name="Rectangle 957">
                <a:extLst>
                  <a:ext uri="{FF2B5EF4-FFF2-40B4-BE49-F238E27FC236}">
                    <a16:creationId xmlns="" xmlns:a16="http://schemas.microsoft.com/office/drawing/2014/main" id="{93BDDFE1-B276-4621-B81D-551C881E5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34"/>
                <a:ext cx="451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8" name="Rectangle 958">
                <a:extLst>
                  <a:ext uri="{FF2B5EF4-FFF2-40B4-BE49-F238E27FC236}">
                    <a16:creationId xmlns="" xmlns:a16="http://schemas.microsoft.com/office/drawing/2014/main" id="{F348333C-1D65-45E6-902D-49FF1D229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45"/>
                <a:ext cx="451" cy="7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9" name="Rectangle 959">
                <a:extLst>
                  <a:ext uri="{FF2B5EF4-FFF2-40B4-BE49-F238E27FC236}">
                    <a16:creationId xmlns="" xmlns:a16="http://schemas.microsoft.com/office/drawing/2014/main" id="{7A23A18D-E595-4D32-8078-7C5A35590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52"/>
                <a:ext cx="451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0" name="Rectangle 960">
                <a:extLst>
                  <a:ext uri="{FF2B5EF4-FFF2-40B4-BE49-F238E27FC236}">
                    <a16:creationId xmlns="" xmlns:a16="http://schemas.microsoft.com/office/drawing/2014/main" id="{93549917-713E-4570-A453-9D2AF66D6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63"/>
                <a:ext cx="451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1" name="Rectangle 961">
                <a:extLst>
                  <a:ext uri="{FF2B5EF4-FFF2-40B4-BE49-F238E27FC236}">
                    <a16:creationId xmlns="" xmlns:a16="http://schemas.microsoft.com/office/drawing/2014/main" id="{03948EB6-0853-450A-92EE-E17036796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74"/>
                <a:ext cx="451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2" name="Rectangle 962">
                <a:extLst>
                  <a:ext uri="{FF2B5EF4-FFF2-40B4-BE49-F238E27FC236}">
                    <a16:creationId xmlns="" xmlns:a16="http://schemas.microsoft.com/office/drawing/2014/main" id="{75CF9079-74C0-4886-84D7-2ED7D251D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585"/>
                <a:ext cx="451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4" name="Rectangle 963">
                <a:extLst>
                  <a:ext uri="{FF2B5EF4-FFF2-40B4-BE49-F238E27FC236}">
                    <a16:creationId xmlns="" xmlns:a16="http://schemas.microsoft.com/office/drawing/2014/main" id="{D5695442-249F-4463-9AC8-2ADCA75BE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07"/>
                <a:ext cx="451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" name="Rectangle 964">
                <a:extLst>
                  <a:ext uri="{FF2B5EF4-FFF2-40B4-BE49-F238E27FC236}">
                    <a16:creationId xmlns="" xmlns:a16="http://schemas.microsoft.com/office/drawing/2014/main" id="{C4C6666F-3125-454C-B6B4-E26CA7A95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18"/>
                <a:ext cx="451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" name="Rectangle 965">
                <a:extLst>
                  <a:ext uri="{FF2B5EF4-FFF2-40B4-BE49-F238E27FC236}">
                    <a16:creationId xmlns="" xmlns:a16="http://schemas.microsoft.com/office/drawing/2014/main" id="{7B8F4EF8-C254-4928-AF7F-654F06F2C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29"/>
                <a:ext cx="451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7" name="Rectangle 966">
                <a:extLst>
                  <a:ext uri="{FF2B5EF4-FFF2-40B4-BE49-F238E27FC236}">
                    <a16:creationId xmlns="" xmlns:a16="http://schemas.microsoft.com/office/drawing/2014/main" id="{94D67D03-CCF7-46C3-93F3-CC8E38751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40"/>
                <a:ext cx="451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8" name="Rectangle 967">
                <a:extLst>
                  <a:ext uri="{FF2B5EF4-FFF2-40B4-BE49-F238E27FC236}">
                    <a16:creationId xmlns="" xmlns:a16="http://schemas.microsoft.com/office/drawing/2014/main" id="{A495341B-0A0A-47B5-9A08-6D34543B1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51"/>
                <a:ext cx="451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9" name="Rectangle 968">
                <a:extLst>
                  <a:ext uri="{FF2B5EF4-FFF2-40B4-BE49-F238E27FC236}">
                    <a16:creationId xmlns="" xmlns:a16="http://schemas.microsoft.com/office/drawing/2014/main" id="{D491FC06-E5F7-4738-9A34-E96C899BF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62"/>
                <a:ext cx="451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0" name="Rectangle 969">
                <a:extLst>
                  <a:ext uri="{FF2B5EF4-FFF2-40B4-BE49-F238E27FC236}">
                    <a16:creationId xmlns="" xmlns:a16="http://schemas.microsoft.com/office/drawing/2014/main" id="{D26B549E-47B3-4FFD-9AD6-92974E01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73"/>
                <a:ext cx="451" cy="10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1" name="Rectangle 970">
                <a:extLst>
                  <a:ext uri="{FF2B5EF4-FFF2-40B4-BE49-F238E27FC236}">
                    <a16:creationId xmlns="" xmlns:a16="http://schemas.microsoft.com/office/drawing/2014/main" id="{0696DD1C-855B-47F5-880B-266FC6274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2683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2" name="Freeform 971">
                <a:extLst>
                  <a:ext uri="{FF2B5EF4-FFF2-40B4-BE49-F238E27FC236}">
                    <a16:creationId xmlns="" xmlns:a16="http://schemas.microsoft.com/office/drawing/2014/main" id="{0613A132-A599-42A3-867F-81D700D35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5" y="251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8 w 1467"/>
                  <a:gd name="T83" fmla="*/ 0 h 742"/>
                  <a:gd name="T84" fmla="*/ 1208 w 1467"/>
                  <a:gd name="T85" fmla="*/ 0 h 742"/>
                  <a:gd name="T86" fmla="*/ 1288 w 1467"/>
                  <a:gd name="T87" fmla="*/ 0 h 742"/>
                  <a:gd name="T88" fmla="*/ 1368 w 1467"/>
                  <a:gd name="T89" fmla="*/ 0 h 742"/>
                  <a:gd name="T90" fmla="*/ 1448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9" y="742"/>
                      <a:pt x="1435" y="738"/>
                      <a:pt x="1435" y="734"/>
                    </a:cubicBezTo>
                    <a:cubicBezTo>
                      <a:pt x="1435" y="729"/>
                      <a:pt x="1439" y="726"/>
                      <a:pt x="1443" y="726"/>
                    </a:cubicBezTo>
                    <a:lnTo>
                      <a:pt x="1443" y="726"/>
                    </a:lnTo>
                    <a:cubicBezTo>
                      <a:pt x="1448" y="726"/>
                      <a:pt x="1451" y="729"/>
                      <a:pt x="1451" y="734"/>
                    </a:cubicBezTo>
                    <a:cubicBezTo>
                      <a:pt x="1451" y="738"/>
                      <a:pt x="1448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9" y="742"/>
                      <a:pt x="1355" y="738"/>
                      <a:pt x="1355" y="734"/>
                    </a:cubicBezTo>
                    <a:cubicBezTo>
                      <a:pt x="1355" y="729"/>
                      <a:pt x="1359" y="726"/>
                      <a:pt x="1363" y="726"/>
                    </a:cubicBezTo>
                    <a:lnTo>
                      <a:pt x="1363" y="726"/>
                    </a:lnTo>
                    <a:cubicBezTo>
                      <a:pt x="1368" y="726"/>
                      <a:pt x="1371" y="729"/>
                      <a:pt x="1371" y="734"/>
                    </a:cubicBezTo>
                    <a:cubicBezTo>
                      <a:pt x="1371" y="738"/>
                      <a:pt x="1368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9" y="742"/>
                      <a:pt x="1275" y="738"/>
                      <a:pt x="1275" y="734"/>
                    </a:cubicBezTo>
                    <a:cubicBezTo>
                      <a:pt x="1275" y="729"/>
                      <a:pt x="1279" y="726"/>
                      <a:pt x="1283" y="726"/>
                    </a:cubicBezTo>
                    <a:lnTo>
                      <a:pt x="1283" y="726"/>
                    </a:lnTo>
                    <a:cubicBezTo>
                      <a:pt x="1288" y="726"/>
                      <a:pt x="1291" y="729"/>
                      <a:pt x="1291" y="734"/>
                    </a:cubicBezTo>
                    <a:cubicBezTo>
                      <a:pt x="1291" y="738"/>
                      <a:pt x="1288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9" y="742"/>
                      <a:pt x="1195" y="738"/>
                      <a:pt x="1195" y="734"/>
                    </a:cubicBezTo>
                    <a:cubicBezTo>
                      <a:pt x="1195" y="729"/>
                      <a:pt x="1199" y="726"/>
                      <a:pt x="1203" y="726"/>
                    </a:cubicBezTo>
                    <a:lnTo>
                      <a:pt x="1203" y="726"/>
                    </a:lnTo>
                    <a:cubicBezTo>
                      <a:pt x="1208" y="726"/>
                      <a:pt x="1211" y="729"/>
                      <a:pt x="1211" y="734"/>
                    </a:cubicBezTo>
                    <a:cubicBezTo>
                      <a:pt x="1211" y="738"/>
                      <a:pt x="1208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9" y="742"/>
                      <a:pt x="1115" y="738"/>
                      <a:pt x="1115" y="734"/>
                    </a:cubicBezTo>
                    <a:cubicBezTo>
                      <a:pt x="1115" y="729"/>
                      <a:pt x="1119" y="726"/>
                      <a:pt x="1123" y="726"/>
                    </a:cubicBezTo>
                    <a:lnTo>
                      <a:pt x="1123" y="726"/>
                    </a:lnTo>
                    <a:cubicBezTo>
                      <a:pt x="1128" y="726"/>
                      <a:pt x="1131" y="729"/>
                      <a:pt x="1131" y="734"/>
                    </a:cubicBezTo>
                    <a:cubicBezTo>
                      <a:pt x="1131" y="738"/>
                      <a:pt x="1128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9" y="742"/>
                      <a:pt x="1035" y="738"/>
                      <a:pt x="1035" y="734"/>
                    </a:cubicBezTo>
                    <a:cubicBezTo>
                      <a:pt x="1035" y="729"/>
                      <a:pt x="1039" y="726"/>
                      <a:pt x="1043" y="726"/>
                    </a:cubicBezTo>
                    <a:lnTo>
                      <a:pt x="1043" y="726"/>
                    </a:lnTo>
                    <a:cubicBezTo>
                      <a:pt x="1048" y="726"/>
                      <a:pt x="1051" y="729"/>
                      <a:pt x="1051" y="734"/>
                    </a:cubicBezTo>
                    <a:cubicBezTo>
                      <a:pt x="1051" y="738"/>
                      <a:pt x="1048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9" y="742"/>
                      <a:pt x="955" y="738"/>
                      <a:pt x="955" y="734"/>
                    </a:cubicBezTo>
                    <a:cubicBezTo>
                      <a:pt x="955" y="729"/>
                      <a:pt x="959" y="726"/>
                      <a:pt x="963" y="726"/>
                    </a:cubicBezTo>
                    <a:lnTo>
                      <a:pt x="963" y="726"/>
                    </a:lnTo>
                    <a:cubicBezTo>
                      <a:pt x="968" y="726"/>
                      <a:pt x="971" y="729"/>
                      <a:pt x="971" y="734"/>
                    </a:cubicBezTo>
                    <a:cubicBezTo>
                      <a:pt x="971" y="738"/>
                      <a:pt x="968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9" y="742"/>
                      <a:pt x="875" y="738"/>
                      <a:pt x="875" y="734"/>
                    </a:cubicBezTo>
                    <a:cubicBezTo>
                      <a:pt x="875" y="729"/>
                      <a:pt x="879" y="726"/>
                      <a:pt x="883" y="726"/>
                    </a:cubicBezTo>
                    <a:lnTo>
                      <a:pt x="883" y="726"/>
                    </a:lnTo>
                    <a:cubicBezTo>
                      <a:pt x="888" y="726"/>
                      <a:pt x="891" y="729"/>
                      <a:pt x="891" y="734"/>
                    </a:cubicBezTo>
                    <a:cubicBezTo>
                      <a:pt x="891" y="738"/>
                      <a:pt x="888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9" y="742"/>
                      <a:pt x="795" y="738"/>
                      <a:pt x="795" y="734"/>
                    </a:cubicBezTo>
                    <a:cubicBezTo>
                      <a:pt x="795" y="729"/>
                      <a:pt x="799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9" y="742"/>
                      <a:pt x="715" y="738"/>
                      <a:pt x="715" y="734"/>
                    </a:cubicBezTo>
                    <a:cubicBezTo>
                      <a:pt x="715" y="729"/>
                      <a:pt x="719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9" y="742"/>
                      <a:pt x="635" y="738"/>
                      <a:pt x="635" y="734"/>
                    </a:cubicBezTo>
                    <a:cubicBezTo>
                      <a:pt x="635" y="729"/>
                      <a:pt x="639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2" y="0"/>
                      <a:pt x="95" y="4"/>
                      <a:pt x="95" y="8"/>
                    </a:cubicBezTo>
                    <a:cubicBezTo>
                      <a:pt x="95" y="13"/>
                      <a:pt x="92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2" y="0"/>
                      <a:pt x="175" y="4"/>
                      <a:pt x="175" y="8"/>
                    </a:cubicBezTo>
                    <a:cubicBezTo>
                      <a:pt x="175" y="13"/>
                      <a:pt x="172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2" y="0"/>
                      <a:pt x="255" y="4"/>
                      <a:pt x="255" y="8"/>
                    </a:cubicBezTo>
                    <a:cubicBezTo>
                      <a:pt x="255" y="13"/>
                      <a:pt x="252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2" y="0"/>
                      <a:pt x="335" y="4"/>
                      <a:pt x="335" y="8"/>
                    </a:cubicBezTo>
                    <a:cubicBezTo>
                      <a:pt x="335" y="13"/>
                      <a:pt x="332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2" y="0"/>
                      <a:pt x="415" y="4"/>
                      <a:pt x="415" y="8"/>
                    </a:cubicBezTo>
                    <a:cubicBezTo>
                      <a:pt x="415" y="13"/>
                      <a:pt x="412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3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3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3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3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3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3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3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3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3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3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3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3"/>
                      <a:pt x="1052" y="16"/>
                      <a:pt x="1048" y="16"/>
                    </a:cubicBezTo>
                    <a:lnTo>
                      <a:pt x="1047" y="16"/>
                    </a:lnTo>
                    <a:cubicBezTo>
                      <a:pt x="1043" y="16"/>
                      <a:pt x="1039" y="13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3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3" y="16"/>
                      <a:pt x="1120" y="13"/>
                      <a:pt x="1120" y="8"/>
                    </a:cubicBezTo>
                    <a:cubicBezTo>
                      <a:pt x="1120" y="4"/>
                      <a:pt x="1123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3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3" y="16"/>
                      <a:pt x="1200" y="13"/>
                      <a:pt x="1200" y="8"/>
                    </a:cubicBezTo>
                    <a:cubicBezTo>
                      <a:pt x="1200" y="4"/>
                      <a:pt x="1203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3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3" y="16"/>
                      <a:pt x="1280" y="13"/>
                      <a:pt x="1280" y="8"/>
                    </a:cubicBezTo>
                    <a:cubicBezTo>
                      <a:pt x="1280" y="4"/>
                      <a:pt x="1283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3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3" y="16"/>
                      <a:pt x="1360" y="13"/>
                      <a:pt x="1360" y="8"/>
                    </a:cubicBezTo>
                    <a:cubicBezTo>
                      <a:pt x="1360" y="4"/>
                      <a:pt x="1363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3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3" y="16"/>
                      <a:pt x="1440" y="13"/>
                      <a:pt x="1440" y="8"/>
                    </a:cubicBezTo>
                    <a:cubicBezTo>
                      <a:pt x="1440" y="4"/>
                      <a:pt x="1443" y="0"/>
                      <a:pt x="1448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4" y="85"/>
                      <a:pt x="1459" y="85"/>
                    </a:cubicBezTo>
                    <a:cubicBezTo>
                      <a:pt x="1455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5" y="69"/>
                      <a:pt x="1459" y="69"/>
                    </a:cubicBezTo>
                    <a:cubicBezTo>
                      <a:pt x="1464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4" y="165"/>
                      <a:pt x="1459" y="165"/>
                    </a:cubicBezTo>
                    <a:cubicBezTo>
                      <a:pt x="1455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5" y="149"/>
                      <a:pt x="1459" y="149"/>
                    </a:cubicBezTo>
                    <a:cubicBezTo>
                      <a:pt x="1464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4" y="245"/>
                      <a:pt x="1459" y="245"/>
                    </a:cubicBezTo>
                    <a:cubicBezTo>
                      <a:pt x="1455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5" y="229"/>
                      <a:pt x="1459" y="229"/>
                    </a:cubicBezTo>
                    <a:cubicBezTo>
                      <a:pt x="1464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4" y="325"/>
                      <a:pt x="1459" y="325"/>
                    </a:cubicBezTo>
                    <a:cubicBezTo>
                      <a:pt x="1455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5" y="309"/>
                      <a:pt x="1459" y="309"/>
                    </a:cubicBezTo>
                    <a:cubicBezTo>
                      <a:pt x="1464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4" y="405"/>
                      <a:pt x="1459" y="405"/>
                    </a:cubicBezTo>
                    <a:cubicBezTo>
                      <a:pt x="1455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5" y="389"/>
                      <a:pt x="1459" y="389"/>
                    </a:cubicBezTo>
                    <a:cubicBezTo>
                      <a:pt x="1464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4" y="485"/>
                      <a:pt x="1459" y="485"/>
                    </a:cubicBezTo>
                    <a:cubicBezTo>
                      <a:pt x="1455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5" y="469"/>
                      <a:pt x="1459" y="469"/>
                    </a:cubicBezTo>
                    <a:cubicBezTo>
                      <a:pt x="1464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4" y="565"/>
                      <a:pt x="1459" y="565"/>
                    </a:cubicBezTo>
                    <a:cubicBezTo>
                      <a:pt x="1455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5" y="549"/>
                      <a:pt x="1459" y="549"/>
                    </a:cubicBezTo>
                    <a:cubicBezTo>
                      <a:pt x="1464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4" y="645"/>
                      <a:pt x="1459" y="645"/>
                    </a:cubicBezTo>
                    <a:cubicBezTo>
                      <a:pt x="1455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5" y="629"/>
                      <a:pt x="1459" y="629"/>
                    </a:cubicBezTo>
                    <a:cubicBezTo>
                      <a:pt x="1464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4" y="725"/>
                      <a:pt x="1459" y="725"/>
                    </a:cubicBezTo>
                    <a:cubicBezTo>
                      <a:pt x="1455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5" y="709"/>
                      <a:pt x="1459" y="709"/>
                    </a:cubicBezTo>
                    <a:cubicBezTo>
                      <a:pt x="1464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" name="Rectangle 972">
                <a:extLst>
                  <a:ext uri="{FF2B5EF4-FFF2-40B4-BE49-F238E27FC236}">
                    <a16:creationId xmlns="" xmlns:a16="http://schemas.microsoft.com/office/drawing/2014/main" id="{51C42B0D-9F80-437E-8E40-403BF96EE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531"/>
                <a:ext cx="40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Technical Support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54" name="Rectangle 973">
                <a:extLst>
                  <a:ext uri="{FF2B5EF4-FFF2-40B4-BE49-F238E27FC236}">
                    <a16:creationId xmlns="" xmlns:a16="http://schemas.microsoft.com/office/drawing/2014/main" id="{B211C484-2EF3-4588-A10E-4D3ABC67A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2575"/>
                <a:ext cx="2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Assistant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855" name="Rectangle 974">
                <a:extLst>
                  <a:ext uri="{FF2B5EF4-FFF2-40B4-BE49-F238E27FC236}">
                    <a16:creationId xmlns="" xmlns:a16="http://schemas.microsoft.com/office/drawing/2014/main" id="{A16B355C-7B26-4CB9-8744-EB9D6B386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" y="1488"/>
                <a:ext cx="563" cy="125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2" name="Freeform 975">
                <a:extLst>
                  <a:ext uri="{FF2B5EF4-FFF2-40B4-BE49-F238E27FC236}">
                    <a16:creationId xmlns="" xmlns:a16="http://schemas.microsoft.com/office/drawing/2014/main" id="{DF126B7B-6823-4659-B4C4-6969D20D56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" y="1490"/>
                <a:ext cx="555" cy="1244"/>
              </a:xfrm>
              <a:custGeom>
                <a:avLst/>
                <a:gdLst>
                  <a:gd name="T0" fmla="*/ 317 w 1830"/>
                  <a:gd name="T1" fmla="*/ 16 h 5459"/>
                  <a:gd name="T2" fmla="*/ 13 w 1830"/>
                  <a:gd name="T3" fmla="*/ 16 h 5459"/>
                  <a:gd name="T4" fmla="*/ 8 w 1830"/>
                  <a:gd name="T5" fmla="*/ 203 h 5459"/>
                  <a:gd name="T6" fmla="*/ 0 w 1830"/>
                  <a:gd name="T7" fmla="*/ 387 h 5459"/>
                  <a:gd name="T8" fmla="*/ 0 w 1830"/>
                  <a:gd name="T9" fmla="*/ 467 h 5459"/>
                  <a:gd name="T10" fmla="*/ 8 w 1830"/>
                  <a:gd name="T11" fmla="*/ 651 h 5459"/>
                  <a:gd name="T12" fmla="*/ 16 w 1830"/>
                  <a:gd name="T13" fmla="*/ 851 h 5459"/>
                  <a:gd name="T14" fmla="*/ 16 w 1830"/>
                  <a:gd name="T15" fmla="*/ 1235 h 5459"/>
                  <a:gd name="T16" fmla="*/ 16 w 1830"/>
                  <a:gd name="T17" fmla="*/ 1539 h 5459"/>
                  <a:gd name="T18" fmla="*/ 8 w 1830"/>
                  <a:gd name="T19" fmla="*/ 1739 h 5459"/>
                  <a:gd name="T20" fmla="*/ 0 w 1830"/>
                  <a:gd name="T21" fmla="*/ 1923 h 5459"/>
                  <a:gd name="T22" fmla="*/ 0 w 1830"/>
                  <a:gd name="T23" fmla="*/ 2003 h 5459"/>
                  <a:gd name="T24" fmla="*/ 8 w 1830"/>
                  <a:gd name="T25" fmla="*/ 2187 h 5459"/>
                  <a:gd name="T26" fmla="*/ 16 w 1830"/>
                  <a:gd name="T27" fmla="*/ 2387 h 5459"/>
                  <a:gd name="T28" fmla="*/ 16 w 1830"/>
                  <a:gd name="T29" fmla="*/ 2771 h 5459"/>
                  <a:gd name="T30" fmla="*/ 16 w 1830"/>
                  <a:gd name="T31" fmla="*/ 3075 h 5459"/>
                  <a:gd name="T32" fmla="*/ 8 w 1830"/>
                  <a:gd name="T33" fmla="*/ 3275 h 5459"/>
                  <a:gd name="T34" fmla="*/ 0 w 1830"/>
                  <a:gd name="T35" fmla="*/ 3459 h 5459"/>
                  <a:gd name="T36" fmla="*/ 0 w 1830"/>
                  <a:gd name="T37" fmla="*/ 3539 h 5459"/>
                  <a:gd name="T38" fmla="*/ 8 w 1830"/>
                  <a:gd name="T39" fmla="*/ 3723 h 5459"/>
                  <a:gd name="T40" fmla="*/ 16 w 1830"/>
                  <a:gd name="T41" fmla="*/ 3923 h 5459"/>
                  <a:gd name="T42" fmla="*/ 16 w 1830"/>
                  <a:gd name="T43" fmla="*/ 4307 h 5459"/>
                  <a:gd name="T44" fmla="*/ 16 w 1830"/>
                  <a:gd name="T45" fmla="*/ 4611 h 5459"/>
                  <a:gd name="T46" fmla="*/ 8 w 1830"/>
                  <a:gd name="T47" fmla="*/ 4811 h 5459"/>
                  <a:gd name="T48" fmla="*/ 0 w 1830"/>
                  <a:gd name="T49" fmla="*/ 4995 h 5459"/>
                  <a:gd name="T50" fmla="*/ 0 w 1830"/>
                  <a:gd name="T51" fmla="*/ 5075 h 5459"/>
                  <a:gd name="T52" fmla="*/ 8 w 1830"/>
                  <a:gd name="T53" fmla="*/ 5259 h 5459"/>
                  <a:gd name="T54" fmla="*/ 16 w 1830"/>
                  <a:gd name="T55" fmla="*/ 5443 h 5459"/>
                  <a:gd name="T56" fmla="*/ 400 w 1830"/>
                  <a:gd name="T57" fmla="*/ 5443 h 5459"/>
                  <a:gd name="T58" fmla="*/ 704 w 1830"/>
                  <a:gd name="T59" fmla="*/ 5443 h 5459"/>
                  <a:gd name="T60" fmla="*/ 904 w 1830"/>
                  <a:gd name="T61" fmla="*/ 5451 h 5459"/>
                  <a:gd name="T62" fmla="*/ 1088 w 1830"/>
                  <a:gd name="T63" fmla="*/ 5459 h 5459"/>
                  <a:gd name="T64" fmla="*/ 1168 w 1830"/>
                  <a:gd name="T65" fmla="*/ 5459 h 5459"/>
                  <a:gd name="T66" fmla="*/ 1352 w 1830"/>
                  <a:gd name="T67" fmla="*/ 5451 h 5459"/>
                  <a:gd name="T68" fmla="*/ 1552 w 1830"/>
                  <a:gd name="T69" fmla="*/ 5443 h 5459"/>
                  <a:gd name="T70" fmla="*/ 1822 w 1830"/>
                  <a:gd name="T71" fmla="*/ 5459 h 5459"/>
                  <a:gd name="T72" fmla="*/ 1830 w 1830"/>
                  <a:gd name="T73" fmla="*/ 5337 h 5459"/>
                  <a:gd name="T74" fmla="*/ 1822 w 1830"/>
                  <a:gd name="T75" fmla="*/ 5153 h 5459"/>
                  <a:gd name="T76" fmla="*/ 1814 w 1830"/>
                  <a:gd name="T77" fmla="*/ 4953 h 5459"/>
                  <a:gd name="T78" fmla="*/ 1814 w 1830"/>
                  <a:gd name="T79" fmla="*/ 4569 h 5459"/>
                  <a:gd name="T80" fmla="*/ 1814 w 1830"/>
                  <a:gd name="T81" fmla="*/ 4265 h 5459"/>
                  <a:gd name="T82" fmla="*/ 1822 w 1830"/>
                  <a:gd name="T83" fmla="*/ 4065 h 5459"/>
                  <a:gd name="T84" fmla="*/ 1830 w 1830"/>
                  <a:gd name="T85" fmla="*/ 3881 h 5459"/>
                  <a:gd name="T86" fmla="*/ 1830 w 1830"/>
                  <a:gd name="T87" fmla="*/ 3801 h 5459"/>
                  <a:gd name="T88" fmla="*/ 1822 w 1830"/>
                  <a:gd name="T89" fmla="*/ 3617 h 5459"/>
                  <a:gd name="T90" fmla="*/ 1814 w 1830"/>
                  <a:gd name="T91" fmla="*/ 3417 h 5459"/>
                  <a:gd name="T92" fmla="*/ 1814 w 1830"/>
                  <a:gd name="T93" fmla="*/ 3033 h 5459"/>
                  <a:gd name="T94" fmla="*/ 1814 w 1830"/>
                  <a:gd name="T95" fmla="*/ 2729 h 5459"/>
                  <a:gd name="T96" fmla="*/ 1822 w 1830"/>
                  <a:gd name="T97" fmla="*/ 2529 h 5459"/>
                  <a:gd name="T98" fmla="*/ 1830 w 1830"/>
                  <a:gd name="T99" fmla="*/ 2345 h 5459"/>
                  <a:gd name="T100" fmla="*/ 1830 w 1830"/>
                  <a:gd name="T101" fmla="*/ 2265 h 5459"/>
                  <a:gd name="T102" fmla="*/ 1822 w 1830"/>
                  <a:gd name="T103" fmla="*/ 2081 h 5459"/>
                  <a:gd name="T104" fmla="*/ 1814 w 1830"/>
                  <a:gd name="T105" fmla="*/ 1881 h 5459"/>
                  <a:gd name="T106" fmla="*/ 1814 w 1830"/>
                  <a:gd name="T107" fmla="*/ 1497 h 5459"/>
                  <a:gd name="T108" fmla="*/ 1814 w 1830"/>
                  <a:gd name="T109" fmla="*/ 1193 h 5459"/>
                  <a:gd name="T110" fmla="*/ 1822 w 1830"/>
                  <a:gd name="T111" fmla="*/ 993 h 5459"/>
                  <a:gd name="T112" fmla="*/ 1830 w 1830"/>
                  <a:gd name="T113" fmla="*/ 809 h 5459"/>
                  <a:gd name="T114" fmla="*/ 1830 w 1830"/>
                  <a:gd name="T115" fmla="*/ 729 h 5459"/>
                  <a:gd name="T116" fmla="*/ 1822 w 1830"/>
                  <a:gd name="T117" fmla="*/ 545 h 5459"/>
                  <a:gd name="T118" fmla="*/ 1814 w 1830"/>
                  <a:gd name="T119" fmla="*/ 345 h 5459"/>
                  <a:gd name="T120" fmla="*/ 1775 w 1830"/>
                  <a:gd name="T121" fmla="*/ 16 h 5459"/>
                  <a:gd name="T122" fmla="*/ 1471 w 1830"/>
                  <a:gd name="T123" fmla="*/ 16 h 5459"/>
                  <a:gd name="T124" fmla="*/ 1313 w 1830"/>
                  <a:gd name="T125" fmla="*/ 8 h 5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0" h="5459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3"/>
                      <a:pt x="389" y="8"/>
                    </a:cubicBezTo>
                    <a:cubicBezTo>
                      <a:pt x="389" y="4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4" y="0"/>
                      <a:pt x="517" y="4"/>
                      <a:pt x="517" y="8"/>
                    </a:cubicBezTo>
                    <a:cubicBezTo>
                      <a:pt x="517" y="13"/>
                      <a:pt x="514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3"/>
                      <a:pt x="197" y="8"/>
                    </a:cubicBezTo>
                    <a:cubicBezTo>
                      <a:pt x="197" y="4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2" y="0"/>
                      <a:pt x="325" y="4"/>
                      <a:pt x="325" y="8"/>
                    </a:cubicBezTo>
                    <a:cubicBezTo>
                      <a:pt x="325" y="13"/>
                      <a:pt x="322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9" y="16"/>
                      <a:pt x="5" y="13"/>
                      <a:pt x="5" y="8"/>
                    </a:cubicBezTo>
                    <a:cubicBezTo>
                      <a:pt x="5" y="4"/>
                      <a:pt x="9" y="0"/>
                      <a:pt x="13" y="0"/>
                    </a:cubicBezTo>
                    <a:lnTo>
                      <a:pt x="125" y="0"/>
                    </a:lnTo>
                    <a:cubicBezTo>
                      <a:pt x="130" y="0"/>
                      <a:pt x="133" y="4"/>
                      <a:pt x="133" y="8"/>
                    </a:cubicBezTo>
                    <a:cubicBezTo>
                      <a:pt x="133" y="13"/>
                      <a:pt x="130" y="16"/>
                      <a:pt x="125" y="16"/>
                    </a:cubicBezTo>
                    <a:close/>
                    <a:moveTo>
                      <a:pt x="16" y="83"/>
                    </a:moveTo>
                    <a:lnTo>
                      <a:pt x="16" y="195"/>
                    </a:lnTo>
                    <a:cubicBezTo>
                      <a:pt x="16" y="200"/>
                      <a:pt x="12" y="203"/>
                      <a:pt x="8" y="203"/>
                    </a:cubicBezTo>
                    <a:cubicBezTo>
                      <a:pt x="3" y="203"/>
                      <a:pt x="0" y="200"/>
                      <a:pt x="0" y="195"/>
                    </a:cubicBezTo>
                    <a:lnTo>
                      <a:pt x="0" y="83"/>
                    </a:lnTo>
                    <a:cubicBezTo>
                      <a:pt x="0" y="79"/>
                      <a:pt x="3" y="75"/>
                      <a:pt x="8" y="75"/>
                    </a:cubicBezTo>
                    <a:cubicBezTo>
                      <a:pt x="12" y="75"/>
                      <a:pt x="16" y="79"/>
                      <a:pt x="16" y="83"/>
                    </a:cubicBezTo>
                    <a:close/>
                    <a:moveTo>
                      <a:pt x="16" y="275"/>
                    </a:moveTo>
                    <a:lnTo>
                      <a:pt x="16" y="387"/>
                    </a:lnTo>
                    <a:cubicBezTo>
                      <a:pt x="16" y="392"/>
                      <a:pt x="12" y="395"/>
                      <a:pt x="8" y="395"/>
                    </a:cubicBezTo>
                    <a:cubicBezTo>
                      <a:pt x="3" y="395"/>
                      <a:pt x="0" y="392"/>
                      <a:pt x="0" y="387"/>
                    </a:cubicBezTo>
                    <a:lnTo>
                      <a:pt x="0" y="275"/>
                    </a:lnTo>
                    <a:cubicBezTo>
                      <a:pt x="0" y="271"/>
                      <a:pt x="3" y="267"/>
                      <a:pt x="8" y="267"/>
                    </a:cubicBezTo>
                    <a:cubicBezTo>
                      <a:pt x="12" y="267"/>
                      <a:pt x="16" y="271"/>
                      <a:pt x="16" y="275"/>
                    </a:cubicBezTo>
                    <a:close/>
                    <a:moveTo>
                      <a:pt x="16" y="467"/>
                    </a:moveTo>
                    <a:lnTo>
                      <a:pt x="16" y="579"/>
                    </a:lnTo>
                    <a:cubicBezTo>
                      <a:pt x="16" y="584"/>
                      <a:pt x="12" y="587"/>
                      <a:pt x="8" y="587"/>
                    </a:cubicBezTo>
                    <a:cubicBezTo>
                      <a:pt x="3" y="587"/>
                      <a:pt x="0" y="584"/>
                      <a:pt x="0" y="579"/>
                    </a:cubicBezTo>
                    <a:lnTo>
                      <a:pt x="0" y="467"/>
                    </a:lnTo>
                    <a:cubicBezTo>
                      <a:pt x="0" y="463"/>
                      <a:pt x="3" y="459"/>
                      <a:pt x="8" y="459"/>
                    </a:cubicBezTo>
                    <a:cubicBezTo>
                      <a:pt x="12" y="459"/>
                      <a:pt x="16" y="463"/>
                      <a:pt x="16" y="467"/>
                    </a:cubicBezTo>
                    <a:close/>
                    <a:moveTo>
                      <a:pt x="16" y="659"/>
                    </a:moveTo>
                    <a:lnTo>
                      <a:pt x="16" y="771"/>
                    </a:lnTo>
                    <a:cubicBezTo>
                      <a:pt x="16" y="776"/>
                      <a:pt x="12" y="779"/>
                      <a:pt x="8" y="779"/>
                    </a:cubicBezTo>
                    <a:cubicBezTo>
                      <a:pt x="3" y="779"/>
                      <a:pt x="0" y="776"/>
                      <a:pt x="0" y="771"/>
                    </a:cubicBezTo>
                    <a:lnTo>
                      <a:pt x="0" y="659"/>
                    </a:lnTo>
                    <a:cubicBezTo>
                      <a:pt x="0" y="655"/>
                      <a:pt x="3" y="651"/>
                      <a:pt x="8" y="651"/>
                    </a:cubicBezTo>
                    <a:cubicBezTo>
                      <a:pt x="12" y="651"/>
                      <a:pt x="16" y="655"/>
                      <a:pt x="16" y="659"/>
                    </a:cubicBezTo>
                    <a:close/>
                    <a:moveTo>
                      <a:pt x="16" y="851"/>
                    </a:moveTo>
                    <a:lnTo>
                      <a:pt x="16" y="963"/>
                    </a:lnTo>
                    <a:cubicBezTo>
                      <a:pt x="16" y="968"/>
                      <a:pt x="12" y="971"/>
                      <a:pt x="8" y="971"/>
                    </a:cubicBezTo>
                    <a:cubicBezTo>
                      <a:pt x="3" y="971"/>
                      <a:pt x="0" y="968"/>
                      <a:pt x="0" y="963"/>
                    </a:cubicBezTo>
                    <a:lnTo>
                      <a:pt x="0" y="851"/>
                    </a:lnTo>
                    <a:cubicBezTo>
                      <a:pt x="0" y="847"/>
                      <a:pt x="3" y="843"/>
                      <a:pt x="8" y="843"/>
                    </a:cubicBezTo>
                    <a:cubicBezTo>
                      <a:pt x="12" y="843"/>
                      <a:pt x="16" y="847"/>
                      <a:pt x="16" y="851"/>
                    </a:cubicBezTo>
                    <a:close/>
                    <a:moveTo>
                      <a:pt x="16" y="1043"/>
                    </a:moveTo>
                    <a:lnTo>
                      <a:pt x="16" y="1155"/>
                    </a:lnTo>
                    <a:cubicBezTo>
                      <a:pt x="16" y="1160"/>
                      <a:pt x="12" y="1163"/>
                      <a:pt x="8" y="1163"/>
                    </a:cubicBezTo>
                    <a:cubicBezTo>
                      <a:pt x="3" y="1163"/>
                      <a:pt x="0" y="1160"/>
                      <a:pt x="0" y="1155"/>
                    </a:cubicBezTo>
                    <a:lnTo>
                      <a:pt x="0" y="1043"/>
                    </a:lnTo>
                    <a:cubicBezTo>
                      <a:pt x="0" y="1039"/>
                      <a:pt x="3" y="1035"/>
                      <a:pt x="8" y="1035"/>
                    </a:cubicBezTo>
                    <a:cubicBezTo>
                      <a:pt x="12" y="1035"/>
                      <a:pt x="16" y="1039"/>
                      <a:pt x="16" y="1043"/>
                    </a:cubicBezTo>
                    <a:close/>
                    <a:moveTo>
                      <a:pt x="16" y="1235"/>
                    </a:moveTo>
                    <a:lnTo>
                      <a:pt x="16" y="1347"/>
                    </a:lnTo>
                    <a:cubicBezTo>
                      <a:pt x="16" y="1352"/>
                      <a:pt x="12" y="1355"/>
                      <a:pt x="8" y="1355"/>
                    </a:cubicBezTo>
                    <a:cubicBezTo>
                      <a:pt x="3" y="1355"/>
                      <a:pt x="0" y="1352"/>
                      <a:pt x="0" y="1347"/>
                    </a:cubicBezTo>
                    <a:lnTo>
                      <a:pt x="0" y="1235"/>
                    </a:lnTo>
                    <a:cubicBezTo>
                      <a:pt x="0" y="1231"/>
                      <a:pt x="3" y="1227"/>
                      <a:pt x="8" y="1227"/>
                    </a:cubicBezTo>
                    <a:cubicBezTo>
                      <a:pt x="12" y="1227"/>
                      <a:pt x="16" y="1231"/>
                      <a:pt x="16" y="1235"/>
                    </a:cubicBezTo>
                    <a:close/>
                    <a:moveTo>
                      <a:pt x="16" y="1427"/>
                    </a:moveTo>
                    <a:lnTo>
                      <a:pt x="16" y="1539"/>
                    </a:lnTo>
                    <a:cubicBezTo>
                      <a:pt x="16" y="1544"/>
                      <a:pt x="12" y="1547"/>
                      <a:pt x="8" y="1547"/>
                    </a:cubicBezTo>
                    <a:cubicBezTo>
                      <a:pt x="3" y="1547"/>
                      <a:pt x="0" y="1544"/>
                      <a:pt x="0" y="1539"/>
                    </a:cubicBezTo>
                    <a:lnTo>
                      <a:pt x="0" y="1427"/>
                    </a:lnTo>
                    <a:cubicBezTo>
                      <a:pt x="0" y="1423"/>
                      <a:pt x="3" y="1419"/>
                      <a:pt x="8" y="1419"/>
                    </a:cubicBezTo>
                    <a:cubicBezTo>
                      <a:pt x="12" y="1419"/>
                      <a:pt x="16" y="1423"/>
                      <a:pt x="16" y="1427"/>
                    </a:cubicBezTo>
                    <a:close/>
                    <a:moveTo>
                      <a:pt x="16" y="1619"/>
                    </a:moveTo>
                    <a:lnTo>
                      <a:pt x="16" y="1731"/>
                    </a:lnTo>
                    <a:cubicBezTo>
                      <a:pt x="16" y="1736"/>
                      <a:pt x="12" y="1739"/>
                      <a:pt x="8" y="1739"/>
                    </a:cubicBezTo>
                    <a:cubicBezTo>
                      <a:pt x="3" y="1739"/>
                      <a:pt x="0" y="1736"/>
                      <a:pt x="0" y="1731"/>
                    </a:cubicBezTo>
                    <a:lnTo>
                      <a:pt x="0" y="1619"/>
                    </a:lnTo>
                    <a:cubicBezTo>
                      <a:pt x="0" y="1615"/>
                      <a:pt x="3" y="1611"/>
                      <a:pt x="8" y="1611"/>
                    </a:cubicBezTo>
                    <a:cubicBezTo>
                      <a:pt x="12" y="1611"/>
                      <a:pt x="16" y="1615"/>
                      <a:pt x="16" y="1619"/>
                    </a:cubicBezTo>
                    <a:close/>
                    <a:moveTo>
                      <a:pt x="16" y="1811"/>
                    </a:moveTo>
                    <a:lnTo>
                      <a:pt x="16" y="1923"/>
                    </a:lnTo>
                    <a:cubicBezTo>
                      <a:pt x="16" y="1928"/>
                      <a:pt x="12" y="1931"/>
                      <a:pt x="8" y="1931"/>
                    </a:cubicBezTo>
                    <a:cubicBezTo>
                      <a:pt x="3" y="1931"/>
                      <a:pt x="0" y="1928"/>
                      <a:pt x="0" y="1923"/>
                    </a:cubicBezTo>
                    <a:lnTo>
                      <a:pt x="0" y="1811"/>
                    </a:lnTo>
                    <a:cubicBezTo>
                      <a:pt x="0" y="1807"/>
                      <a:pt x="3" y="1803"/>
                      <a:pt x="8" y="1803"/>
                    </a:cubicBezTo>
                    <a:cubicBezTo>
                      <a:pt x="12" y="1803"/>
                      <a:pt x="16" y="1807"/>
                      <a:pt x="16" y="1811"/>
                    </a:cubicBezTo>
                    <a:close/>
                    <a:moveTo>
                      <a:pt x="16" y="2003"/>
                    </a:moveTo>
                    <a:lnTo>
                      <a:pt x="16" y="2115"/>
                    </a:lnTo>
                    <a:cubicBezTo>
                      <a:pt x="16" y="2120"/>
                      <a:pt x="12" y="2123"/>
                      <a:pt x="8" y="2123"/>
                    </a:cubicBezTo>
                    <a:cubicBezTo>
                      <a:pt x="3" y="2123"/>
                      <a:pt x="0" y="2120"/>
                      <a:pt x="0" y="2115"/>
                    </a:cubicBezTo>
                    <a:lnTo>
                      <a:pt x="0" y="2003"/>
                    </a:lnTo>
                    <a:cubicBezTo>
                      <a:pt x="0" y="1999"/>
                      <a:pt x="3" y="1995"/>
                      <a:pt x="8" y="1995"/>
                    </a:cubicBezTo>
                    <a:cubicBezTo>
                      <a:pt x="12" y="1995"/>
                      <a:pt x="16" y="1999"/>
                      <a:pt x="16" y="2003"/>
                    </a:cubicBezTo>
                    <a:close/>
                    <a:moveTo>
                      <a:pt x="16" y="2195"/>
                    </a:moveTo>
                    <a:lnTo>
                      <a:pt x="16" y="2307"/>
                    </a:lnTo>
                    <a:cubicBezTo>
                      <a:pt x="16" y="2312"/>
                      <a:pt x="12" y="2315"/>
                      <a:pt x="8" y="2315"/>
                    </a:cubicBezTo>
                    <a:cubicBezTo>
                      <a:pt x="3" y="2315"/>
                      <a:pt x="0" y="2312"/>
                      <a:pt x="0" y="2307"/>
                    </a:cubicBezTo>
                    <a:lnTo>
                      <a:pt x="0" y="2195"/>
                    </a:lnTo>
                    <a:cubicBezTo>
                      <a:pt x="0" y="2191"/>
                      <a:pt x="3" y="2187"/>
                      <a:pt x="8" y="2187"/>
                    </a:cubicBezTo>
                    <a:cubicBezTo>
                      <a:pt x="12" y="2187"/>
                      <a:pt x="16" y="2191"/>
                      <a:pt x="16" y="2195"/>
                    </a:cubicBezTo>
                    <a:close/>
                    <a:moveTo>
                      <a:pt x="16" y="2387"/>
                    </a:moveTo>
                    <a:lnTo>
                      <a:pt x="16" y="2499"/>
                    </a:lnTo>
                    <a:cubicBezTo>
                      <a:pt x="16" y="2504"/>
                      <a:pt x="12" y="2507"/>
                      <a:pt x="8" y="2507"/>
                    </a:cubicBezTo>
                    <a:cubicBezTo>
                      <a:pt x="3" y="2507"/>
                      <a:pt x="0" y="2504"/>
                      <a:pt x="0" y="2499"/>
                    </a:cubicBezTo>
                    <a:lnTo>
                      <a:pt x="0" y="2387"/>
                    </a:lnTo>
                    <a:cubicBezTo>
                      <a:pt x="0" y="2383"/>
                      <a:pt x="3" y="2379"/>
                      <a:pt x="8" y="2379"/>
                    </a:cubicBezTo>
                    <a:cubicBezTo>
                      <a:pt x="12" y="2379"/>
                      <a:pt x="16" y="2383"/>
                      <a:pt x="16" y="2387"/>
                    </a:cubicBezTo>
                    <a:close/>
                    <a:moveTo>
                      <a:pt x="16" y="2579"/>
                    </a:moveTo>
                    <a:lnTo>
                      <a:pt x="16" y="2691"/>
                    </a:lnTo>
                    <a:cubicBezTo>
                      <a:pt x="16" y="2696"/>
                      <a:pt x="12" y="2699"/>
                      <a:pt x="8" y="2699"/>
                    </a:cubicBezTo>
                    <a:cubicBezTo>
                      <a:pt x="3" y="2699"/>
                      <a:pt x="0" y="2696"/>
                      <a:pt x="0" y="2691"/>
                    </a:cubicBezTo>
                    <a:lnTo>
                      <a:pt x="0" y="2579"/>
                    </a:lnTo>
                    <a:cubicBezTo>
                      <a:pt x="0" y="2575"/>
                      <a:pt x="3" y="2571"/>
                      <a:pt x="8" y="2571"/>
                    </a:cubicBezTo>
                    <a:cubicBezTo>
                      <a:pt x="12" y="2571"/>
                      <a:pt x="16" y="2575"/>
                      <a:pt x="16" y="2579"/>
                    </a:cubicBezTo>
                    <a:close/>
                    <a:moveTo>
                      <a:pt x="16" y="2771"/>
                    </a:moveTo>
                    <a:lnTo>
                      <a:pt x="16" y="2883"/>
                    </a:lnTo>
                    <a:cubicBezTo>
                      <a:pt x="16" y="2888"/>
                      <a:pt x="12" y="2891"/>
                      <a:pt x="8" y="2891"/>
                    </a:cubicBezTo>
                    <a:cubicBezTo>
                      <a:pt x="3" y="2891"/>
                      <a:pt x="0" y="2888"/>
                      <a:pt x="0" y="2883"/>
                    </a:cubicBezTo>
                    <a:lnTo>
                      <a:pt x="0" y="2771"/>
                    </a:lnTo>
                    <a:cubicBezTo>
                      <a:pt x="0" y="2767"/>
                      <a:pt x="3" y="2763"/>
                      <a:pt x="8" y="2763"/>
                    </a:cubicBezTo>
                    <a:cubicBezTo>
                      <a:pt x="12" y="2763"/>
                      <a:pt x="16" y="2767"/>
                      <a:pt x="16" y="2771"/>
                    </a:cubicBezTo>
                    <a:close/>
                    <a:moveTo>
                      <a:pt x="16" y="2963"/>
                    </a:moveTo>
                    <a:lnTo>
                      <a:pt x="16" y="3075"/>
                    </a:lnTo>
                    <a:cubicBezTo>
                      <a:pt x="16" y="3080"/>
                      <a:pt x="12" y="3083"/>
                      <a:pt x="8" y="3083"/>
                    </a:cubicBezTo>
                    <a:cubicBezTo>
                      <a:pt x="3" y="3083"/>
                      <a:pt x="0" y="3080"/>
                      <a:pt x="0" y="3075"/>
                    </a:cubicBezTo>
                    <a:lnTo>
                      <a:pt x="0" y="2963"/>
                    </a:lnTo>
                    <a:cubicBezTo>
                      <a:pt x="0" y="2959"/>
                      <a:pt x="3" y="2955"/>
                      <a:pt x="8" y="2955"/>
                    </a:cubicBezTo>
                    <a:cubicBezTo>
                      <a:pt x="12" y="2955"/>
                      <a:pt x="16" y="2959"/>
                      <a:pt x="16" y="2963"/>
                    </a:cubicBezTo>
                    <a:close/>
                    <a:moveTo>
                      <a:pt x="16" y="3155"/>
                    </a:moveTo>
                    <a:lnTo>
                      <a:pt x="16" y="3267"/>
                    </a:lnTo>
                    <a:cubicBezTo>
                      <a:pt x="16" y="3272"/>
                      <a:pt x="12" y="3275"/>
                      <a:pt x="8" y="3275"/>
                    </a:cubicBezTo>
                    <a:cubicBezTo>
                      <a:pt x="3" y="3275"/>
                      <a:pt x="0" y="3272"/>
                      <a:pt x="0" y="3267"/>
                    </a:cubicBezTo>
                    <a:lnTo>
                      <a:pt x="0" y="3155"/>
                    </a:lnTo>
                    <a:cubicBezTo>
                      <a:pt x="0" y="3151"/>
                      <a:pt x="3" y="3147"/>
                      <a:pt x="8" y="3147"/>
                    </a:cubicBezTo>
                    <a:cubicBezTo>
                      <a:pt x="12" y="3147"/>
                      <a:pt x="16" y="3151"/>
                      <a:pt x="16" y="3155"/>
                    </a:cubicBezTo>
                    <a:close/>
                    <a:moveTo>
                      <a:pt x="16" y="3347"/>
                    </a:moveTo>
                    <a:lnTo>
                      <a:pt x="16" y="3459"/>
                    </a:lnTo>
                    <a:cubicBezTo>
                      <a:pt x="16" y="3464"/>
                      <a:pt x="12" y="3467"/>
                      <a:pt x="8" y="3467"/>
                    </a:cubicBezTo>
                    <a:cubicBezTo>
                      <a:pt x="3" y="3467"/>
                      <a:pt x="0" y="3464"/>
                      <a:pt x="0" y="3459"/>
                    </a:cubicBezTo>
                    <a:lnTo>
                      <a:pt x="0" y="3347"/>
                    </a:lnTo>
                    <a:cubicBezTo>
                      <a:pt x="0" y="3343"/>
                      <a:pt x="3" y="3339"/>
                      <a:pt x="8" y="3339"/>
                    </a:cubicBezTo>
                    <a:cubicBezTo>
                      <a:pt x="12" y="3339"/>
                      <a:pt x="16" y="3343"/>
                      <a:pt x="16" y="3347"/>
                    </a:cubicBezTo>
                    <a:close/>
                    <a:moveTo>
                      <a:pt x="16" y="3539"/>
                    </a:moveTo>
                    <a:lnTo>
                      <a:pt x="16" y="3651"/>
                    </a:lnTo>
                    <a:cubicBezTo>
                      <a:pt x="16" y="3656"/>
                      <a:pt x="12" y="3659"/>
                      <a:pt x="8" y="3659"/>
                    </a:cubicBezTo>
                    <a:cubicBezTo>
                      <a:pt x="3" y="3659"/>
                      <a:pt x="0" y="3656"/>
                      <a:pt x="0" y="3651"/>
                    </a:cubicBezTo>
                    <a:lnTo>
                      <a:pt x="0" y="3539"/>
                    </a:lnTo>
                    <a:cubicBezTo>
                      <a:pt x="0" y="3535"/>
                      <a:pt x="3" y="3531"/>
                      <a:pt x="8" y="3531"/>
                    </a:cubicBezTo>
                    <a:cubicBezTo>
                      <a:pt x="12" y="3531"/>
                      <a:pt x="16" y="3535"/>
                      <a:pt x="16" y="3539"/>
                    </a:cubicBezTo>
                    <a:close/>
                    <a:moveTo>
                      <a:pt x="16" y="3731"/>
                    </a:moveTo>
                    <a:lnTo>
                      <a:pt x="16" y="3843"/>
                    </a:lnTo>
                    <a:cubicBezTo>
                      <a:pt x="16" y="3848"/>
                      <a:pt x="12" y="3851"/>
                      <a:pt x="8" y="3851"/>
                    </a:cubicBezTo>
                    <a:cubicBezTo>
                      <a:pt x="3" y="3851"/>
                      <a:pt x="0" y="3848"/>
                      <a:pt x="0" y="3843"/>
                    </a:cubicBezTo>
                    <a:lnTo>
                      <a:pt x="0" y="3731"/>
                    </a:lnTo>
                    <a:cubicBezTo>
                      <a:pt x="0" y="3727"/>
                      <a:pt x="3" y="3723"/>
                      <a:pt x="8" y="3723"/>
                    </a:cubicBezTo>
                    <a:cubicBezTo>
                      <a:pt x="12" y="3723"/>
                      <a:pt x="16" y="3727"/>
                      <a:pt x="16" y="3731"/>
                    </a:cubicBezTo>
                    <a:close/>
                    <a:moveTo>
                      <a:pt x="16" y="3923"/>
                    </a:moveTo>
                    <a:lnTo>
                      <a:pt x="16" y="4035"/>
                    </a:lnTo>
                    <a:cubicBezTo>
                      <a:pt x="16" y="4040"/>
                      <a:pt x="12" y="4043"/>
                      <a:pt x="8" y="4043"/>
                    </a:cubicBezTo>
                    <a:cubicBezTo>
                      <a:pt x="3" y="4043"/>
                      <a:pt x="0" y="4040"/>
                      <a:pt x="0" y="4035"/>
                    </a:cubicBezTo>
                    <a:lnTo>
                      <a:pt x="0" y="3923"/>
                    </a:lnTo>
                    <a:cubicBezTo>
                      <a:pt x="0" y="3919"/>
                      <a:pt x="3" y="3915"/>
                      <a:pt x="8" y="3915"/>
                    </a:cubicBezTo>
                    <a:cubicBezTo>
                      <a:pt x="12" y="3915"/>
                      <a:pt x="16" y="3919"/>
                      <a:pt x="16" y="3923"/>
                    </a:cubicBezTo>
                    <a:close/>
                    <a:moveTo>
                      <a:pt x="16" y="4115"/>
                    </a:moveTo>
                    <a:lnTo>
                      <a:pt x="16" y="4227"/>
                    </a:lnTo>
                    <a:cubicBezTo>
                      <a:pt x="16" y="4232"/>
                      <a:pt x="12" y="4235"/>
                      <a:pt x="8" y="4235"/>
                    </a:cubicBezTo>
                    <a:cubicBezTo>
                      <a:pt x="3" y="4235"/>
                      <a:pt x="0" y="4232"/>
                      <a:pt x="0" y="4227"/>
                    </a:cubicBezTo>
                    <a:lnTo>
                      <a:pt x="0" y="4115"/>
                    </a:lnTo>
                    <a:cubicBezTo>
                      <a:pt x="0" y="4111"/>
                      <a:pt x="3" y="4107"/>
                      <a:pt x="8" y="4107"/>
                    </a:cubicBezTo>
                    <a:cubicBezTo>
                      <a:pt x="12" y="4107"/>
                      <a:pt x="16" y="4111"/>
                      <a:pt x="16" y="4115"/>
                    </a:cubicBezTo>
                    <a:close/>
                    <a:moveTo>
                      <a:pt x="16" y="4307"/>
                    </a:moveTo>
                    <a:lnTo>
                      <a:pt x="16" y="4419"/>
                    </a:lnTo>
                    <a:cubicBezTo>
                      <a:pt x="16" y="4424"/>
                      <a:pt x="12" y="4427"/>
                      <a:pt x="8" y="4427"/>
                    </a:cubicBezTo>
                    <a:cubicBezTo>
                      <a:pt x="3" y="4427"/>
                      <a:pt x="0" y="4424"/>
                      <a:pt x="0" y="4419"/>
                    </a:cubicBezTo>
                    <a:lnTo>
                      <a:pt x="0" y="4307"/>
                    </a:lnTo>
                    <a:cubicBezTo>
                      <a:pt x="0" y="4303"/>
                      <a:pt x="3" y="4299"/>
                      <a:pt x="8" y="4299"/>
                    </a:cubicBezTo>
                    <a:cubicBezTo>
                      <a:pt x="12" y="4299"/>
                      <a:pt x="16" y="4303"/>
                      <a:pt x="16" y="4307"/>
                    </a:cubicBezTo>
                    <a:close/>
                    <a:moveTo>
                      <a:pt x="16" y="4499"/>
                    </a:moveTo>
                    <a:lnTo>
                      <a:pt x="16" y="4611"/>
                    </a:lnTo>
                    <a:cubicBezTo>
                      <a:pt x="16" y="4616"/>
                      <a:pt x="12" y="4619"/>
                      <a:pt x="8" y="4619"/>
                    </a:cubicBezTo>
                    <a:cubicBezTo>
                      <a:pt x="3" y="4619"/>
                      <a:pt x="0" y="4616"/>
                      <a:pt x="0" y="4611"/>
                    </a:cubicBezTo>
                    <a:lnTo>
                      <a:pt x="0" y="4499"/>
                    </a:lnTo>
                    <a:cubicBezTo>
                      <a:pt x="0" y="4495"/>
                      <a:pt x="3" y="4491"/>
                      <a:pt x="8" y="4491"/>
                    </a:cubicBezTo>
                    <a:cubicBezTo>
                      <a:pt x="12" y="4491"/>
                      <a:pt x="16" y="4495"/>
                      <a:pt x="16" y="4499"/>
                    </a:cubicBezTo>
                    <a:close/>
                    <a:moveTo>
                      <a:pt x="16" y="4691"/>
                    </a:moveTo>
                    <a:lnTo>
                      <a:pt x="16" y="4803"/>
                    </a:lnTo>
                    <a:cubicBezTo>
                      <a:pt x="16" y="4808"/>
                      <a:pt x="12" y="4811"/>
                      <a:pt x="8" y="4811"/>
                    </a:cubicBezTo>
                    <a:cubicBezTo>
                      <a:pt x="3" y="4811"/>
                      <a:pt x="0" y="4808"/>
                      <a:pt x="0" y="4803"/>
                    </a:cubicBezTo>
                    <a:lnTo>
                      <a:pt x="0" y="4691"/>
                    </a:lnTo>
                    <a:cubicBezTo>
                      <a:pt x="0" y="4687"/>
                      <a:pt x="3" y="4683"/>
                      <a:pt x="8" y="4683"/>
                    </a:cubicBezTo>
                    <a:cubicBezTo>
                      <a:pt x="12" y="4683"/>
                      <a:pt x="16" y="4687"/>
                      <a:pt x="16" y="4691"/>
                    </a:cubicBezTo>
                    <a:close/>
                    <a:moveTo>
                      <a:pt x="16" y="4883"/>
                    </a:moveTo>
                    <a:lnTo>
                      <a:pt x="16" y="4995"/>
                    </a:lnTo>
                    <a:cubicBezTo>
                      <a:pt x="16" y="5000"/>
                      <a:pt x="12" y="5003"/>
                      <a:pt x="8" y="5003"/>
                    </a:cubicBezTo>
                    <a:cubicBezTo>
                      <a:pt x="3" y="5003"/>
                      <a:pt x="0" y="5000"/>
                      <a:pt x="0" y="4995"/>
                    </a:cubicBezTo>
                    <a:lnTo>
                      <a:pt x="0" y="4883"/>
                    </a:lnTo>
                    <a:cubicBezTo>
                      <a:pt x="0" y="4879"/>
                      <a:pt x="3" y="4875"/>
                      <a:pt x="8" y="4875"/>
                    </a:cubicBezTo>
                    <a:cubicBezTo>
                      <a:pt x="12" y="4875"/>
                      <a:pt x="16" y="4879"/>
                      <a:pt x="16" y="4883"/>
                    </a:cubicBezTo>
                    <a:close/>
                    <a:moveTo>
                      <a:pt x="16" y="5075"/>
                    </a:moveTo>
                    <a:lnTo>
                      <a:pt x="16" y="5187"/>
                    </a:lnTo>
                    <a:cubicBezTo>
                      <a:pt x="16" y="5192"/>
                      <a:pt x="12" y="5195"/>
                      <a:pt x="8" y="5195"/>
                    </a:cubicBezTo>
                    <a:cubicBezTo>
                      <a:pt x="3" y="5195"/>
                      <a:pt x="0" y="5192"/>
                      <a:pt x="0" y="5187"/>
                    </a:cubicBezTo>
                    <a:lnTo>
                      <a:pt x="0" y="5075"/>
                    </a:lnTo>
                    <a:cubicBezTo>
                      <a:pt x="0" y="5071"/>
                      <a:pt x="3" y="5067"/>
                      <a:pt x="8" y="5067"/>
                    </a:cubicBezTo>
                    <a:cubicBezTo>
                      <a:pt x="12" y="5067"/>
                      <a:pt x="16" y="5071"/>
                      <a:pt x="16" y="5075"/>
                    </a:cubicBezTo>
                    <a:close/>
                    <a:moveTo>
                      <a:pt x="16" y="5267"/>
                    </a:moveTo>
                    <a:lnTo>
                      <a:pt x="16" y="5379"/>
                    </a:lnTo>
                    <a:cubicBezTo>
                      <a:pt x="16" y="5384"/>
                      <a:pt x="12" y="5387"/>
                      <a:pt x="8" y="5387"/>
                    </a:cubicBezTo>
                    <a:cubicBezTo>
                      <a:pt x="3" y="5387"/>
                      <a:pt x="0" y="5384"/>
                      <a:pt x="0" y="5379"/>
                    </a:cubicBezTo>
                    <a:lnTo>
                      <a:pt x="0" y="5267"/>
                    </a:lnTo>
                    <a:cubicBezTo>
                      <a:pt x="0" y="5263"/>
                      <a:pt x="3" y="5259"/>
                      <a:pt x="8" y="5259"/>
                    </a:cubicBezTo>
                    <a:cubicBezTo>
                      <a:pt x="12" y="5259"/>
                      <a:pt x="16" y="5263"/>
                      <a:pt x="16" y="5267"/>
                    </a:cubicBezTo>
                    <a:close/>
                    <a:moveTo>
                      <a:pt x="16" y="5443"/>
                    </a:moveTo>
                    <a:lnTo>
                      <a:pt x="128" y="5443"/>
                    </a:lnTo>
                    <a:cubicBezTo>
                      <a:pt x="132" y="5443"/>
                      <a:pt x="136" y="5447"/>
                      <a:pt x="136" y="5451"/>
                    </a:cubicBezTo>
                    <a:cubicBezTo>
                      <a:pt x="136" y="5455"/>
                      <a:pt x="132" y="5459"/>
                      <a:pt x="128" y="5459"/>
                    </a:cubicBezTo>
                    <a:lnTo>
                      <a:pt x="16" y="5459"/>
                    </a:lnTo>
                    <a:cubicBezTo>
                      <a:pt x="12" y="5459"/>
                      <a:pt x="8" y="5455"/>
                      <a:pt x="8" y="5451"/>
                    </a:cubicBezTo>
                    <a:cubicBezTo>
                      <a:pt x="8" y="5447"/>
                      <a:pt x="12" y="5443"/>
                      <a:pt x="16" y="5443"/>
                    </a:cubicBezTo>
                    <a:close/>
                    <a:moveTo>
                      <a:pt x="208" y="5443"/>
                    </a:moveTo>
                    <a:lnTo>
                      <a:pt x="320" y="5443"/>
                    </a:lnTo>
                    <a:cubicBezTo>
                      <a:pt x="324" y="5443"/>
                      <a:pt x="328" y="5447"/>
                      <a:pt x="328" y="5451"/>
                    </a:cubicBezTo>
                    <a:cubicBezTo>
                      <a:pt x="328" y="5455"/>
                      <a:pt x="324" y="5459"/>
                      <a:pt x="320" y="5459"/>
                    </a:cubicBezTo>
                    <a:lnTo>
                      <a:pt x="208" y="5459"/>
                    </a:lnTo>
                    <a:cubicBezTo>
                      <a:pt x="204" y="5459"/>
                      <a:pt x="200" y="5455"/>
                      <a:pt x="200" y="5451"/>
                    </a:cubicBezTo>
                    <a:cubicBezTo>
                      <a:pt x="200" y="5447"/>
                      <a:pt x="204" y="5443"/>
                      <a:pt x="208" y="5443"/>
                    </a:cubicBezTo>
                    <a:close/>
                    <a:moveTo>
                      <a:pt x="400" y="5443"/>
                    </a:moveTo>
                    <a:lnTo>
                      <a:pt x="512" y="5443"/>
                    </a:lnTo>
                    <a:cubicBezTo>
                      <a:pt x="516" y="5443"/>
                      <a:pt x="520" y="5447"/>
                      <a:pt x="520" y="5451"/>
                    </a:cubicBezTo>
                    <a:cubicBezTo>
                      <a:pt x="520" y="5455"/>
                      <a:pt x="516" y="5459"/>
                      <a:pt x="512" y="5459"/>
                    </a:cubicBezTo>
                    <a:lnTo>
                      <a:pt x="400" y="5459"/>
                    </a:lnTo>
                    <a:cubicBezTo>
                      <a:pt x="396" y="5459"/>
                      <a:pt x="392" y="5455"/>
                      <a:pt x="392" y="5451"/>
                    </a:cubicBezTo>
                    <a:cubicBezTo>
                      <a:pt x="392" y="5447"/>
                      <a:pt x="396" y="5443"/>
                      <a:pt x="400" y="5443"/>
                    </a:cubicBezTo>
                    <a:close/>
                    <a:moveTo>
                      <a:pt x="592" y="5443"/>
                    </a:moveTo>
                    <a:lnTo>
                      <a:pt x="704" y="5443"/>
                    </a:lnTo>
                    <a:cubicBezTo>
                      <a:pt x="708" y="5443"/>
                      <a:pt x="712" y="5447"/>
                      <a:pt x="712" y="5451"/>
                    </a:cubicBezTo>
                    <a:cubicBezTo>
                      <a:pt x="712" y="5455"/>
                      <a:pt x="708" y="5459"/>
                      <a:pt x="704" y="5459"/>
                    </a:cubicBezTo>
                    <a:lnTo>
                      <a:pt x="592" y="5459"/>
                    </a:lnTo>
                    <a:cubicBezTo>
                      <a:pt x="588" y="5459"/>
                      <a:pt x="584" y="5455"/>
                      <a:pt x="584" y="5451"/>
                    </a:cubicBezTo>
                    <a:cubicBezTo>
                      <a:pt x="584" y="5447"/>
                      <a:pt x="588" y="5443"/>
                      <a:pt x="592" y="5443"/>
                    </a:cubicBezTo>
                    <a:close/>
                    <a:moveTo>
                      <a:pt x="784" y="5443"/>
                    </a:moveTo>
                    <a:lnTo>
                      <a:pt x="896" y="5443"/>
                    </a:lnTo>
                    <a:cubicBezTo>
                      <a:pt x="900" y="5443"/>
                      <a:pt x="904" y="5447"/>
                      <a:pt x="904" y="5451"/>
                    </a:cubicBezTo>
                    <a:cubicBezTo>
                      <a:pt x="904" y="5455"/>
                      <a:pt x="900" y="5459"/>
                      <a:pt x="896" y="5459"/>
                    </a:cubicBezTo>
                    <a:lnTo>
                      <a:pt x="784" y="5459"/>
                    </a:lnTo>
                    <a:cubicBezTo>
                      <a:pt x="780" y="5459"/>
                      <a:pt x="776" y="5455"/>
                      <a:pt x="776" y="5451"/>
                    </a:cubicBezTo>
                    <a:cubicBezTo>
                      <a:pt x="776" y="5447"/>
                      <a:pt x="780" y="5443"/>
                      <a:pt x="784" y="5443"/>
                    </a:cubicBezTo>
                    <a:close/>
                    <a:moveTo>
                      <a:pt x="976" y="5443"/>
                    </a:moveTo>
                    <a:lnTo>
                      <a:pt x="1088" y="5443"/>
                    </a:lnTo>
                    <a:cubicBezTo>
                      <a:pt x="1092" y="5443"/>
                      <a:pt x="1096" y="5447"/>
                      <a:pt x="1096" y="5451"/>
                    </a:cubicBezTo>
                    <a:cubicBezTo>
                      <a:pt x="1096" y="5455"/>
                      <a:pt x="1092" y="5459"/>
                      <a:pt x="1088" y="5459"/>
                    </a:cubicBezTo>
                    <a:lnTo>
                      <a:pt x="976" y="5459"/>
                    </a:lnTo>
                    <a:cubicBezTo>
                      <a:pt x="972" y="5459"/>
                      <a:pt x="968" y="5455"/>
                      <a:pt x="968" y="5451"/>
                    </a:cubicBezTo>
                    <a:cubicBezTo>
                      <a:pt x="968" y="5447"/>
                      <a:pt x="972" y="5443"/>
                      <a:pt x="976" y="5443"/>
                    </a:cubicBezTo>
                    <a:close/>
                    <a:moveTo>
                      <a:pt x="1168" y="5443"/>
                    </a:moveTo>
                    <a:lnTo>
                      <a:pt x="1280" y="5443"/>
                    </a:lnTo>
                    <a:cubicBezTo>
                      <a:pt x="1284" y="5443"/>
                      <a:pt x="1288" y="5447"/>
                      <a:pt x="1288" y="5451"/>
                    </a:cubicBezTo>
                    <a:cubicBezTo>
                      <a:pt x="1288" y="5455"/>
                      <a:pt x="1284" y="5459"/>
                      <a:pt x="1280" y="5459"/>
                    </a:cubicBezTo>
                    <a:lnTo>
                      <a:pt x="1168" y="5459"/>
                    </a:lnTo>
                    <a:cubicBezTo>
                      <a:pt x="1164" y="5459"/>
                      <a:pt x="1160" y="5455"/>
                      <a:pt x="1160" y="5451"/>
                    </a:cubicBezTo>
                    <a:cubicBezTo>
                      <a:pt x="1160" y="5447"/>
                      <a:pt x="1164" y="5443"/>
                      <a:pt x="1168" y="5443"/>
                    </a:cubicBezTo>
                    <a:close/>
                    <a:moveTo>
                      <a:pt x="1360" y="5443"/>
                    </a:moveTo>
                    <a:lnTo>
                      <a:pt x="1472" y="5443"/>
                    </a:lnTo>
                    <a:cubicBezTo>
                      <a:pt x="1476" y="5443"/>
                      <a:pt x="1480" y="5447"/>
                      <a:pt x="1480" y="5451"/>
                    </a:cubicBezTo>
                    <a:cubicBezTo>
                      <a:pt x="1480" y="5455"/>
                      <a:pt x="1476" y="5459"/>
                      <a:pt x="1472" y="5459"/>
                    </a:cubicBezTo>
                    <a:lnTo>
                      <a:pt x="1360" y="5459"/>
                    </a:lnTo>
                    <a:cubicBezTo>
                      <a:pt x="1356" y="5459"/>
                      <a:pt x="1352" y="5455"/>
                      <a:pt x="1352" y="5451"/>
                    </a:cubicBezTo>
                    <a:cubicBezTo>
                      <a:pt x="1352" y="5447"/>
                      <a:pt x="1356" y="5443"/>
                      <a:pt x="1360" y="5443"/>
                    </a:cubicBezTo>
                    <a:close/>
                    <a:moveTo>
                      <a:pt x="1552" y="5443"/>
                    </a:moveTo>
                    <a:lnTo>
                      <a:pt x="1664" y="5443"/>
                    </a:lnTo>
                    <a:cubicBezTo>
                      <a:pt x="1668" y="5443"/>
                      <a:pt x="1672" y="5447"/>
                      <a:pt x="1672" y="5451"/>
                    </a:cubicBezTo>
                    <a:cubicBezTo>
                      <a:pt x="1672" y="5455"/>
                      <a:pt x="1668" y="5459"/>
                      <a:pt x="1664" y="5459"/>
                    </a:cubicBezTo>
                    <a:lnTo>
                      <a:pt x="1552" y="5459"/>
                    </a:lnTo>
                    <a:cubicBezTo>
                      <a:pt x="1548" y="5459"/>
                      <a:pt x="1544" y="5455"/>
                      <a:pt x="1544" y="5451"/>
                    </a:cubicBezTo>
                    <a:cubicBezTo>
                      <a:pt x="1544" y="5447"/>
                      <a:pt x="1548" y="5443"/>
                      <a:pt x="1552" y="5443"/>
                    </a:cubicBezTo>
                    <a:close/>
                    <a:moveTo>
                      <a:pt x="1744" y="5443"/>
                    </a:moveTo>
                    <a:lnTo>
                      <a:pt x="1822" y="5443"/>
                    </a:lnTo>
                    <a:lnTo>
                      <a:pt x="1814" y="5451"/>
                    </a:lnTo>
                    <a:lnTo>
                      <a:pt x="1814" y="5417"/>
                    </a:lnTo>
                    <a:cubicBezTo>
                      <a:pt x="1814" y="5413"/>
                      <a:pt x="1818" y="5409"/>
                      <a:pt x="1822" y="5409"/>
                    </a:cubicBezTo>
                    <a:cubicBezTo>
                      <a:pt x="1826" y="5409"/>
                      <a:pt x="1830" y="5413"/>
                      <a:pt x="1830" y="5417"/>
                    </a:cubicBezTo>
                    <a:lnTo>
                      <a:pt x="1830" y="5451"/>
                    </a:lnTo>
                    <a:cubicBezTo>
                      <a:pt x="1830" y="5455"/>
                      <a:pt x="1826" y="5459"/>
                      <a:pt x="1822" y="5459"/>
                    </a:cubicBezTo>
                    <a:lnTo>
                      <a:pt x="1744" y="5459"/>
                    </a:lnTo>
                    <a:cubicBezTo>
                      <a:pt x="1740" y="5459"/>
                      <a:pt x="1736" y="5455"/>
                      <a:pt x="1736" y="5451"/>
                    </a:cubicBezTo>
                    <a:cubicBezTo>
                      <a:pt x="1736" y="5447"/>
                      <a:pt x="1740" y="5443"/>
                      <a:pt x="1744" y="5443"/>
                    </a:cubicBezTo>
                    <a:close/>
                    <a:moveTo>
                      <a:pt x="1814" y="5337"/>
                    </a:moveTo>
                    <a:lnTo>
                      <a:pt x="1814" y="5225"/>
                    </a:lnTo>
                    <a:cubicBezTo>
                      <a:pt x="1814" y="5221"/>
                      <a:pt x="1818" y="5217"/>
                      <a:pt x="1822" y="5217"/>
                    </a:cubicBezTo>
                    <a:cubicBezTo>
                      <a:pt x="1826" y="5217"/>
                      <a:pt x="1830" y="5221"/>
                      <a:pt x="1830" y="5225"/>
                    </a:cubicBezTo>
                    <a:lnTo>
                      <a:pt x="1830" y="5337"/>
                    </a:lnTo>
                    <a:cubicBezTo>
                      <a:pt x="1830" y="5341"/>
                      <a:pt x="1826" y="5345"/>
                      <a:pt x="1822" y="5345"/>
                    </a:cubicBezTo>
                    <a:cubicBezTo>
                      <a:pt x="1818" y="5345"/>
                      <a:pt x="1814" y="5341"/>
                      <a:pt x="1814" y="5337"/>
                    </a:cubicBezTo>
                    <a:close/>
                    <a:moveTo>
                      <a:pt x="1814" y="5145"/>
                    </a:moveTo>
                    <a:lnTo>
                      <a:pt x="1814" y="5033"/>
                    </a:lnTo>
                    <a:cubicBezTo>
                      <a:pt x="1814" y="5029"/>
                      <a:pt x="1818" y="5025"/>
                      <a:pt x="1822" y="5025"/>
                    </a:cubicBezTo>
                    <a:cubicBezTo>
                      <a:pt x="1826" y="5025"/>
                      <a:pt x="1830" y="5029"/>
                      <a:pt x="1830" y="5033"/>
                    </a:cubicBezTo>
                    <a:lnTo>
                      <a:pt x="1830" y="5145"/>
                    </a:lnTo>
                    <a:cubicBezTo>
                      <a:pt x="1830" y="5149"/>
                      <a:pt x="1826" y="5153"/>
                      <a:pt x="1822" y="5153"/>
                    </a:cubicBezTo>
                    <a:cubicBezTo>
                      <a:pt x="1818" y="5153"/>
                      <a:pt x="1814" y="5149"/>
                      <a:pt x="1814" y="5145"/>
                    </a:cubicBezTo>
                    <a:close/>
                    <a:moveTo>
                      <a:pt x="1814" y="4953"/>
                    </a:moveTo>
                    <a:lnTo>
                      <a:pt x="1814" y="4841"/>
                    </a:lnTo>
                    <a:cubicBezTo>
                      <a:pt x="1814" y="4837"/>
                      <a:pt x="1818" y="4833"/>
                      <a:pt x="1822" y="4833"/>
                    </a:cubicBezTo>
                    <a:cubicBezTo>
                      <a:pt x="1826" y="4833"/>
                      <a:pt x="1830" y="4837"/>
                      <a:pt x="1830" y="4841"/>
                    </a:cubicBezTo>
                    <a:lnTo>
                      <a:pt x="1830" y="4953"/>
                    </a:lnTo>
                    <a:cubicBezTo>
                      <a:pt x="1830" y="4957"/>
                      <a:pt x="1826" y="4961"/>
                      <a:pt x="1822" y="4961"/>
                    </a:cubicBezTo>
                    <a:cubicBezTo>
                      <a:pt x="1818" y="4961"/>
                      <a:pt x="1814" y="4957"/>
                      <a:pt x="1814" y="4953"/>
                    </a:cubicBezTo>
                    <a:close/>
                    <a:moveTo>
                      <a:pt x="1814" y="4761"/>
                    </a:moveTo>
                    <a:lnTo>
                      <a:pt x="1814" y="4649"/>
                    </a:lnTo>
                    <a:cubicBezTo>
                      <a:pt x="1814" y="4645"/>
                      <a:pt x="1818" y="4641"/>
                      <a:pt x="1822" y="4641"/>
                    </a:cubicBezTo>
                    <a:cubicBezTo>
                      <a:pt x="1826" y="4641"/>
                      <a:pt x="1830" y="4645"/>
                      <a:pt x="1830" y="4649"/>
                    </a:cubicBezTo>
                    <a:lnTo>
                      <a:pt x="1830" y="4761"/>
                    </a:lnTo>
                    <a:cubicBezTo>
                      <a:pt x="1830" y="4765"/>
                      <a:pt x="1826" y="4769"/>
                      <a:pt x="1822" y="4769"/>
                    </a:cubicBezTo>
                    <a:cubicBezTo>
                      <a:pt x="1818" y="4769"/>
                      <a:pt x="1814" y="4765"/>
                      <a:pt x="1814" y="4761"/>
                    </a:cubicBezTo>
                    <a:close/>
                    <a:moveTo>
                      <a:pt x="1814" y="4569"/>
                    </a:moveTo>
                    <a:lnTo>
                      <a:pt x="1814" y="4457"/>
                    </a:lnTo>
                    <a:cubicBezTo>
                      <a:pt x="1814" y="4453"/>
                      <a:pt x="1818" y="4449"/>
                      <a:pt x="1822" y="4449"/>
                    </a:cubicBezTo>
                    <a:cubicBezTo>
                      <a:pt x="1826" y="4449"/>
                      <a:pt x="1830" y="4453"/>
                      <a:pt x="1830" y="4457"/>
                    </a:cubicBezTo>
                    <a:lnTo>
                      <a:pt x="1830" y="4569"/>
                    </a:lnTo>
                    <a:cubicBezTo>
                      <a:pt x="1830" y="4573"/>
                      <a:pt x="1826" y="4577"/>
                      <a:pt x="1822" y="4577"/>
                    </a:cubicBezTo>
                    <a:cubicBezTo>
                      <a:pt x="1818" y="4577"/>
                      <a:pt x="1814" y="4573"/>
                      <a:pt x="1814" y="4569"/>
                    </a:cubicBezTo>
                    <a:close/>
                    <a:moveTo>
                      <a:pt x="1814" y="4377"/>
                    </a:moveTo>
                    <a:lnTo>
                      <a:pt x="1814" y="4265"/>
                    </a:lnTo>
                    <a:cubicBezTo>
                      <a:pt x="1814" y="4261"/>
                      <a:pt x="1818" y="4257"/>
                      <a:pt x="1822" y="4257"/>
                    </a:cubicBezTo>
                    <a:cubicBezTo>
                      <a:pt x="1826" y="4257"/>
                      <a:pt x="1830" y="4261"/>
                      <a:pt x="1830" y="4265"/>
                    </a:cubicBezTo>
                    <a:lnTo>
                      <a:pt x="1830" y="4377"/>
                    </a:lnTo>
                    <a:cubicBezTo>
                      <a:pt x="1830" y="4381"/>
                      <a:pt x="1826" y="4385"/>
                      <a:pt x="1822" y="4385"/>
                    </a:cubicBezTo>
                    <a:cubicBezTo>
                      <a:pt x="1818" y="4385"/>
                      <a:pt x="1814" y="4381"/>
                      <a:pt x="1814" y="4377"/>
                    </a:cubicBezTo>
                    <a:close/>
                    <a:moveTo>
                      <a:pt x="1814" y="4185"/>
                    </a:moveTo>
                    <a:lnTo>
                      <a:pt x="1814" y="4073"/>
                    </a:lnTo>
                    <a:cubicBezTo>
                      <a:pt x="1814" y="4069"/>
                      <a:pt x="1818" y="4065"/>
                      <a:pt x="1822" y="4065"/>
                    </a:cubicBezTo>
                    <a:cubicBezTo>
                      <a:pt x="1826" y="4065"/>
                      <a:pt x="1830" y="4069"/>
                      <a:pt x="1830" y="4073"/>
                    </a:cubicBezTo>
                    <a:lnTo>
                      <a:pt x="1830" y="4185"/>
                    </a:lnTo>
                    <a:cubicBezTo>
                      <a:pt x="1830" y="4189"/>
                      <a:pt x="1826" y="4193"/>
                      <a:pt x="1822" y="4193"/>
                    </a:cubicBezTo>
                    <a:cubicBezTo>
                      <a:pt x="1818" y="4193"/>
                      <a:pt x="1814" y="4189"/>
                      <a:pt x="1814" y="4185"/>
                    </a:cubicBezTo>
                    <a:close/>
                    <a:moveTo>
                      <a:pt x="1814" y="3993"/>
                    </a:moveTo>
                    <a:lnTo>
                      <a:pt x="1814" y="3881"/>
                    </a:lnTo>
                    <a:cubicBezTo>
                      <a:pt x="1814" y="3877"/>
                      <a:pt x="1818" y="3873"/>
                      <a:pt x="1822" y="3873"/>
                    </a:cubicBezTo>
                    <a:cubicBezTo>
                      <a:pt x="1826" y="3873"/>
                      <a:pt x="1830" y="3877"/>
                      <a:pt x="1830" y="3881"/>
                    </a:cubicBezTo>
                    <a:lnTo>
                      <a:pt x="1830" y="3993"/>
                    </a:lnTo>
                    <a:cubicBezTo>
                      <a:pt x="1830" y="3997"/>
                      <a:pt x="1826" y="4001"/>
                      <a:pt x="1822" y="4001"/>
                    </a:cubicBezTo>
                    <a:cubicBezTo>
                      <a:pt x="1818" y="4001"/>
                      <a:pt x="1814" y="3997"/>
                      <a:pt x="1814" y="3993"/>
                    </a:cubicBezTo>
                    <a:close/>
                    <a:moveTo>
                      <a:pt x="1814" y="3801"/>
                    </a:moveTo>
                    <a:lnTo>
                      <a:pt x="1814" y="3689"/>
                    </a:lnTo>
                    <a:cubicBezTo>
                      <a:pt x="1814" y="3685"/>
                      <a:pt x="1818" y="3681"/>
                      <a:pt x="1822" y="3681"/>
                    </a:cubicBezTo>
                    <a:cubicBezTo>
                      <a:pt x="1826" y="3681"/>
                      <a:pt x="1830" y="3685"/>
                      <a:pt x="1830" y="3689"/>
                    </a:cubicBezTo>
                    <a:lnTo>
                      <a:pt x="1830" y="3801"/>
                    </a:lnTo>
                    <a:cubicBezTo>
                      <a:pt x="1830" y="3805"/>
                      <a:pt x="1826" y="3809"/>
                      <a:pt x="1822" y="3809"/>
                    </a:cubicBezTo>
                    <a:cubicBezTo>
                      <a:pt x="1818" y="3809"/>
                      <a:pt x="1814" y="3805"/>
                      <a:pt x="1814" y="3801"/>
                    </a:cubicBezTo>
                    <a:close/>
                    <a:moveTo>
                      <a:pt x="1814" y="3609"/>
                    </a:moveTo>
                    <a:lnTo>
                      <a:pt x="1814" y="3497"/>
                    </a:lnTo>
                    <a:cubicBezTo>
                      <a:pt x="1814" y="3493"/>
                      <a:pt x="1818" y="3489"/>
                      <a:pt x="1822" y="3489"/>
                    </a:cubicBezTo>
                    <a:cubicBezTo>
                      <a:pt x="1826" y="3489"/>
                      <a:pt x="1830" y="3493"/>
                      <a:pt x="1830" y="3497"/>
                    </a:cubicBezTo>
                    <a:lnTo>
                      <a:pt x="1830" y="3609"/>
                    </a:lnTo>
                    <a:cubicBezTo>
                      <a:pt x="1830" y="3613"/>
                      <a:pt x="1826" y="3617"/>
                      <a:pt x="1822" y="3617"/>
                    </a:cubicBezTo>
                    <a:cubicBezTo>
                      <a:pt x="1818" y="3617"/>
                      <a:pt x="1814" y="3613"/>
                      <a:pt x="1814" y="3609"/>
                    </a:cubicBezTo>
                    <a:close/>
                    <a:moveTo>
                      <a:pt x="1814" y="3417"/>
                    </a:moveTo>
                    <a:lnTo>
                      <a:pt x="1814" y="3305"/>
                    </a:lnTo>
                    <a:cubicBezTo>
                      <a:pt x="1814" y="3301"/>
                      <a:pt x="1818" y="3297"/>
                      <a:pt x="1822" y="3297"/>
                    </a:cubicBezTo>
                    <a:cubicBezTo>
                      <a:pt x="1826" y="3297"/>
                      <a:pt x="1830" y="3301"/>
                      <a:pt x="1830" y="3305"/>
                    </a:cubicBezTo>
                    <a:lnTo>
                      <a:pt x="1830" y="3417"/>
                    </a:lnTo>
                    <a:cubicBezTo>
                      <a:pt x="1830" y="3421"/>
                      <a:pt x="1826" y="3425"/>
                      <a:pt x="1822" y="3425"/>
                    </a:cubicBezTo>
                    <a:cubicBezTo>
                      <a:pt x="1818" y="3425"/>
                      <a:pt x="1814" y="3421"/>
                      <a:pt x="1814" y="3417"/>
                    </a:cubicBezTo>
                    <a:close/>
                    <a:moveTo>
                      <a:pt x="1814" y="3225"/>
                    </a:moveTo>
                    <a:lnTo>
                      <a:pt x="1814" y="3113"/>
                    </a:lnTo>
                    <a:cubicBezTo>
                      <a:pt x="1814" y="3109"/>
                      <a:pt x="1818" y="3105"/>
                      <a:pt x="1822" y="3105"/>
                    </a:cubicBezTo>
                    <a:cubicBezTo>
                      <a:pt x="1826" y="3105"/>
                      <a:pt x="1830" y="3109"/>
                      <a:pt x="1830" y="3113"/>
                    </a:cubicBezTo>
                    <a:lnTo>
                      <a:pt x="1830" y="3225"/>
                    </a:lnTo>
                    <a:cubicBezTo>
                      <a:pt x="1830" y="3229"/>
                      <a:pt x="1826" y="3233"/>
                      <a:pt x="1822" y="3233"/>
                    </a:cubicBezTo>
                    <a:cubicBezTo>
                      <a:pt x="1818" y="3233"/>
                      <a:pt x="1814" y="3229"/>
                      <a:pt x="1814" y="3225"/>
                    </a:cubicBezTo>
                    <a:close/>
                    <a:moveTo>
                      <a:pt x="1814" y="3033"/>
                    </a:moveTo>
                    <a:lnTo>
                      <a:pt x="1814" y="2921"/>
                    </a:lnTo>
                    <a:cubicBezTo>
                      <a:pt x="1814" y="2917"/>
                      <a:pt x="1818" y="2913"/>
                      <a:pt x="1822" y="2913"/>
                    </a:cubicBezTo>
                    <a:cubicBezTo>
                      <a:pt x="1826" y="2913"/>
                      <a:pt x="1830" y="2917"/>
                      <a:pt x="1830" y="2921"/>
                    </a:cubicBezTo>
                    <a:lnTo>
                      <a:pt x="1830" y="3033"/>
                    </a:lnTo>
                    <a:cubicBezTo>
                      <a:pt x="1830" y="3037"/>
                      <a:pt x="1826" y="3041"/>
                      <a:pt x="1822" y="3041"/>
                    </a:cubicBezTo>
                    <a:cubicBezTo>
                      <a:pt x="1818" y="3041"/>
                      <a:pt x="1814" y="3037"/>
                      <a:pt x="1814" y="3033"/>
                    </a:cubicBezTo>
                    <a:close/>
                    <a:moveTo>
                      <a:pt x="1814" y="2841"/>
                    </a:moveTo>
                    <a:lnTo>
                      <a:pt x="1814" y="2729"/>
                    </a:lnTo>
                    <a:cubicBezTo>
                      <a:pt x="1814" y="2725"/>
                      <a:pt x="1818" y="2721"/>
                      <a:pt x="1822" y="2721"/>
                    </a:cubicBezTo>
                    <a:cubicBezTo>
                      <a:pt x="1826" y="2721"/>
                      <a:pt x="1830" y="2725"/>
                      <a:pt x="1830" y="2729"/>
                    </a:cubicBezTo>
                    <a:lnTo>
                      <a:pt x="1830" y="2841"/>
                    </a:lnTo>
                    <a:cubicBezTo>
                      <a:pt x="1830" y="2845"/>
                      <a:pt x="1826" y="2849"/>
                      <a:pt x="1822" y="2849"/>
                    </a:cubicBezTo>
                    <a:cubicBezTo>
                      <a:pt x="1818" y="2849"/>
                      <a:pt x="1814" y="2845"/>
                      <a:pt x="1814" y="2841"/>
                    </a:cubicBezTo>
                    <a:close/>
                    <a:moveTo>
                      <a:pt x="1814" y="2649"/>
                    </a:moveTo>
                    <a:lnTo>
                      <a:pt x="1814" y="2537"/>
                    </a:lnTo>
                    <a:cubicBezTo>
                      <a:pt x="1814" y="2533"/>
                      <a:pt x="1818" y="2529"/>
                      <a:pt x="1822" y="2529"/>
                    </a:cubicBezTo>
                    <a:cubicBezTo>
                      <a:pt x="1826" y="2529"/>
                      <a:pt x="1830" y="2533"/>
                      <a:pt x="1830" y="2537"/>
                    </a:cubicBezTo>
                    <a:lnTo>
                      <a:pt x="1830" y="2649"/>
                    </a:lnTo>
                    <a:cubicBezTo>
                      <a:pt x="1830" y="2653"/>
                      <a:pt x="1826" y="2657"/>
                      <a:pt x="1822" y="2657"/>
                    </a:cubicBezTo>
                    <a:cubicBezTo>
                      <a:pt x="1818" y="2657"/>
                      <a:pt x="1814" y="2653"/>
                      <a:pt x="1814" y="2649"/>
                    </a:cubicBezTo>
                    <a:close/>
                    <a:moveTo>
                      <a:pt x="1814" y="2457"/>
                    </a:moveTo>
                    <a:lnTo>
                      <a:pt x="1814" y="2345"/>
                    </a:lnTo>
                    <a:cubicBezTo>
                      <a:pt x="1814" y="2341"/>
                      <a:pt x="1818" y="2337"/>
                      <a:pt x="1822" y="2337"/>
                    </a:cubicBezTo>
                    <a:cubicBezTo>
                      <a:pt x="1826" y="2337"/>
                      <a:pt x="1830" y="2341"/>
                      <a:pt x="1830" y="2345"/>
                    </a:cubicBezTo>
                    <a:lnTo>
                      <a:pt x="1830" y="2457"/>
                    </a:lnTo>
                    <a:cubicBezTo>
                      <a:pt x="1830" y="2461"/>
                      <a:pt x="1826" y="2465"/>
                      <a:pt x="1822" y="2465"/>
                    </a:cubicBezTo>
                    <a:cubicBezTo>
                      <a:pt x="1818" y="2465"/>
                      <a:pt x="1814" y="2461"/>
                      <a:pt x="1814" y="2457"/>
                    </a:cubicBezTo>
                    <a:close/>
                    <a:moveTo>
                      <a:pt x="1814" y="2265"/>
                    </a:moveTo>
                    <a:lnTo>
                      <a:pt x="1814" y="2153"/>
                    </a:lnTo>
                    <a:cubicBezTo>
                      <a:pt x="1814" y="2149"/>
                      <a:pt x="1818" y="2145"/>
                      <a:pt x="1822" y="2145"/>
                    </a:cubicBezTo>
                    <a:cubicBezTo>
                      <a:pt x="1826" y="2145"/>
                      <a:pt x="1830" y="2149"/>
                      <a:pt x="1830" y="2153"/>
                    </a:cubicBezTo>
                    <a:lnTo>
                      <a:pt x="1830" y="2265"/>
                    </a:lnTo>
                    <a:cubicBezTo>
                      <a:pt x="1830" y="2269"/>
                      <a:pt x="1826" y="2273"/>
                      <a:pt x="1822" y="2273"/>
                    </a:cubicBezTo>
                    <a:cubicBezTo>
                      <a:pt x="1818" y="2273"/>
                      <a:pt x="1814" y="2269"/>
                      <a:pt x="1814" y="2265"/>
                    </a:cubicBezTo>
                    <a:close/>
                    <a:moveTo>
                      <a:pt x="1814" y="2073"/>
                    </a:moveTo>
                    <a:lnTo>
                      <a:pt x="1814" y="1961"/>
                    </a:lnTo>
                    <a:cubicBezTo>
                      <a:pt x="1814" y="1957"/>
                      <a:pt x="1818" y="1953"/>
                      <a:pt x="1822" y="1953"/>
                    </a:cubicBezTo>
                    <a:cubicBezTo>
                      <a:pt x="1826" y="1953"/>
                      <a:pt x="1830" y="1957"/>
                      <a:pt x="1830" y="1961"/>
                    </a:cubicBezTo>
                    <a:lnTo>
                      <a:pt x="1830" y="2073"/>
                    </a:lnTo>
                    <a:cubicBezTo>
                      <a:pt x="1830" y="2077"/>
                      <a:pt x="1826" y="2081"/>
                      <a:pt x="1822" y="2081"/>
                    </a:cubicBezTo>
                    <a:cubicBezTo>
                      <a:pt x="1818" y="2081"/>
                      <a:pt x="1814" y="2077"/>
                      <a:pt x="1814" y="2073"/>
                    </a:cubicBezTo>
                    <a:close/>
                    <a:moveTo>
                      <a:pt x="1814" y="1881"/>
                    </a:moveTo>
                    <a:lnTo>
                      <a:pt x="1814" y="1769"/>
                    </a:lnTo>
                    <a:cubicBezTo>
                      <a:pt x="1814" y="1765"/>
                      <a:pt x="1818" y="1761"/>
                      <a:pt x="1822" y="1761"/>
                    </a:cubicBezTo>
                    <a:cubicBezTo>
                      <a:pt x="1826" y="1761"/>
                      <a:pt x="1830" y="1765"/>
                      <a:pt x="1830" y="1769"/>
                    </a:cubicBezTo>
                    <a:lnTo>
                      <a:pt x="1830" y="1881"/>
                    </a:lnTo>
                    <a:cubicBezTo>
                      <a:pt x="1830" y="1885"/>
                      <a:pt x="1826" y="1889"/>
                      <a:pt x="1822" y="1889"/>
                    </a:cubicBezTo>
                    <a:cubicBezTo>
                      <a:pt x="1818" y="1889"/>
                      <a:pt x="1814" y="1885"/>
                      <a:pt x="1814" y="1881"/>
                    </a:cubicBezTo>
                    <a:close/>
                    <a:moveTo>
                      <a:pt x="1814" y="1689"/>
                    </a:moveTo>
                    <a:lnTo>
                      <a:pt x="1814" y="1577"/>
                    </a:lnTo>
                    <a:cubicBezTo>
                      <a:pt x="1814" y="1573"/>
                      <a:pt x="1818" y="1569"/>
                      <a:pt x="1822" y="1569"/>
                    </a:cubicBezTo>
                    <a:cubicBezTo>
                      <a:pt x="1826" y="1569"/>
                      <a:pt x="1830" y="1573"/>
                      <a:pt x="1830" y="1577"/>
                    </a:cubicBezTo>
                    <a:lnTo>
                      <a:pt x="1830" y="1689"/>
                    </a:lnTo>
                    <a:cubicBezTo>
                      <a:pt x="1830" y="1693"/>
                      <a:pt x="1826" y="1697"/>
                      <a:pt x="1822" y="1697"/>
                    </a:cubicBezTo>
                    <a:cubicBezTo>
                      <a:pt x="1818" y="1697"/>
                      <a:pt x="1814" y="1693"/>
                      <a:pt x="1814" y="1689"/>
                    </a:cubicBezTo>
                    <a:close/>
                    <a:moveTo>
                      <a:pt x="1814" y="1497"/>
                    </a:moveTo>
                    <a:lnTo>
                      <a:pt x="1814" y="1385"/>
                    </a:lnTo>
                    <a:cubicBezTo>
                      <a:pt x="1814" y="1381"/>
                      <a:pt x="1818" y="1377"/>
                      <a:pt x="1822" y="1377"/>
                    </a:cubicBezTo>
                    <a:cubicBezTo>
                      <a:pt x="1826" y="1377"/>
                      <a:pt x="1830" y="1381"/>
                      <a:pt x="1830" y="1385"/>
                    </a:cubicBezTo>
                    <a:lnTo>
                      <a:pt x="1830" y="1497"/>
                    </a:lnTo>
                    <a:cubicBezTo>
                      <a:pt x="1830" y="1501"/>
                      <a:pt x="1826" y="1505"/>
                      <a:pt x="1822" y="1505"/>
                    </a:cubicBezTo>
                    <a:cubicBezTo>
                      <a:pt x="1818" y="1505"/>
                      <a:pt x="1814" y="1501"/>
                      <a:pt x="1814" y="1497"/>
                    </a:cubicBezTo>
                    <a:close/>
                    <a:moveTo>
                      <a:pt x="1814" y="1305"/>
                    </a:moveTo>
                    <a:lnTo>
                      <a:pt x="1814" y="1193"/>
                    </a:lnTo>
                    <a:cubicBezTo>
                      <a:pt x="1814" y="1189"/>
                      <a:pt x="1818" y="1185"/>
                      <a:pt x="1822" y="1185"/>
                    </a:cubicBezTo>
                    <a:cubicBezTo>
                      <a:pt x="1826" y="1185"/>
                      <a:pt x="1830" y="1189"/>
                      <a:pt x="1830" y="1193"/>
                    </a:cubicBezTo>
                    <a:lnTo>
                      <a:pt x="1830" y="1305"/>
                    </a:lnTo>
                    <a:cubicBezTo>
                      <a:pt x="1830" y="1309"/>
                      <a:pt x="1826" y="1313"/>
                      <a:pt x="1822" y="1313"/>
                    </a:cubicBezTo>
                    <a:cubicBezTo>
                      <a:pt x="1818" y="1313"/>
                      <a:pt x="1814" y="1309"/>
                      <a:pt x="1814" y="1305"/>
                    </a:cubicBezTo>
                    <a:close/>
                    <a:moveTo>
                      <a:pt x="1814" y="1113"/>
                    </a:moveTo>
                    <a:lnTo>
                      <a:pt x="1814" y="1001"/>
                    </a:lnTo>
                    <a:cubicBezTo>
                      <a:pt x="1814" y="997"/>
                      <a:pt x="1818" y="993"/>
                      <a:pt x="1822" y="993"/>
                    </a:cubicBezTo>
                    <a:cubicBezTo>
                      <a:pt x="1826" y="993"/>
                      <a:pt x="1830" y="997"/>
                      <a:pt x="1830" y="1001"/>
                    </a:cubicBezTo>
                    <a:lnTo>
                      <a:pt x="1830" y="1113"/>
                    </a:lnTo>
                    <a:cubicBezTo>
                      <a:pt x="1830" y="1117"/>
                      <a:pt x="1826" y="1121"/>
                      <a:pt x="1822" y="1121"/>
                    </a:cubicBezTo>
                    <a:cubicBezTo>
                      <a:pt x="1818" y="1121"/>
                      <a:pt x="1814" y="1117"/>
                      <a:pt x="1814" y="1113"/>
                    </a:cubicBezTo>
                    <a:close/>
                    <a:moveTo>
                      <a:pt x="1814" y="921"/>
                    </a:moveTo>
                    <a:lnTo>
                      <a:pt x="1814" y="809"/>
                    </a:lnTo>
                    <a:cubicBezTo>
                      <a:pt x="1814" y="805"/>
                      <a:pt x="1818" y="801"/>
                      <a:pt x="1822" y="801"/>
                    </a:cubicBezTo>
                    <a:cubicBezTo>
                      <a:pt x="1826" y="801"/>
                      <a:pt x="1830" y="805"/>
                      <a:pt x="1830" y="809"/>
                    </a:cubicBezTo>
                    <a:lnTo>
                      <a:pt x="1830" y="921"/>
                    </a:lnTo>
                    <a:cubicBezTo>
                      <a:pt x="1830" y="925"/>
                      <a:pt x="1826" y="929"/>
                      <a:pt x="1822" y="929"/>
                    </a:cubicBezTo>
                    <a:cubicBezTo>
                      <a:pt x="1818" y="929"/>
                      <a:pt x="1814" y="925"/>
                      <a:pt x="1814" y="921"/>
                    </a:cubicBezTo>
                    <a:close/>
                    <a:moveTo>
                      <a:pt x="1814" y="729"/>
                    </a:moveTo>
                    <a:lnTo>
                      <a:pt x="1814" y="617"/>
                    </a:lnTo>
                    <a:cubicBezTo>
                      <a:pt x="1814" y="613"/>
                      <a:pt x="1818" y="609"/>
                      <a:pt x="1822" y="609"/>
                    </a:cubicBezTo>
                    <a:cubicBezTo>
                      <a:pt x="1826" y="609"/>
                      <a:pt x="1830" y="613"/>
                      <a:pt x="1830" y="617"/>
                    </a:cubicBezTo>
                    <a:lnTo>
                      <a:pt x="1830" y="729"/>
                    </a:lnTo>
                    <a:cubicBezTo>
                      <a:pt x="1830" y="733"/>
                      <a:pt x="1826" y="737"/>
                      <a:pt x="1822" y="737"/>
                    </a:cubicBezTo>
                    <a:cubicBezTo>
                      <a:pt x="1818" y="737"/>
                      <a:pt x="1814" y="733"/>
                      <a:pt x="1814" y="729"/>
                    </a:cubicBezTo>
                    <a:close/>
                    <a:moveTo>
                      <a:pt x="1814" y="537"/>
                    </a:moveTo>
                    <a:lnTo>
                      <a:pt x="1814" y="425"/>
                    </a:lnTo>
                    <a:cubicBezTo>
                      <a:pt x="1814" y="421"/>
                      <a:pt x="1818" y="417"/>
                      <a:pt x="1822" y="417"/>
                    </a:cubicBezTo>
                    <a:cubicBezTo>
                      <a:pt x="1826" y="417"/>
                      <a:pt x="1830" y="421"/>
                      <a:pt x="1830" y="425"/>
                    </a:cubicBezTo>
                    <a:lnTo>
                      <a:pt x="1830" y="537"/>
                    </a:lnTo>
                    <a:cubicBezTo>
                      <a:pt x="1830" y="541"/>
                      <a:pt x="1826" y="545"/>
                      <a:pt x="1822" y="545"/>
                    </a:cubicBezTo>
                    <a:cubicBezTo>
                      <a:pt x="1818" y="545"/>
                      <a:pt x="1814" y="541"/>
                      <a:pt x="1814" y="537"/>
                    </a:cubicBezTo>
                    <a:close/>
                    <a:moveTo>
                      <a:pt x="1814" y="345"/>
                    </a:moveTo>
                    <a:lnTo>
                      <a:pt x="1814" y="233"/>
                    </a:lnTo>
                    <a:cubicBezTo>
                      <a:pt x="1814" y="229"/>
                      <a:pt x="1818" y="225"/>
                      <a:pt x="1822" y="225"/>
                    </a:cubicBezTo>
                    <a:cubicBezTo>
                      <a:pt x="1826" y="225"/>
                      <a:pt x="1830" y="229"/>
                      <a:pt x="1830" y="233"/>
                    </a:cubicBezTo>
                    <a:lnTo>
                      <a:pt x="1830" y="345"/>
                    </a:lnTo>
                    <a:cubicBezTo>
                      <a:pt x="1830" y="349"/>
                      <a:pt x="1826" y="353"/>
                      <a:pt x="1822" y="353"/>
                    </a:cubicBezTo>
                    <a:cubicBezTo>
                      <a:pt x="1818" y="353"/>
                      <a:pt x="1814" y="349"/>
                      <a:pt x="1814" y="345"/>
                    </a:cubicBezTo>
                    <a:close/>
                    <a:moveTo>
                      <a:pt x="1814" y="153"/>
                    </a:moveTo>
                    <a:lnTo>
                      <a:pt x="1814" y="41"/>
                    </a:lnTo>
                    <a:cubicBezTo>
                      <a:pt x="1814" y="37"/>
                      <a:pt x="1818" y="33"/>
                      <a:pt x="1822" y="33"/>
                    </a:cubicBezTo>
                    <a:cubicBezTo>
                      <a:pt x="1826" y="33"/>
                      <a:pt x="1830" y="37"/>
                      <a:pt x="1830" y="41"/>
                    </a:cubicBezTo>
                    <a:lnTo>
                      <a:pt x="1830" y="153"/>
                    </a:lnTo>
                    <a:cubicBezTo>
                      <a:pt x="1830" y="157"/>
                      <a:pt x="1826" y="161"/>
                      <a:pt x="1822" y="161"/>
                    </a:cubicBezTo>
                    <a:cubicBezTo>
                      <a:pt x="1818" y="161"/>
                      <a:pt x="1814" y="157"/>
                      <a:pt x="1814" y="153"/>
                    </a:cubicBezTo>
                    <a:close/>
                    <a:moveTo>
                      <a:pt x="1775" y="16"/>
                    </a:moveTo>
                    <a:lnTo>
                      <a:pt x="1663" y="16"/>
                    </a:lnTo>
                    <a:cubicBezTo>
                      <a:pt x="1658" y="16"/>
                      <a:pt x="1655" y="13"/>
                      <a:pt x="1655" y="8"/>
                    </a:cubicBezTo>
                    <a:cubicBezTo>
                      <a:pt x="1655" y="4"/>
                      <a:pt x="1658" y="0"/>
                      <a:pt x="1663" y="0"/>
                    </a:cubicBezTo>
                    <a:lnTo>
                      <a:pt x="1775" y="0"/>
                    </a:lnTo>
                    <a:cubicBezTo>
                      <a:pt x="1779" y="0"/>
                      <a:pt x="1783" y="4"/>
                      <a:pt x="1783" y="8"/>
                    </a:cubicBezTo>
                    <a:cubicBezTo>
                      <a:pt x="1783" y="13"/>
                      <a:pt x="1779" y="16"/>
                      <a:pt x="1775" y="16"/>
                    </a:cubicBezTo>
                    <a:close/>
                    <a:moveTo>
                      <a:pt x="1583" y="16"/>
                    </a:moveTo>
                    <a:lnTo>
                      <a:pt x="1471" y="16"/>
                    </a:lnTo>
                    <a:cubicBezTo>
                      <a:pt x="1466" y="16"/>
                      <a:pt x="1463" y="13"/>
                      <a:pt x="1463" y="8"/>
                    </a:cubicBezTo>
                    <a:cubicBezTo>
                      <a:pt x="1463" y="4"/>
                      <a:pt x="1466" y="0"/>
                      <a:pt x="1471" y="0"/>
                    </a:cubicBezTo>
                    <a:lnTo>
                      <a:pt x="1583" y="0"/>
                    </a:lnTo>
                    <a:cubicBezTo>
                      <a:pt x="1587" y="0"/>
                      <a:pt x="1591" y="4"/>
                      <a:pt x="1591" y="8"/>
                    </a:cubicBezTo>
                    <a:cubicBezTo>
                      <a:pt x="1591" y="13"/>
                      <a:pt x="1587" y="16"/>
                      <a:pt x="1583" y="16"/>
                    </a:cubicBezTo>
                    <a:close/>
                    <a:moveTo>
                      <a:pt x="1391" y="16"/>
                    </a:moveTo>
                    <a:lnTo>
                      <a:pt x="1321" y="16"/>
                    </a:lnTo>
                    <a:cubicBezTo>
                      <a:pt x="1316" y="16"/>
                      <a:pt x="1313" y="13"/>
                      <a:pt x="1313" y="8"/>
                    </a:cubicBezTo>
                    <a:cubicBezTo>
                      <a:pt x="1313" y="4"/>
                      <a:pt x="1316" y="0"/>
                      <a:pt x="1321" y="0"/>
                    </a:cubicBezTo>
                    <a:lnTo>
                      <a:pt x="1391" y="0"/>
                    </a:lnTo>
                    <a:cubicBezTo>
                      <a:pt x="1395" y="0"/>
                      <a:pt x="1399" y="4"/>
                      <a:pt x="1399" y="8"/>
                    </a:cubicBezTo>
                    <a:cubicBezTo>
                      <a:pt x="1399" y="13"/>
                      <a:pt x="1395" y="16"/>
                      <a:pt x="139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3" name="Rectangle 976">
                <a:extLst>
                  <a:ext uri="{FF2B5EF4-FFF2-40B4-BE49-F238E27FC236}">
                    <a16:creationId xmlns="" xmlns:a16="http://schemas.microsoft.com/office/drawing/2014/main" id="{7C7D6190-34F2-40E4-9F44-69FE8AA5E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" y="1488"/>
                <a:ext cx="563" cy="125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4" name="Rectangle 977">
                <a:extLst>
                  <a:ext uri="{FF2B5EF4-FFF2-40B4-BE49-F238E27FC236}">
                    <a16:creationId xmlns="" xmlns:a16="http://schemas.microsoft.com/office/drawing/2014/main" id="{596CB89C-C9A3-4B8D-9F87-6D623C1A5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5" name="Freeform 978">
                <a:extLst>
                  <a:ext uri="{FF2B5EF4-FFF2-40B4-BE49-F238E27FC236}">
                    <a16:creationId xmlns="" xmlns:a16="http://schemas.microsoft.com/office/drawing/2014/main" id="{AA08FCCB-4638-4974-9661-15693066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" y="1479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" name="Rectangle 979">
                <a:extLst>
                  <a:ext uri="{FF2B5EF4-FFF2-40B4-BE49-F238E27FC236}">
                    <a16:creationId xmlns="" xmlns:a16="http://schemas.microsoft.com/office/drawing/2014/main" id="{CC1E27BF-A538-4D41-AD0A-306EBD513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7" name="Rectangle 980">
                <a:extLst>
                  <a:ext uri="{FF2B5EF4-FFF2-40B4-BE49-F238E27FC236}">
                    <a16:creationId xmlns="" xmlns:a16="http://schemas.microsoft.com/office/drawing/2014/main" id="{106B3CDF-C54A-45E3-828F-7C738708C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" y="1477"/>
                <a:ext cx="43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8" name="Freeform 981">
                <a:extLst>
                  <a:ext uri="{FF2B5EF4-FFF2-40B4-BE49-F238E27FC236}">
                    <a16:creationId xmlns="" xmlns:a16="http://schemas.microsoft.com/office/drawing/2014/main" id="{5AC540E2-EC49-4489-9630-F8343F861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" y="1479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9" name="Rectangle 982">
                <a:extLst>
                  <a:ext uri="{FF2B5EF4-FFF2-40B4-BE49-F238E27FC236}">
                    <a16:creationId xmlns="" xmlns:a16="http://schemas.microsoft.com/office/drawing/2014/main" id="{6A946D0F-B1D4-4FEE-AA12-6DD01AAE8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" y="1477"/>
                <a:ext cx="43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0" name="Freeform 983">
                <a:extLst>
                  <a:ext uri="{FF2B5EF4-FFF2-40B4-BE49-F238E27FC236}">
                    <a16:creationId xmlns="" xmlns:a16="http://schemas.microsoft.com/office/drawing/2014/main" id="{424943E7-F2CC-4FAB-97E1-AA9261B9E1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" y="1483"/>
                <a:ext cx="555" cy="1244"/>
              </a:xfrm>
              <a:custGeom>
                <a:avLst/>
                <a:gdLst>
                  <a:gd name="T0" fmla="*/ 317 w 1830"/>
                  <a:gd name="T1" fmla="*/ 16 h 5458"/>
                  <a:gd name="T2" fmla="*/ 13 w 1830"/>
                  <a:gd name="T3" fmla="*/ 16 h 5458"/>
                  <a:gd name="T4" fmla="*/ 8 w 1830"/>
                  <a:gd name="T5" fmla="*/ 202 h 5458"/>
                  <a:gd name="T6" fmla="*/ 0 w 1830"/>
                  <a:gd name="T7" fmla="*/ 386 h 5458"/>
                  <a:gd name="T8" fmla="*/ 0 w 1830"/>
                  <a:gd name="T9" fmla="*/ 466 h 5458"/>
                  <a:gd name="T10" fmla="*/ 8 w 1830"/>
                  <a:gd name="T11" fmla="*/ 650 h 5458"/>
                  <a:gd name="T12" fmla="*/ 16 w 1830"/>
                  <a:gd name="T13" fmla="*/ 850 h 5458"/>
                  <a:gd name="T14" fmla="*/ 16 w 1830"/>
                  <a:gd name="T15" fmla="*/ 1234 h 5458"/>
                  <a:gd name="T16" fmla="*/ 16 w 1830"/>
                  <a:gd name="T17" fmla="*/ 1538 h 5458"/>
                  <a:gd name="T18" fmla="*/ 8 w 1830"/>
                  <a:gd name="T19" fmla="*/ 1738 h 5458"/>
                  <a:gd name="T20" fmla="*/ 0 w 1830"/>
                  <a:gd name="T21" fmla="*/ 1922 h 5458"/>
                  <a:gd name="T22" fmla="*/ 0 w 1830"/>
                  <a:gd name="T23" fmla="*/ 2002 h 5458"/>
                  <a:gd name="T24" fmla="*/ 8 w 1830"/>
                  <a:gd name="T25" fmla="*/ 2186 h 5458"/>
                  <a:gd name="T26" fmla="*/ 16 w 1830"/>
                  <a:gd name="T27" fmla="*/ 2386 h 5458"/>
                  <a:gd name="T28" fmla="*/ 16 w 1830"/>
                  <a:gd name="T29" fmla="*/ 2770 h 5458"/>
                  <a:gd name="T30" fmla="*/ 16 w 1830"/>
                  <a:gd name="T31" fmla="*/ 3074 h 5458"/>
                  <a:gd name="T32" fmla="*/ 8 w 1830"/>
                  <a:gd name="T33" fmla="*/ 3274 h 5458"/>
                  <a:gd name="T34" fmla="*/ 0 w 1830"/>
                  <a:gd name="T35" fmla="*/ 3458 h 5458"/>
                  <a:gd name="T36" fmla="*/ 0 w 1830"/>
                  <a:gd name="T37" fmla="*/ 3538 h 5458"/>
                  <a:gd name="T38" fmla="*/ 8 w 1830"/>
                  <a:gd name="T39" fmla="*/ 3722 h 5458"/>
                  <a:gd name="T40" fmla="*/ 16 w 1830"/>
                  <a:gd name="T41" fmla="*/ 3922 h 5458"/>
                  <a:gd name="T42" fmla="*/ 16 w 1830"/>
                  <a:gd name="T43" fmla="*/ 4306 h 5458"/>
                  <a:gd name="T44" fmla="*/ 16 w 1830"/>
                  <a:gd name="T45" fmla="*/ 4610 h 5458"/>
                  <a:gd name="T46" fmla="*/ 8 w 1830"/>
                  <a:gd name="T47" fmla="*/ 4810 h 5458"/>
                  <a:gd name="T48" fmla="*/ 0 w 1830"/>
                  <a:gd name="T49" fmla="*/ 4994 h 5458"/>
                  <a:gd name="T50" fmla="*/ 0 w 1830"/>
                  <a:gd name="T51" fmla="*/ 5074 h 5458"/>
                  <a:gd name="T52" fmla="*/ 8 w 1830"/>
                  <a:gd name="T53" fmla="*/ 5258 h 5458"/>
                  <a:gd name="T54" fmla="*/ 16 w 1830"/>
                  <a:gd name="T55" fmla="*/ 5442 h 5458"/>
                  <a:gd name="T56" fmla="*/ 400 w 1830"/>
                  <a:gd name="T57" fmla="*/ 5442 h 5458"/>
                  <a:gd name="T58" fmla="*/ 704 w 1830"/>
                  <a:gd name="T59" fmla="*/ 5442 h 5458"/>
                  <a:gd name="T60" fmla="*/ 904 w 1830"/>
                  <a:gd name="T61" fmla="*/ 5450 h 5458"/>
                  <a:gd name="T62" fmla="*/ 1088 w 1830"/>
                  <a:gd name="T63" fmla="*/ 5458 h 5458"/>
                  <a:gd name="T64" fmla="*/ 1168 w 1830"/>
                  <a:gd name="T65" fmla="*/ 5458 h 5458"/>
                  <a:gd name="T66" fmla="*/ 1352 w 1830"/>
                  <a:gd name="T67" fmla="*/ 5450 h 5458"/>
                  <a:gd name="T68" fmla="*/ 1552 w 1830"/>
                  <a:gd name="T69" fmla="*/ 5442 h 5458"/>
                  <a:gd name="T70" fmla="*/ 1822 w 1830"/>
                  <a:gd name="T71" fmla="*/ 5458 h 5458"/>
                  <a:gd name="T72" fmla="*/ 1830 w 1830"/>
                  <a:gd name="T73" fmla="*/ 5336 h 5458"/>
                  <a:gd name="T74" fmla="*/ 1822 w 1830"/>
                  <a:gd name="T75" fmla="*/ 5152 h 5458"/>
                  <a:gd name="T76" fmla="*/ 1814 w 1830"/>
                  <a:gd name="T77" fmla="*/ 4952 h 5458"/>
                  <a:gd name="T78" fmla="*/ 1814 w 1830"/>
                  <a:gd name="T79" fmla="*/ 4568 h 5458"/>
                  <a:gd name="T80" fmla="*/ 1814 w 1830"/>
                  <a:gd name="T81" fmla="*/ 4264 h 5458"/>
                  <a:gd name="T82" fmla="*/ 1822 w 1830"/>
                  <a:gd name="T83" fmla="*/ 4064 h 5458"/>
                  <a:gd name="T84" fmla="*/ 1830 w 1830"/>
                  <a:gd name="T85" fmla="*/ 3880 h 5458"/>
                  <a:gd name="T86" fmla="*/ 1830 w 1830"/>
                  <a:gd name="T87" fmla="*/ 3800 h 5458"/>
                  <a:gd name="T88" fmla="*/ 1822 w 1830"/>
                  <a:gd name="T89" fmla="*/ 3616 h 5458"/>
                  <a:gd name="T90" fmla="*/ 1814 w 1830"/>
                  <a:gd name="T91" fmla="*/ 3416 h 5458"/>
                  <a:gd name="T92" fmla="*/ 1814 w 1830"/>
                  <a:gd name="T93" fmla="*/ 3032 h 5458"/>
                  <a:gd name="T94" fmla="*/ 1814 w 1830"/>
                  <a:gd name="T95" fmla="*/ 2728 h 5458"/>
                  <a:gd name="T96" fmla="*/ 1822 w 1830"/>
                  <a:gd name="T97" fmla="*/ 2528 h 5458"/>
                  <a:gd name="T98" fmla="*/ 1830 w 1830"/>
                  <a:gd name="T99" fmla="*/ 2344 h 5458"/>
                  <a:gd name="T100" fmla="*/ 1830 w 1830"/>
                  <a:gd name="T101" fmla="*/ 2264 h 5458"/>
                  <a:gd name="T102" fmla="*/ 1822 w 1830"/>
                  <a:gd name="T103" fmla="*/ 2080 h 5458"/>
                  <a:gd name="T104" fmla="*/ 1814 w 1830"/>
                  <a:gd name="T105" fmla="*/ 1880 h 5458"/>
                  <a:gd name="T106" fmla="*/ 1814 w 1830"/>
                  <a:gd name="T107" fmla="*/ 1496 h 5458"/>
                  <a:gd name="T108" fmla="*/ 1814 w 1830"/>
                  <a:gd name="T109" fmla="*/ 1192 h 5458"/>
                  <a:gd name="T110" fmla="*/ 1822 w 1830"/>
                  <a:gd name="T111" fmla="*/ 992 h 5458"/>
                  <a:gd name="T112" fmla="*/ 1830 w 1830"/>
                  <a:gd name="T113" fmla="*/ 808 h 5458"/>
                  <a:gd name="T114" fmla="*/ 1830 w 1830"/>
                  <a:gd name="T115" fmla="*/ 728 h 5458"/>
                  <a:gd name="T116" fmla="*/ 1822 w 1830"/>
                  <a:gd name="T117" fmla="*/ 544 h 5458"/>
                  <a:gd name="T118" fmla="*/ 1814 w 1830"/>
                  <a:gd name="T119" fmla="*/ 344 h 5458"/>
                  <a:gd name="T120" fmla="*/ 1775 w 1830"/>
                  <a:gd name="T121" fmla="*/ 16 h 5458"/>
                  <a:gd name="T122" fmla="*/ 1471 w 1830"/>
                  <a:gd name="T123" fmla="*/ 16 h 5458"/>
                  <a:gd name="T124" fmla="*/ 1313 w 1830"/>
                  <a:gd name="T125" fmla="*/ 8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0" h="5458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2"/>
                      <a:pt x="389" y="8"/>
                    </a:cubicBezTo>
                    <a:cubicBezTo>
                      <a:pt x="389" y="3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4" y="0"/>
                      <a:pt x="517" y="3"/>
                      <a:pt x="517" y="8"/>
                    </a:cubicBezTo>
                    <a:cubicBezTo>
                      <a:pt x="517" y="12"/>
                      <a:pt x="514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2"/>
                      <a:pt x="197" y="8"/>
                    </a:cubicBezTo>
                    <a:cubicBezTo>
                      <a:pt x="197" y="3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2" y="0"/>
                      <a:pt x="325" y="3"/>
                      <a:pt x="325" y="8"/>
                    </a:cubicBezTo>
                    <a:cubicBezTo>
                      <a:pt x="325" y="12"/>
                      <a:pt x="322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9" y="16"/>
                      <a:pt x="5" y="12"/>
                      <a:pt x="5" y="8"/>
                    </a:cubicBezTo>
                    <a:cubicBezTo>
                      <a:pt x="5" y="3"/>
                      <a:pt x="9" y="0"/>
                      <a:pt x="13" y="0"/>
                    </a:cubicBezTo>
                    <a:lnTo>
                      <a:pt x="125" y="0"/>
                    </a:lnTo>
                    <a:cubicBezTo>
                      <a:pt x="130" y="0"/>
                      <a:pt x="133" y="3"/>
                      <a:pt x="133" y="8"/>
                    </a:cubicBezTo>
                    <a:cubicBezTo>
                      <a:pt x="133" y="12"/>
                      <a:pt x="130" y="16"/>
                      <a:pt x="125" y="16"/>
                    </a:cubicBezTo>
                    <a:close/>
                    <a:moveTo>
                      <a:pt x="16" y="82"/>
                    </a:moveTo>
                    <a:lnTo>
                      <a:pt x="16" y="194"/>
                    </a:lnTo>
                    <a:cubicBezTo>
                      <a:pt x="16" y="199"/>
                      <a:pt x="13" y="202"/>
                      <a:pt x="8" y="202"/>
                    </a:cubicBezTo>
                    <a:cubicBezTo>
                      <a:pt x="4" y="202"/>
                      <a:pt x="0" y="199"/>
                      <a:pt x="0" y="194"/>
                    </a:cubicBezTo>
                    <a:lnTo>
                      <a:pt x="0" y="82"/>
                    </a:lnTo>
                    <a:cubicBezTo>
                      <a:pt x="0" y="78"/>
                      <a:pt x="4" y="74"/>
                      <a:pt x="8" y="74"/>
                    </a:cubicBezTo>
                    <a:cubicBezTo>
                      <a:pt x="13" y="74"/>
                      <a:pt x="16" y="78"/>
                      <a:pt x="16" y="82"/>
                    </a:cubicBezTo>
                    <a:close/>
                    <a:moveTo>
                      <a:pt x="16" y="274"/>
                    </a:moveTo>
                    <a:lnTo>
                      <a:pt x="16" y="386"/>
                    </a:lnTo>
                    <a:cubicBezTo>
                      <a:pt x="16" y="391"/>
                      <a:pt x="13" y="394"/>
                      <a:pt x="8" y="394"/>
                    </a:cubicBezTo>
                    <a:cubicBezTo>
                      <a:pt x="4" y="394"/>
                      <a:pt x="0" y="391"/>
                      <a:pt x="0" y="386"/>
                    </a:cubicBezTo>
                    <a:lnTo>
                      <a:pt x="0" y="274"/>
                    </a:lnTo>
                    <a:cubicBezTo>
                      <a:pt x="0" y="270"/>
                      <a:pt x="4" y="266"/>
                      <a:pt x="8" y="266"/>
                    </a:cubicBezTo>
                    <a:cubicBezTo>
                      <a:pt x="13" y="266"/>
                      <a:pt x="16" y="270"/>
                      <a:pt x="16" y="274"/>
                    </a:cubicBezTo>
                    <a:close/>
                    <a:moveTo>
                      <a:pt x="16" y="466"/>
                    </a:moveTo>
                    <a:lnTo>
                      <a:pt x="16" y="578"/>
                    </a:lnTo>
                    <a:cubicBezTo>
                      <a:pt x="16" y="583"/>
                      <a:pt x="13" y="586"/>
                      <a:pt x="8" y="586"/>
                    </a:cubicBezTo>
                    <a:cubicBezTo>
                      <a:pt x="4" y="586"/>
                      <a:pt x="0" y="583"/>
                      <a:pt x="0" y="578"/>
                    </a:cubicBezTo>
                    <a:lnTo>
                      <a:pt x="0" y="466"/>
                    </a:lnTo>
                    <a:cubicBezTo>
                      <a:pt x="0" y="462"/>
                      <a:pt x="4" y="458"/>
                      <a:pt x="8" y="458"/>
                    </a:cubicBezTo>
                    <a:cubicBezTo>
                      <a:pt x="13" y="458"/>
                      <a:pt x="16" y="462"/>
                      <a:pt x="16" y="466"/>
                    </a:cubicBezTo>
                    <a:close/>
                    <a:moveTo>
                      <a:pt x="16" y="658"/>
                    </a:moveTo>
                    <a:lnTo>
                      <a:pt x="16" y="770"/>
                    </a:lnTo>
                    <a:cubicBezTo>
                      <a:pt x="16" y="775"/>
                      <a:pt x="13" y="778"/>
                      <a:pt x="8" y="778"/>
                    </a:cubicBezTo>
                    <a:cubicBezTo>
                      <a:pt x="4" y="778"/>
                      <a:pt x="0" y="775"/>
                      <a:pt x="0" y="770"/>
                    </a:cubicBezTo>
                    <a:lnTo>
                      <a:pt x="0" y="658"/>
                    </a:lnTo>
                    <a:cubicBezTo>
                      <a:pt x="0" y="654"/>
                      <a:pt x="4" y="650"/>
                      <a:pt x="8" y="650"/>
                    </a:cubicBezTo>
                    <a:cubicBezTo>
                      <a:pt x="13" y="650"/>
                      <a:pt x="16" y="654"/>
                      <a:pt x="16" y="658"/>
                    </a:cubicBezTo>
                    <a:close/>
                    <a:moveTo>
                      <a:pt x="16" y="850"/>
                    </a:moveTo>
                    <a:lnTo>
                      <a:pt x="16" y="962"/>
                    </a:lnTo>
                    <a:cubicBezTo>
                      <a:pt x="16" y="967"/>
                      <a:pt x="13" y="970"/>
                      <a:pt x="8" y="970"/>
                    </a:cubicBezTo>
                    <a:cubicBezTo>
                      <a:pt x="4" y="970"/>
                      <a:pt x="0" y="967"/>
                      <a:pt x="0" y="962"/>
                    </a:cubicBezTo>
                    <a:lnTo>
                      <a:pt x="0" y="850"/>
                    </a:lnTo>
                    <a:cubicBezTo>
                      <a:pt x="0" y="846"/>
                      <a:pt x="4" y="842"/>
                      <a:pt x="8" y="842"/>
                    </a:cubicBezTo>
                    <a:cubicBezTo>
                      <a:pt x="13" y="842"/>
                      <a:pt x="16" y="846"/>
                      <a:pt x="16" y="850"/>
                    </a:cubicBezTo>
                    <a:close/>
                    <a:moveTo>
                      <a:pt x="16" y="1042"/>
                    </a:moveTo>
                    <a:lnTo>
                      <a:pt x="16" y="1154"/>
                    </a:lnTo>
                    <a:cubicBezTo>
                      <a:pt x="16" y="1159"/>
                      <a:pt x="13" y="1162"/>
                      <a:pt x="8" y="1162"/>
                    </a:cubicBezTo>
                    <a:cubicBezTo>
                      <a:pt x="4" y="1162"/>
                      <a:pt x="0" y="1159"/>
                      <a:pt x="0" y="1154"/>
                    </a:cubicBezTo>
                    <a:lnTo>
                      <a:pt x="0" y="1042"/>
                    </a:lnTo>
                    <a:cubicBezTo>
                      <a:pt x="0" y="1038"/>
                      <a:pt x="4" y="1034"/>
                      <a:pt x="8" y="1034"/>
                    </a:cubicBezTo>
                    <a:cubicBezTo>
                      <a:pt x="13" y="1034"/>
                      <a:pt x="16" y="1038"/>
                      <a:pt x="16" y="1042"/>
                    </a:cubicBezTo>
                    <a:close/>
                    <a:moveTo>
                      <a:pt x="16" y="1234"/>
                    </a:moveTo>
                    <a:lnTo>
                      <a:pt x="16" y="1346"/>
                    </a:lnTo>
                    <a:cubicBezTo>
                      <a:pt x="16" y="1351"/>
                      <a:pt x="13" y="1354"/>
                      <a:pt x="8" y="1354"/>
                    </a:cubicBezTo>
                    <a:cubicBezTo>
                      <a:pt x="4" y="1354"/>
                      <a:pt x="0" y="1351"/>
                      <a:pt x="0" y="1346"/>
                    </a:cubicBezTo>
                    <a:lnTo>
                      <a:pt x="0" y="1234"/>
                    </a:lnTo>
                    <a:cubicBezTo>
                      <a:pt x="0" y="1230"/>
                      <a:pt x="4" y="1226"/>
                      <a:pt x="8" y="1226"/>
                    </a:cubicBezTo>
                    <a:cubicBezTo>
                      <a:pt x="13" y="1226"/>
                      <a:pt x="16" y="1230"/>
                      <a:pt x="16" y="1234"/>
                    </a:cubicBezTo>
                    <a:close/>
                    <a:moveTo>
                      <a:pt x="16" y="1426"/>
                    </a:moveTo>
                    <a:lnTo>
                      <a:pt x="16" y="1538"/>
                    </a:lnTo>
                    <a:cubicBezTo>
                      <a:pt x="16" y="1543"/>
                      <a:pt x="13" y="1546"/>
                      <a:pt x="8" y="1546"/>
                    </a:cubicBezTo>
                    <a:cubicBezTo>
                      <a:pt x="4" y="1546"/>
                      <a:pt x="0" y="1543"/>
                      <a:pt x="0" y="1538"/>
                    </a:cubicBezTo>
                    <a:lnTo>
                      <a:pt x="0" y="1426"/>
                    </a:lnTo>
                    <a:cubicBezTo>
                      <a:pt x="0" y="1422"/>
                      <a:pt x="4" y="1418"/>
                      <a:pt x="8" y="1418"/>
                    </a:cubicBezTo>
                    <a:cubicBezTo>
                      <a:pt x="13" y="1418"/>
                      <a:pt x="16" y="1422"/>
                      <a:pt x="16" y="1426"/>
                    </a:cubicBezTo>
                    <a:close/>
                    <a:moveTo>
                      <a:pt x="16" y="1618"/>
                    </a:moveTo>
                    <a:lnTo>
                      <a:pt x="16" y="1730"/>
                    </a:lnTo>
                    <a:cubicBezTo>
                      <a:pt x="16" y="1735"/>
                      <a:pt x="13" y="1738"/>
                      <a:pt x="8" y="1738"/>
                    </a:cubicBezTo>
                    <a:cubicBezTo>
                      <a:pt x="4" y="1738"/>
                      <a:pt x="0" y="1735"/>
                      <a:pt x="0" y="1730"/>
                    </a:cubicBezTo>
                    <a:lnTo>
                      <a:pt x="0" y="1618"/>
                    </a:lnTo>
                    <a:cubicBezTo>
                      <a:pt x="0" y="1614"/>
                      <a:pt x="4" y="1610"/>
                      <a:pt x="8" y="1610"/>
                    </a:cubicBezTo>
                    <a:cubicBezTo>
                      <a:pt x="13" y="1610"/>
                      <a:pt x="16" y="1614"/>
                      <a:pt x="16" y="1618"/>
                    </a:cubicBezTo>
                    <a:close/>
                    <a:moveTo>
                      <a:pt x="16" y="1810"/>
                    </a:moveTo>
                    <a:lnTo>
                      <a:pt x="16" y="1922"/>
                    </a:lnTo>
                    <a:cubicBezTo>
                      <a:pt x="16" y="1927"/>
                      <a:pt x="13" y="1930"/>
                      <a:pt x="8" y="1930"/>
                    </a:cubicBezTo>
                    <a:cubicBezTo>
                      <a:pt x="4" y="1930"/>
                      <a:pt x="0" y="1927"/>
                      <a:pt x="0" y="1922"/>
                    </a:cubicBezTo>
                    <a:lnTo>
                      <a:pt x="0" y="1810"/>
                    </a:lnTo>
                    <a:cubicBezTo>
                      <a:pt x="0" y="1806"/>
                      <a:pt x="4" y="1802"/>
                      <a:pt x="8" y="1802"/>
                    </a:cubicBezTo>
                    <a:cubicBezTo>
                      <a:pt x="13" y="1802"/>
                      <a:pt x="16" y="1806"/>
                      <a:pt x="16" y="1810"/>
                    </a:cubicBezTo>
                    <a:close/>
                    <a:moveTo>
                      <a:pt x="16" y="2002"/>
                    </a:moveTo>
                    <a:lnTo>
                      <a:pt x="16" y="2114"/>
                    </a:lnTo>
                    <a:cubicBezTo>
                      <a:pt x="16" y="2119"/>
                      <a:pt x="13" y="2122"/>
                      <a:pt x="8" y="2122"/>
                    </a:cubicBezTo>
                    <a:cubicBezTo>
                      <a:pt x="4" y="2122"/>
                      <a:pt x="0" y="2119"/>
                      <a:pt x="0" y="2114"/>
                    </a:cubicBezTo>
                    <a:lnTo>
                      <a:pt x="0" y="2002"/>
                    </a:lnTo>
                    <a:cubicBezTo>
                      <a:pt x="0" y="1998"/>
                      <a:pt x="4" y="1994"/>
                      <a:pt x="8" y="1994"/>
                    </a:cubicBezTo>
                    <a:cubicBezTo>
                      <a:pt x="13" y="1994"/>
                      <a:pt x="16" y="1998"/>
                      <a:pt x="16" y="2002"/>
                    </a:cubicBezTo>
                    <a:close/>
                    <a:moveTo>
                      <a:pt x="16" y="2194"/>
                    </a:moveTo>
                    <a:lnTo>
                      <a:pt x="16" y="2306"/>
                    </a:lnTo>
                    <a:cubicBezTo>
                      <a:pt x="16" y="2311"/>
                      <a:pt x="13" y="2314"/>
                      <a:pt x="8" y="2314"/>
                    </a:cubicBezTo>
                    <a:cubicBezTo>
                      <a:pt x="4" y="2314"/>
                      <a:pt x="0" y="2311"/>
                      <a:pt x="0" y="2306"/>
                    </a:cubicBezTo>
                    <a:lnTo>
                      <a:pt x="0" y="2194"/>
                    </a:lnTo>
                    <a:cubicBezTo>
                      <a:pt x="0" y="2190"/>
                      <a:pt x="4" y="2186"/>
                      <a:pt x="8" y="2186"/>
                    </a:cubicBezTo>
                    <a:cubicBezTo>
                      <a:pt x="13" y="2186"/>
                      <a:pt x="16" y="2190"/>
                      <a:pt x="16" y="2194"/>
                    </a:cubicBezTo>
                    <a:close/>
                    <a:moveTo>
                      <a:pt x="16" y="2386"/>
                    </a:moveTo>
                    <a:lnTo>
                      <a:pt x="16" y="2498"/>
                    </a:lnTo>
                    <a:cubicBezTo>
                      <a:pt x="16" y="2503"/>
                      <a:pt x="13" y="2506"/>
                      <a:pt x="8" y="2506"/>
                    </a:cubicBezTo>
                    <a:cubicBezTo>
                      <a:pt x="4" y="2506"/>
                      <a:pt x="0" y="2503"/>
                      <a:pt x="0" y="2498"/>
                    </a:cubicBezTo>
                    <a:lnTo>
                      <a:pt x="0" y="2386"/>
                    </a:lnTo>
                    <a:cubicBezTo>
                      <a:pt x="0" y="2382"/>
                      <a:pt x="4" y="2378"/>
                      <a:pt x="8" y="2378"/>
                    </a:cubicBezTo>
                    <a:cubicBezTo>
                      <a:pt x="13" y="2378"/>
                      <a:pt x="16" y="2382"/>
                      <a:pt x="16" y="2386"/>
                    </a:cubicBezTo>
                    <a:close/>
                    <a:moveTo>
                      <a:pt x="16" y="2578"/>
                    </a:moveTo>
                    <a:lnTo>
                      <a:pt x="16" y="2690"/>
                    </a:lnTo>
                    <a:cubicBezTo>
                      <a:pt x="16" y="2695"/>
                      <a:pt x="13" y="2698"/>
                      <a:pt x="8" y="2698"/>
                    </a:cubicBezTo>
                    <a:cubicBezTo>
                      <a:pt x="4" y="2698"/>
                      <a:pt x="0" y="2695"/>
                      <a:pt x="0" y="2690"/>
                    </a:cubicBezTo>
                    <a:lnTo>
                      <a:pt x="0" y="2578"/>
                    </a:lnTo>
                    <a:cubicBezTo>
                      <a:pt x="0" y="2574"/>
                      <a:pt x="4" y="2570"/>
                      <a:pt x="8" y="2570"/>
                    </a:cubicBezTo>
                    <a:cubicBezTo>
                      <a:pt x="13" y="2570"/>
                      <a:pt x="16" y="2574"/>
                      <a:pt x="16" y="2578"/>
                    </a:cubicBezTo>
                    <a:close/>
                    <a:moveTo>
                      <a:pt x="16" y="2770"/>
                    </a:moveTo>
                    <a:lnTo>
                      <a:pt x="16" y="2882"/>
                    </a:lnTo>
                    <a:cubicBezTo>
                      <a:pt x="16" y="2887"/>
                      <a:pt x="13" y="2890"/>
                      <a:pt x="8" y="2890"/>
                    </a:cubicBezTo>
                    <a:cubicBezTo>
                      <a:pt x="4" y="2890"/>
                      <a:pt x="0" y="2887"/>
                      <a:pt x="0" y="2882"/>
                    </a:cubicBezTo>
                    <a:lnTo>
                      <a:pt x="0" y="2770"/>
                    </a:lnTo>
                    <a:cubicBezTo>
                      <a:pt x="0" y="2766"/>
                      <a:pt x="4" y="2762"/>
                      <a:pt x="8" y="2762"/>
                    </a:cubicBezTo>
                    <a:cubicBezTo>
                      <a:pt x="13" y="2762"/>
                      <a:pt x="16" y="2766"/>
                      <a:pt x="16" y="2770"/>
                    </a:cubicBezTo>
                    <a:close/>
                    <a:moveTo>
                      <a:pt x="16" y="2962"/>
                    </a:moveTo>
                    <a:lnTo>
                      <a:pt x="16" y="3074"/>
                    </a:lnTo>
                    <a:cubicBezTo>
                      <a:pt x="16" y="3079"/>
                      <a:pt x="13" y="3082"/>
                      <a:pt x="8" y="3082"/>
                    </a:cubicBezTo>
                    <a:cubicBezTo>
                      <a:pt x="4" y="3082"/>
                      <a:pt x="0" y="3079"/>
                      <a:pt x="0" y="3074"/>
                    </a:cubicBezTo>
                    <a:lnTo>
                      <a:pt x="0" y="2962"/>
                    </a:lnTo>
                    <a:cubicBezTo>
                      <a:pt x="0" y="2958"/>
                      <a:pt x="4" y="2954"/>
                      <a:pt x="8" y="2954"/>
                    </a:cubicBezTo>
                    <a:cubicBezTo>
                      <a:pt x="13" y="2954"/>
                      <a:pt x="16" y="2958"/>
                      <a:pt x="16" y="2962"/>
                    </a:cubicBezTo>
                    <a:close/>
                    <a:moveTo>
                      <a:pt x="16" y="3154"/>
                    </a:moveTo>
                    <a:lnTo>
                      <a:pt x="16" y="3266"/>
                    </a:lnTo>
                    <a:cubicBezTo>
                      <a:pt x="16" y="3271"/>
                      <a:pt x="13" y="3274"/>
                      <a:pt x="8" y="3274"/>
                    </a:cubicBezTo>
                    <a:cubicBezTo>
                      <a:pt x="4" y="3274"/>
                      <a:pt x="0" y="3271"/>
                      <a:pt x="0" y="3266"/>
                    </a:cubicBezTo>
                    <a:lnTo>
                      <a:pt x="0" y="3154"/>
                    </a:lnTo>
                    <a:cubicBezTo>
                      <a:pt x="0" y="3150"/>
                      <a:pt x="4" y="3146"/>
                      <a:pt x="8" y="3146"/>
                    </a:cubicBezTo>
                    <a:cubicBezTo>
                      <a:pt x="13" y="3146"/>
                      <a:pt x="16" y="3150"/>
                      <a:pt x="16" y="3154"/>
                    </a:cubicBezTo>
                    <a:close/>
                    <a:moveTo>
                      <a:pt x="16" y="3346"/>
                    </a:moveTo>
                    <a:lnTo>
                      <a:pt x="16" y="3458"/>
                    </a:lnTo>
                    <a:cubicBezTo>
                      <a:pt x="16" y="3463"/>
                      <a:pt x="13" y="3466"/>
                      <a:pt x="8" y="3466"/>
                    </a:cubicBezTo>
                    <a:cubicBezTo>
                      <a:pt x="4" y="3466"/>
                      <a:pt x="0" y="3463"/>
                      <a:pt x="0" y="3458"/>
                    </a:cubicBezTo>
                    <a:lnTo>
                      <a:pt x="0" y="3346"/>
                    </a:lnTo>
                    <a:cubicBezTo>
                      <a:pt x="0" y="3342"/>
                      <a:pt x="4" y="3338"/>
                      <a:pt x="8" y="3338"/>
                    </a:cubicBezTo>
                    <a:cubicBezTo>
                      <a:pt x="13" y="3338"/>
                      <a:pt x="16" y="3342"/>
                      <a:pt x="16" y="3346"/>
                    </a:cubicBezTo>
                    <a:close/>
                    <a:moveTo>
                      <a:pt x="16" y="3538"/>
                    </a:moveTo>
                    <a:lnTo>
                      <a:pt x="16" y="3650"/>
                    </a:lnTo>
                    <a:cubicBezTo>
                      <a:pt x="16" y="3655"/>
                      <a:pt x="13" y="3658"/>
                      <a:pt x="8" y="3658"/>
                    </a:cubicBezTo>
                    <a:cubicBezTo>
                      <a:pt x="4" y="3658"/>
                      <a:pt x="0" y="3655"/>
                      <a:pt x="0" y="3650"/>
                    </a:cubicBezTo>
                    <a:lnTo>
                      <a:pt x="0" y="3538"/>
                    </a:lnTo>
                    <a:cubicBezTo>
                      <a:pt x="0" y="3534"/>
                      <a:pt x="4" y="3530"/>
                      <a:pt x="8" y="3530"/>
                    </a:cubicBezTo>
                    <a:cubicBezTo>
                      <a:pt x="13" y="3530"/>
                      <a:pt x="16" y="3534"/>
                      <a:pt x="16" y="3538"/>
                    </a:cubicBezTo>
                    <a:close/>
                    <a:moveTo>
                      <a:pt x="16" y="3730"/>
                    </a:moveTo>
                    <a:lnTo>
                      <a:pt x="16" y="3842"/>
                    </a:lnTo>
                    <a:cubicBezTo>
                      <a:pt x="16" y="3847"/>
                      <a:pt x="13" y="3850"/>
                      <a:pt x="8" y="3850"/>
                    </a:cubicBezTo>
                    <a:cubicBezTo>
                      <a:pt x="4" y="3850"/>
                      <a:pt x="0" y="3847"/>
                      <a:pt x="0" y="3842"/>
                    </a:cubicBezTo>
                    <a:lnTo>
                      <a:pt x="0" y="3730"/>
                    </a:lnTo>
                    <a:cubicBezTo>
                      <a:pt x="0" y="3726"/>
                      <a:pt x="4" y="3722"/>
                      <a:pt x="8" y="3722"/>
                    </a:cubicBezTo>
                    <a:cubicBezTo>
                      <a:pt x="13" y="3722"/>
                      <a:pt x="16" y="3726"/>
                      <a:pt x="16" y="3730"/>
                    </a:cubicBezTo>
                    <a:close/>
                    <a:moveTo>
                      <a:pt x="16" y="3922"/>
                    </a:moveTo>
                    <a:lnTo>
                      <a:pt x="16" y="4034"/>
                    </a:lnTo>
                    <a:cubicBezTo>
                      <a:pt x="16" y="4039"/>
                      <a:pt x="13" y="4042"/>
                      <a:pt x="8" y="4042"/>
                    </a:cubicBezTo>
                    <a:cubicBezTo>
                      <a:pt x="4" y="4042"/>
                      <a:pt x="0" y="4039"/>
                      <a:pt x="0" y="4034"/>
                    </a:cubicBezTo>
                    <a:lnTo>
                      <a:pt x="0" y="3922"/>
                    </a:lnTo>
                    <a:cubicBezTo>
                      <a:pt x="0" y="3918"/>
                      <a:pt x="4" y="3914"/>
                      <a:pt x="8" y="3914"/>
                    </a:cubicBezTo>
                    <a:cubicBezTo>
                      <a:pt x="13" y="3914"/>
                      <a:pt x="16" y="3918"/>
                      <a:pt x="16" y="3922"/>
                    </a:cubicBezTo>
                    <a:close/>
                    <a:moveTo>
                      <a:pt x="16" y="4114"/>
                    </a:moveTo>
                    <a:lnTo>
                      <a:pt x="16" y="4226"/>
                    </a:lnTo>
                    <a:cubicBezTo>
                      <a:pt x="16" y="4231"/>
                      <a:pt x="13" y="4234"/>
                      <a:pt x="8" y="4234"/>
                    </a:cubicBezTo>
                    <a:cubicBezTo>
                      <a:pt x="4" y="4234"/>
                      <a:pt x="0" y="4231"/>
                      <a:pt x="0" y="4226"/>
                    </a:cubicBezTo>
                    <a:lnTo>
                      <a:pt x="0" y="4114"/>
                    </a:lnTo>
                    <a:cubicBezTo>
                      <a:pt x="0" y="4110"/>
                      <a:pt x="4" y="4106"/>
                      <a:pt x="8" y="4106"/>
                    </a:cubicBezTo>
                    <a:cubicBezTo>
                      <a:pt x="13" y="4106"/>
                      <a:pt x="16" y="4110"/>
                      <a:pt x="16" y="4114"/>
                    </a:cubicBezTo>
                    <a:close/>
                    <a:moveTo>
                      <a:pt x="16" y="4306"/>
                    </a:moveTo>
                    <a:lnTo>
                      <a:pt x="16" y="4418"/>
                    </a:lnTo>
                    <a:cubicBezTo>
                      <a:pt x="16" y="4423"/>
                      <a:pt x="13" y="4426"/>
                      <a:pt x="8" y="4426"/>
                    </a:cubicBezTo>
                    <a:cubicBezTo>
                      <a:pt x="4" y="4426"/>
                      <a:pt x="0" y="4423"/>
                      <a:pt x="0" y="4418"/>
                    </a:cubicBezTo>
                    <a:lnTo>
                      <a:pt x="0" y="4306"/>
                    </a:lnTo>
                    <a:cubicBezTo>
                      <a:pt x="0" y="4302"/>
                      <a:pt x="4" y="4298"/>
                      <a:pt x="8" y="4298"/>
                    </a:cubicBezTo>
                    <a:cubicBezTo>
                      <a:pt x="13" y="4298"/>
                      <a:pt x="16" y="4302"/>
                      <a:pt x="16" y="4306"/>
                    </a:cubicBezTo>
                    <a:close/>
                    <a:moveTo>
                      <a:pt x="16" y="4498"/>
                    </a:moveTo>
                    <a:lnTo>
                      <a:pt x="16" y="4610"/>
                    </a:lnTo>
                    <a:cubicBezTo>
                      <a:pt x="16" y="4615"/>
                      <a:pt x="13" y="4618"/>
                      <a:pt x="8" y="4618"/>
                    </a:cubicBezTo>
                    <a:cubicBezTo>
                      <a:pt x="4" y="4618"/>
                      <a:pt x="0" y="4615"/>
                      <a:pt x="0" y="4610"/>
                    </a:cubicBezTo>
                    <a:lnTo>
                      <a:pt x="0" y="4498"/>
                    </a:lnTo>
                    <a:cubicBezTo>
                      <a:pt x="0" y="4494"/>
                      <a:pt x="4" y="4490"/>
                      <a:pt x="8" y="4490"/>
                    </a:cubicBezTo>
                    <a:cubicBezTo>
                      <a:pt x="13" y="4490"/>
                      <a:pt x="16" y="4494"/>
                      <a:pt x="16" y="4498"/>
                    </a:cubicBezTo>
                    <a:close/>
                    <a:moveTo>
                      <a:pt x="16" y="4690"/>
                    </a:moveTo>
                    <a:lnTo>
                      <a:pt x="16" y="4802"/>
                    </a:lnTo>
                    <a:cubicBezTo>
                      <a:pt x="16" y="4807"/>
                      <a:pt x="13" y="4810"/>
                      <a:pt x="8" y="4810"/>
                    </a:cubicBezTo>
                    <a:cubicBezTo>
                      <a:pt x="4" y="4810"/>
                      <a:pt x="0" y="4807"/>
                      <a:pt x="0" y="4802"/>
                    </a:cubicBezTo>
                    <a:lnTo>
                      <a:pt x="0" y="4690"/>
                    </a:lnTo>
                    <a:cubicBezTo>
                      <a:pt x="0" y="4686"/>
                      <a:pt x="4" y="4682"/>
                      <a:pt x="8" y="4682"/>
                    </a:cubicBezTo>
                    <a:cubicBezTo>
                      <a:pt x="13" y="4682"/>
                      <a:pt x="16" y="4686"/>
                      <a:pt x="16" y="4690"/>
                    </a:cubicBezTo>
                    <a:close/>
                    <a:moveTo>
                      <a:pt x="16" y="4882"/>
                    </a:moveTo>
                    <a:lnTo>
                      <a:pt x="16" y="4994"/>
                    </a:lnTo>
                    <a:cubicBezTo>
                      <a:pt x="16" y="4999"/>
                      <a:pt x="13" y="5002"/>
                      <a:pt x="8" y="5002"/>
                    </a:cubicBezTo>
                    <a:cubicBezTo>
                      <a:pt x="4" y="5002"/>
                      <a:pt x="0" y="4999"/>
                      <a:pt x="0" y="4994"/>
                    </a:cubicBezTo>
                    <a:lnTo>
                      <a:pt x="0" y="4882"/>
                    </a:lnTo>
                    <a:cubicBezTo>
                      <a:pt x="0" y="4878"/>
                      <a:pt x="4" y="4874"/>
                      <a:pt x="8" y="4874"/>
                    </a:cubicBezTo>
                    <a:cubicBezTo>
                      <a:pt x="13" y="4874"/>
                      <a:pt x="16" y="4878"/>
                      <a:pt x="16" y="4882"/>
                    </a:cubicBezTo>
                    <a:close/>
                    <a:moveTo>
                      <a:pt x="16" y="5074"/>
                    </a:moveTo>
                    <a:lnTo>
                      <a:pt x="16" y="5186"/>
                    </a:lnTo>
                    <a:cubicBezTo>
                      <a:pt x="16" y="5191"/>
                      <a:pt x="13" y="5194"/>
                      <a:pt x="8" y="5194"/>
                    </a:cubicBezTo>
                    <a:cubicBezTo>
                      <a:pt x="4" y="5194"/>
                      <a:pt x="0" y="5191"/>
                      <a:pt x="0" y="5186"/>
                    </a:cubicBezTo>
                    <a:lnTo>
                      <a:pt x="0" y="5074"/>
                    </a:lnTo>
                    <a:cubicBezTo>
                      <a:pt x="0" y="5070"/>
                      <a:pt x="4" y="5066"/>
                      <a:pt x="8" y="5066"/>
                    </a:cubicBezTo>
                    <a:cubicBezTo>
                      <a:pt x="13" y="5066"/>
                      <a:pt x="16" y="5070"/>
                      <a:pt x="16" y="5074"/>
                    </a:cubicBezTo>
                    <a:close/>
                    <a:moveTo>
                      <a:pt x="16" y="5266"/>
                    </a:moveTo>
                    <a:lnTo>
                      <a:pt x="16" y="5378"/>
                    </a:lnTo>
                    <a:cubicBezTo>
                      <a:pt x="16" y="5383"/>
                      <a:pt x="13" y="5386"/>
                      <a:pt x="8" y="5386"/>
                    </a:cubicBezTo>
                    <a:cubicBezTo>
                      <a:pt x="4" y="5386"/>
                      <a:pt x="0" y="5383"/>
                      <a:pt x="0" y="5378"/>
                    </a:cubicBezTo>
                    <a:lnTo>
                      <a:pt x="0" y="5266"/>
                    </a:lnTo>
                    <a:cubicBezTo>
                      <a:pt x="0" y="5262"/>
                      <a:pt x="4" y="5258"/>
                      <a:pt x="8" y="5258"/>
                    </a:cubicBezTo>
                    <a:cubicBezTo>
                      <a:pt x="13" y="5258"/>
                      <a:pt x="16" y="5262"/>
                      <a:pt x="16" y="5266"/>
                    </a:cubicBezTo>
                    <a:close/>
                    <a:moveTo>
                      <a:pt x="16" y="5442"/>
                    </a:moveTo>
                    <a:lnTo>
                      <a:pt x="128" y="5442"/>
                    </a:lnTo>
                    <a:cubicBezTo>
                      <a:pt x="133" y="5442"/>
                      <a:pt x="136" y="5446"/>
                      <a:pt x="136" y="5450"/>
                    </a:cubicBezTo>
                    <a:cubicBezTo>
                      <a:pt x="136" y="5455"/>
                      <a:pt x="133" y="5458"/>
                      <a:pt x="128" y="5458"/>
                    </a:cubicBezTo>
                    <a:lnTo>
                      <a:pt x="16" y="5458"/>
                    </a:lnTo>
                    <a:cubicBezTo>
                      <a:pt x="12" y="5458"/>
                      <a:pt x="8" y="5455"/>
                      <a:pt x="8" y="5450"/>
                    </a:cubicBezTo>
                    <a:cubicBezTo>
                      <a:pt x="8" y="5446"/>
                      <a:pt x="12" y="5442"/>
                      <a:pt x="16" y="5442"/>
                    </a:cubicBezTo>
                    <a:close/>
                    <a:moveTo>
                      <a:pt x="208" y="5442"/>
                    </a:moveTo>
                    <a:lnTo>
                      <a:pt x="320" y="5442"/>
                    </a:lnTo>
                    <a:cubicBezTo>
                      <a:pt x="325" y="5442"/>
                      <a:pt x="328" y="5446"/>
                      <a:pt x="328" y="5450"/>
                    </a:cubicBezTo>
                    <a:cubicBezTo>
                      <a:pt x="328" y="5455"/>
                      <a:pt x="325" y="5458"/>
                      <a:pt x="320" y="5458"/>
                    </a:cubicBezTo>
                    <a:lnTo>
                      <a:pt x="208" y="5458"/>
                    </a:lnTo>
                    <a:cubicBezTo>
                      <a:pt x="204" y="5458"/>
                      <a:pt x="200" y="5455"/>
                      <a:pt x="200" y="5450"/>
                    </a:cubicBezTo>
                    <a:cubicBezTo>
                      <a:pt x="200" y="5446"/>
                      <a:pt x="204" y="5442"/>
                      <a:pt x="208" y="5442"/>
                    </a:cubicBezTo>
                    <a:close/>
                    <a:moveTo>
                      <a:pt x="400" y="5442"/>
                    </a:moveTo>
                    <a:lnTo>
                      <a:pt x="512" y="5442"/>
                    </a:lnTo>
                    <a:cubicBezTo>
                      <a:pt x="517" y="5442"/>
                      <a:pt x="520" y="5446"/>
                      <a:pt x="520" y="5450"/>
                    </a:cubicBezTo>
                    <a:cubicBezTo>
                      <a:pt x="520" y="5455"/>
                      <a:pt x="517" y="5458"/>
                      <a:pt x="512" y="5458"/>
                    </a:cubicBezTo>
                    <a:lnTo>
                      <a:pt x="400" y="5458"/>
                    </a:lnTo>
                    <a:cubicBezTo>
                      <a:pt x="396" y="5458"/>
                      <a:pt x="392" y="5455"/>
                      <a:pt x="392" y="5450"/>
                    </a:cubicBezTo>
                    <a:cubicBezTo>
                      <a:pt x="392" y="5446"/>
                      <a:pt x="396" y="5442"/>
                      <a:pt x="400" y="5442"/>
                    </a:cubicBezTo>
                    <a:close/>
                    <a:moveTo>
                      <a:pt x="592" y="5442"/>
                    </a:moveTo>
                    <a:lnTo>
                      <a:pt x="704" y="5442"/>
                    </a:lnTo>
                    <a:cubicBezTo>
                      <a:pt x="709" y="5442"/>
                      <a:pt x="712" y="5446"/>
                      <a:pt x="712" y="5450"/>
                    </a:cubicBezTo>
                    <a:cubicBezTo>
                      <a:pt x="712" y="5455"/>
                      <a:pt x="709" y="5458"/>
                      <a:pt x="704" y="5458"/>
                    </a:cubicBezTo>
                    <a:lnTo>
                      <a:pt x="592" y="5458"/>
                    </a:lnTo>
                    <a:cubicBezTo>
                      <a:pt x="588" y="5458"/>
                      <a:pt x="584" y="5455"/>
                      <a:pt x="584" y="5450"/>
                    </a:cubicBezTo>
                    <a:cubicBezTo>
                      <a:pt x="584" y="5446"/>
                      <a:pt x="588" y="5442"/>
                      <a:pt x="592" y="5442"/>
                    </a:cubicBezTo>
                    <a:close/>
                    <a:moveTo>
                      <a:pt x="784" y="5442"/>
                    </a:moveTo>
                    <a:lnTo>
                      <a:pt x="896" y="5442"/>
                    </a:lnTo>
                    <a:cubicBezTo>
                      <a:pt x="901" y="5442"/>
                      <a:pt x="904" y="5446"/>
                      <a:pt x="904" y="5450"/>
                    </a:cubicBezTo>
                    <a:cubicBezTo>
                      <a:pt x="904" y="5455"/>
                      <a:pt x="901" y="5458"/>
                      <a:pt x="896" y="5458"/>
                    </a:cubicBezTo>
                    <a:lnTo>
                      <a:pt x="784" y="5458"/>
                    </a:lnTo>
                    <a:cubicBezTo>
                      <a:pt x="780" y="5458"/>
                      <a:pt x="776" y="5455"/>
                      <a:pt x="776" y="5450"/>
                    </a:cubicBezTo>
                    <a:cubicBezTo>
                      <a:pt x="776" y="5446"/>
                      <a:pt x="780" y="5442"/>
                      <a:pt x="784" y="5442"/>
                    </a:cubicBezTo>
                    <a:close/>
                    <a:moveTo>
                      <a:pt x="976" y="5442"/>
                    </a:moveTo>
                    <a:lnTo>
                      <a:pt x="1088" y="5442"/>
                    </a:lnTo>
                    <a:cubicBezTo>
                      <a:pt x="1093" y="5442"/>
                      <a:pt x="1096" y="5446"/>
                      <a:pt x="1096" y="5450"/>
                    </a:cubicBezTo>
                    <a:cubicBezTo>
                      <a:pt x="1096" y="5455"/>
                      <a:pt x="1093" y="5458"/>
                      <a:pt x="1088" y="5458"/>
                    </a:cubicBezTo>
                    <a:lnTo>
                      <a:pt x="976" y="5458"/>
                    </a:lnTo>
                    <a:cubicBezTo>
                      <a:pt x="972" y="5458"/>
                      <a:pt x="968" y="5455"/>
                      <a:pt x="968" y="5450"/>
                    </a:cubicBezTo>
                    <a:cubicBezTo>
                      <a:pt x="968" y="5446"/>
                      <a:pt x="972" y="5442"/>
                      <a:pt x="976" y="5442"/>
                    </a:cubicBezTo>
                    <a:close/>
                    <a:moveTo>
                      <a:pt x="1168" y="5442"/>
                    </a:moveTo>
                    <a:lnTo>
                      <a:pt x="1280" y="5442"/>
                    </a:lnTo>
                    <a:cubicBezTo>
                      <a:pt x="1285" y="5442"/>
                      <a:pt x="1288" y="5446"/>
                      <a:pt x="1288" y="5450"/>
                    </a:cubicBezTo>
                    <a:cubicBezTo>
                      <a:pt x="1288" y="5455"/>
                      <a:pt x="1285" y="5458"/>
                      <a:pt x="1280" y="5458"/>
                    </a:cubicBezTo>
                    <a:lnTo>
                      <a:pt x="1168" y="5458"/>
                    </a:lnTo>
                    <a:cubicBezTo>
                      <a:pt x="1164" y="5458"/>
                      <a:pt x="1160" y="5455"/>
                      <a:pt x="1160" y="5450"/>
                    </a:cubicBezTo>
                    <a:cubicBezTo>
                      <a:pt x="1160" y="5446"/>
                      <a:pt x="1164" y="5442"/>
                      <a:pt x="1168" y="5442"/>
                    </a:cubicBezTo>
                    <a:close/>
                    <a:moveTo>
                      <a:pt x="1360" y="5442"/>
                    </a:moveTo>
                    <a:lnTo>
                      <a:pt x="1472" y="5442"/>
                    </a:lnTo>
                    <a:cubicBezTo>
                      <a:pt x="1477" y="5442"/>
                      <a:pt x="1480" y="5446"/>
                      <a:pt x="1480" y="5450"/>
                    </a:cubicBezTo>
                    <a:cubicBezTo>
                      <a:pt x="1480" y="5455"/>
                      <a:pt x="1477" y="5458"/>
                      <a:pt x="1472" y="5458"/>
                    </a:cubicBezTo>
                    <a:lnTo>
                      <a:pt x="1360" y="5458"/>
                    </a:lnTo>
                    <a:cubicBezTo>
                      <a:pt x="1356" y="5458"/>
                      <a:pt x="1352" y="5455"/>
                      <a:pt x="1352" y="5450"/>
                    </a:cubicBezTo>
                    <a:cubicBezTo>
                      <a:pt x="1352" y="5446"/>
                      <a:pt x="1356" y="5442"/>
                      <a:pt x="1360" y="5442"/>
                    </a:cubicBezTo>
                    <a:close/>
                    <a:moveTo>
                      <a:pt x="1552" y="5442"/>
                    </a:moveTo>
                    <a:lnTo>
                      <a:pt x="1664" y="5442"/>
                    </a:lnTo>
                    <a:cubicBezTo>
                      <a:pt x="1669" y="5442"/>
                      <a:pt x="1672" y="5446"/>
                      <a:pt x="1672" y="5450"/>
                    </a:cubicBezTo>
                    <a:cubicBezTo>
                      <a:pt x="1672" y="5455"/>
                      <a:pt x="1669" y="5458"/>
                      <a:pt x="1664" y="5458"/>
                    </a:cubicBezTo>
                    <a:lnTo>
                      <a:pt x="1552" y="5458"/>
                    </a:lnTo>
                    <a:cubicBezTo>
                      <a:pt x="1548" y="5458"/>
                      <a:pt x="1544" y="5455"/>
                      <a:pt x="1544" y="5450"/>
                    </a:cubicBezTo>
                    <a:cubicBezTo>
                      <a:pt x="1544" y="5446"/>
                      <a:pt x="1548" y="5442"/>
                      <a:pt x="1552" y="5442"/>
                    </a:cubicBezTo>
                    <a:close/>
                    <a:moveTo>
                      <a:pt x="1744" y="5442"/>
                    </a:moveTo>
                    <a:lnTo>
                      <a:pt x="1822" y="5442"/>
                    </a:lnTo>
                    <a:lnTo>
                      <a:pt x="1814" y="5450"/>
                    </a:lnTo>
                    <a:lnTo>
                      <a:pt x="1814" y="5416"/>
                    </a:lnTo>
                    <a:cubicBezTo>
                      <a:pt x="1814" y="5412"/>
                      <a:pt x="1818" y="5408"/>
                      <a:pt x="1822" y="5408"/>
                    </a:cubicBezTo>
                    <a:cubicBezTo>
                      <a:pt x="1827" y="5408"/>
                      <a:pt x="1830" y="5412"/>
                      <a:pt x="1830" y="5416"/>
                    </a:cubicBezTo>
                    <a:lnTo>
                      <a:pt x="1830" y="5450"/>
                    </a:lnTo>
                    <a:cubicBezTo>
                      <a:pt x="1830" y="5455"/>
                      <a:pt x="1827" y="5458"/>
                      <a:pt x="1822" y="5458"/>
                    </a:cubicBezTo>
                    <a:lnTo>
                      <a:pt x="1744" y="5458"/>
                    </a:lnTo>
                    <a:cubicBezTo>
                      <a:pt x="1740" y="5458"/>
                      <a:pt x="1736" y="5455"/>
                      <a:pt x="1736" y="5450"/>
                    </a:cubicBezTo>
                    <a:cubicBezTo>
                      <a:pt x="1736" y="5446"/>
                      <a:pt x="1740" y="5442"/>
                      <a:pt x="1744" y="5442"/>
                    </a:cubicBezTo>
                    <a:close/>
                    <a:moveTo>
                      <a:pt x="1814" y="5336"/>
                    </a:moveTo>
                    <a:lnTo>
                      <a:pt x="1814" y="5224"/>
                    </a:lnTo>
                    <a:cubicBezTo>
                      <a:pt x="1814" y="5220"/>
                      <a:pt x="1818" y="5216"/>
                      <a:pt x="1822" y="5216"/>
                    </a:cubicBezTo>
                    <a:cubicBezTo>
                      <a:pt x="1827" y="5216"/>
                      <a:pt x="1830" y="5220"/>
                      <a:pt x="1830" y="5224"/>
                    </a:cubicBezTo>
                    <a:lnTo>
                      <a:pt x="1830" y="5336"/>
                    </a:lnTo>
                    <a:cubicBezTo>
                      <a:pt x="1830" y="5341"/>
                      <a:pt x="1827" y="5344"/>
                      <a:pt x="1822" y="5344"/>
                    </a:cubicBezTo>
                    <a:cubicBezTo>
                      <a:pt x="1818" y="5344"/>
                      <a:pt x="1814" y="5341"/>
                      <a:pt x="1814" y="5336"/>
                    </a:cubicBezTo>
                    <a:close/>
                    <a:moveTo>
                      <a:pt x="1814" y="5144"/>
                    </a:moveTo>
                    <a:lnTo>
                      <a:pt x="1814" y="5032"/>
                    </a:lnTo>
                    <a:cubicBezTo>
                      <a:pt x="1814" y="5028"/>
                      <a:pt x="1818" y="5024"/>
                      <a:pt x="1822" y="5024"/>
                    </a:cubicBezTo>
                    <a:cubicBezTo>
                      <a:pt x="1827" y="5024"/>
                      <a:pt x="1830" y="5028"/>
                      <a:pt x="1830" y="5032"/>
                    </a:cubicBezTo>
                    <a:lnTo>
                      <a:pt x="1830" y="5144"/>
                    </a:lnTo>
                    <a:cubicBezTo>
                      <a:pt x="1830" y="5149"/>
                      <a:pt x="1827" y="5152"/>
                      <a:pt x="1822" y="5152"/>
                    </a:cubicBezTo>
                    <a:cubicBezTo>
                      <a:pt x="1818" y="5152"/>
                      <a:pt x="1814" y="5149"/>
                      <a:pt x="1814" y="5144"/>
                    </a:cubicBezTo>
                    <a:close/>
                    <a:moveTo>
                      <a:pt x="1814" y="4952"/>
                    </a:moveTo>
                    <a:lnTo>
                      <a:pt x="1814" y="4840"/>
                    </a:lnTo>
                    <a:cubicBezTo>
                      <a:pt x="1814" y="4836"/>
                      <a:pt x="1818" y="4832"/>
                      <a:pt x="1822" y="4832"/>
                    </a:cubicBezTo>
                    <a:cubicBezTo>
                      <a:pt x="1827" y="4832"/>
                      <a:pt x="1830" y="4836"/>
                      <a:pt x="1830" y="4840"/>
                    </a:cubicBezTo>
                    <a:lnTo>
                      <a:pt x="1830" y="4952"/>
                    </a:lnTo>
                    <a:cubicBezTo>
                      <a:pt x="1830" y="4957"/>
                      <a:pt x="1827" y="4960"/>
                      <a:pt x="1822" y="4960"/>
                    </a:cubicBezTo>
                    <a:cubicBezTo>
                      <a:pt x="1818" y="4960"/>
                      <a:pt x="1814" y="4957"/>
                      <a:pt x="1814" y="4952"/>
                    </a:cubicBezTo>
                    <a:close/>
                    <a:moveTo>
                      <a:pt x="1814" y="4760"/>
                    </a:moveTo>
                    <a:lnTo>
                      <a:pt x="1814" y="4648"/>
                    </a:lnTo>
                    <a:cubicBezTo>
                      <a:pt x="1814" y="4644"/>
                      <a:pt x="1818" y="4640"/>
                      <a:pt x="1822" y="4640"/>
                    </a:cubicBezTo>
                    <a:cubicBezTo>
                      <a:pt x="1827" y="4640"/>
                      <a:pt x="1830" y="4644"/>
                      <a:pt x="1830" y="4648"/>
                    </a:cubicBezTo>
                    <a:lnTo>
                      <a:pt x="1830" y="4760"/>
                    </a:lnTo>
                    <a:cubicBezTo>
                      <a:pt x="1830" y="4765"/>
                      <a:pt x="1827" y="4768"/>
                      <a:pt x="1822" y="4768"/>
                    </a:cubicBezTo>
                    <a:cubicBezTo>
                      <a:pt x="1818" y="4768"/>
                      <a:pt x="1814" y="4765"/>
                      <a:pt x="1814" y="4760"/>
                    </a:cubicBezTo>
                    <a:close/>
                    <a:moveTo>
                      <a:pt x="1814" y="4568"/>
                    </a:moveTo>
                    <a:lnTo>
                      <a:pt x="1814" y="4456"/>
                    </a:lnTo>
                    <a:cubicBezTo>
                      <a:pt x="1814" y="4452"/>
                      <a:pt x="1818" y="4448"/>
                      <a:pt x="1822" y="4448"/>
                    </a:cubicBezTo>
                    <a:cubicBezTo>
                      <a:pt x="1827" y="4448"/>
                      <a:pt x="1830" y="4452"/>
                      <a:pt x="1830" y="4456"/>
                    </a:cubicBezTo>
                    <a:lnTo>
                      <a:pt x="1830" y="4568"/>
                    </a:lnTo>
                    <a:cubicBezTo>
                      <a:pt x="1830" y="4573"/>
                      <a:pt x="1827" y="4576"/>
                      <a:pt x="1822" y="4576"/>
                    </a:cubicBezTo>
                    <a:cubicBezTo>
                      <a:pt x="1818" y="4576"/>
                      <a:pt x="1814" y="4573"/>
                      <a:pt x="1814" y="4568"/>
                    </a:cubicBezTo>
                    <a:close/>
                    <a:moveTo>
                      <a:pt x="1814" y="4376"/>
                    </a:moveTo>
                    <a:lnTo>
                      <a:pt x="1814" y="4264"/>
                    </a:lnTo>
                    <a:cubicBezTo>
                      <a:pt x="1814" y="4260"/>
                      <a:pt x="1818" y="4256"/>
                      <a:pt x="1822" y="4256"/>
                    </a:cubicBezTo>
                    <a:cubicBezTo>
                      <a:pt x="1827" y="4256"/>
                      <a:pt x="1830" y="4260"/>
                      <a:pt x="1830" y="4264"/>
                    </a:cubicBezTo>
                    <a:lnTo>
                      <a:pt x="1830" y="4376"/>
                    </a:lnTo>
                    <a:cubicBezTo>
                      <a:pt x="1830" y="4381"/>
                      <a:pt x="1827" y="4384"/>
                      <a:pt x="1822" y="4384"/>
                    </a:cubicBezTo>
                    <a:cubicBezTo>
                      <a:pt x="1818" y="4384"/>
                      <a:pt x="1814" y="4381"/>
                      <a:pt x="1814" y="4376"/>
                    </a:cubicBezTo>
                    <a:close/>
                    <a:moveTo>
                      <a:pt x="1814" y="4184"/>
                    </a:moveTo>
                    <a:lnTo>
                      <a:pt x="1814" y="4072"/>
                    </a:lnTo>
                    <a:cubicBezTo>
                      <a:pt x="1814" y="4068"/>
                      <a:pt x="1818" y="4064"/>
                      <a:pt x="1822" y="4064"/>
                    </a:cubicBezTo>
                    <a:cubicBezTo>
                      <a:pt x="1827" y="4064"/>
                      <a:pt x="1830" y="4068"/>
                      <a:pt x="1830" y="4072"/>
                    </a:cubicBezTo>
                    <a:lnTo>
                      <a:pt x="1830" y="4184"/>
                    </a:lnTo>
                    <a:cubicBezTo>
                      <a:pt x="1830" y="4189"/>
                      <a:pt x="1827" y="4192"/>
                      <a:pt x="1822" y="4192"/>
                    </a:cubicBezTo>
                    <a:cubicBezTo>
                      <a:pt x="1818" y="4192"/>
                      <a:pt x="1814" y="4189"/>
                      <a:pt x="1814" y="4184"/>
                    </a:cubicBezTo>
                    <a:close/>
                    <a:moveTo>
                      <a:pt x="1814" y="3992"/>
                    </a:moveTo>
                    <a:lnTo>
                      <a:pt x="1814" y="3880"/>
                    </a:lnTo>
                    <a:cubicBezTo>
                      <a:pt x="1814" y="3876"/>
                      <a:pt x="1818" y="3872"/>
                      <a:pt x="1822" y="3872"/>
                    </a:cubicBezTo>
                    <a:cubicBezTo>
                      <a:pt x="1827" y="3872"/>
                      <a:pt x="1830" y="3876"/>
                      <a:pt x="1830" y="3880"/>
                    </a:cubicBezTo>
                    <a:lnTo>
                      <a:pt x="1830" y="3992"/>
                    </a:lnTo>
                    <a:cubicBezTo>
                      <a:pt x="1830" y="3997"/>
                      <a:pt x="1827" y="4000"/>
                      <a:pt x="1822" y="4000"/>
                    </a:cubicBezTo>
                    <a:cubicBezTo>
                      <a:pt x="1818" y="4000"/>
                      <a:pt x="1814" y="3997"/>
                      <a:pt x="1814" y="3992"/>
                    </a:cubicBezTo>
                    <a:close/>
                    <a:moveTo>
                      <a:pt x="1814" y="3800"/>
                    </a:moveTo>
                    <a:lnTo>
                      <a:pt x="1814" y="3688"/>
                    </a:lnTo>
                    <a:cubicBezTo>
                      <a:pt x="1814" y="3684"/>
                      <a:pt x="1818" y="3680"/>
                      <a:pt x="1822" y="3680"/>
                    </a:cubicBezTo>
                    <a:cubicBezTo>
                      <a:pt x="1827" y="3680"/>
                      <a:pt x="1830" y="3684"/>
                      <a:pt x="1830" y="3688"/>
                    </a:cubicBezTo>
                    <a:lnTo>
                      <a:pt x="1830" y="3800"/>
                    </a:lnTo>
                    <a:cubicBezTo>
                      <a:pt x="1830" y="3805"/>
                      <a:pt x="1827" y="3808"/>
                      <a:pt x="1822" y="3808"/>
                    </a:cubicBezTo>
                    <a:cubicBezTo>
                      <a:pt x="1818" y="3808"/>
                      <a:pt x="1814" y="3805"/>
                      <a:pt x="1814" y="3800"/>
                    </a:cubicBezTo>
                    <a:close/>
                    <a:moveTo>
                      <a:pt x="1814" y="3608"/>
                    </a:moveTo>
                    <a:lnTo>
                      <a:pt x="1814" y="3496"/>
                    </a:lnTo>
                    <a:cubicBezTo>
                      <a:pt x="1814" y="3492"/>
                      <a:pt x="1818" y="3488"/>
                      <a:pt x="1822" y="3488"/>
                    </a:cubicBezTo>
                    <a:cubicBezTo>
                      <a:pt x="1827" y="3488"/>
                      <a:pt x="1830" y="3492"/>
                      <a:pt x="1830" y="3496"/>
                    </a:cubicBezTo>
                    <a:lnTo>
                      <a:pt x="1830" y="3608"/>
                    </a:lnTo>
                    <a:cubicBezTo>
                      <a:pt x="1830" y="3613"/>
                      <a:pt x="1827" y="3616"/>
                      <a:pt x="1822" y="3616"/>
                    </a:cubicBezTo>
                    <a:cubicBezTo>
                      <a:pt x="1818" y="3616"/>
                      <a:pt x="1814" y="3613"/>
                      <a:pt x="1814" y="3608"/>
                    </a:cubicBezTo>
                    <a:close/>
                    <a:moveTo>
                      <a:pt x="1814" y="3416"/>
                    </a:moveTo>
                    <a:lnTo>
                      <a:pt x="1814" y="3304"/>
                    </a:lnTo>
                    <a:cubicBezTo>
                      <a:pt x="1814" y="3300"/>
                      <a:pt x="1818" y="3296"/>
                      <a:pt x="1822" y="3296"/>
                    </a:cubicBezTo>
                    <a:cubicBezTo>
                      <a:pt x="1827" y="3296"/>
                      <a:pt x="1830" y="3300"/>
                      <a:pt x="1830" y="3304"/>
                    </a:cubicBezTo>
                    <a:lnTo>
                      <a:pt x="1830" y="3416"/>
                    </a:lnTo>
                    <a:cubicBezTo>
                      <a:pt x="1830" y="3421"/>
                      <a:pt x="1827" y="3424"/>
                      <a:pt x="1822" y="3424"/>
                    </a:cubicBezTo>
                    <a:cubicBezTo>
                      <a:pt x="1818" y="3424"/>
                      <a:pt x="1814" y="3421"/>
                      <a:pt x="1814" y="3416"/>
                    </a:cubicBezTo>
                    <a:close/>
                    <a:moveTo>
                      <a:pt x="1814" y="3224"/>
                    </a:moveTo>
                    <a:lnTo>
                      <a:pt x="1814" y="3112"/>
                    </a:lnTo>
                    <a:cubicBezTo>
                      <a:pt x="1814" y="3108"/>
                      <a:pt x="1818" y="3104"/>
                      <a:pt x="1822" y="3104"/>
                    </a:cubicBezTo>
                    <a:cubicBezTo>
                      <a:pt x="1827" y="3104"/>
                      <a:pt x="1830" y="3108"/>
                      <a:pt x="1830" y="3112"/>
                    </a:cubicBezTo>
                    <a:lnTo>
                      <a:pt x="1830" y="3224"/>
                    </a:lnTo>
                    <a:cubicBezTo>
                      <a:pt x="1830" y="3229"/>
                      <a:pt x="1827" y="3232"/>
                      <a:pt x="1822" y="3232"/>
                    </a:cubicBezTo>
                    <a:cubicBezTo>
                      <a:pt x="1818" y="3232"/>
                      <a:pt x="1814" y="3229"/>
                      <a:pt x="1814" y="3224"/>
                    </a:cubicBezTo>
                    <a:close/>
                    <a:moveTo>
                      <a:pt x="1814" y="3032"/>
                    </a:moveTo>
                    <a:lnTo>
                      <a:pt x="1814" y="2920"/>
                    </a:lnTo>
                    <a:cubicBezTo>
                      <a:pt x="1814" y="2916"/>
                      <a:pt x="1818" y="2912"/>
                      <a:pt x="1822" y="2912"/>
                    </a:cubicBezTo>
                    <a:cubicBezTo>
                      <a:pt x="1827" y="2912"/>
                      <a:pt x="1830" y="2916"/>
                      <a:pt x="1830" y="2920"/>
                    </a:cubicBezTo>
                    <a:lnTo>
                      <a:pt x="1830" y="3032"/>
                    </a:lnTo>
                    <a:cubicBezTo>
                      <a:pt x="1830" y="3037"/>
                      <a:pt x="1827" y="3040"/>
                      <a:pt x="1822" y="3040"/>
                    </a:cubicBezTo>
                    <a:cubicBezTo>
                      <a:pt x="1818" y="3040"/>
                      <a:pt x="1814" y="3037"/>
                      <a:pt x="1814" y="3032"/>
                    </a:cubicBezTo>
                    <a:close/>
                    <a:moveTo>
                      <a:pt x="1814" y="2840"/>
                    </a:moveTo>
                    <a:lnTo>
                      <a:pt x="1814" y="2728"/>
                    </a:lnTo>
                    <a:cubicBezTo>
                      <a:pt x="1814" y="2724"/>
                      <a:pt x="1818" y="2720"/>
                      <a:pt x="1822" y="2720"/>
                    </a:cubicBezTo>
                    <a:cubicBezTo>
                      <a:pt x="1827" y="2720"/>
                      <a:pt x="1830" y="2724"/>
                      <a:pt x="1830" y="2728"/>
                    </a:cubicBezTo>
                    <a:lnTo>
                      <a:pt x="1830" y="2840"/>
                    </a:lnTo>
                    <a:cubicBezTo>
                      <a:pt x="1830" y="2845"/>
                      <a:pt x="1827" y="2848"/>
                      <a:pt x="1822" y="2848"/>
                    </a:cubicBezTo>
                    <a:cubicBezTo>
                      <a:pt x="1818" y="2848"/>
                      <a:pt x="1814" y="2845"/>
                      <a:pt x="1814" y="2840"/>
                    </a:cubicBezTo>
                    <a:close/>
                    <a:moveTo>
                      <a:pt x="1814" y="2648"/>
                    </a:moveTo>
                    <a:lnTo>
                      <a:pt x="1814" y="2536"/>
                    </a:lnTo>
                    <a:cubicBezTo>
                      <a:pt x="1814" y="2532"/>
                      <a:pt x="1818" y="2528"/>
                      <a:pt x="1822" y="2528"/>
                    </a:cubicBezTo>
                    <a:cubicBezTo>
                      <a:pt x="1827" y="2528"/>
                      <a:pt x="1830" y="2532"/>
                      <a:pt x="1830" y="2536"/>
                    </a:cubicBezTo>
                    <a:lnTo>
                      <a:pt x="1830" y="2648"/>
                    </a:lnTo>
                    <a:cubicBezTo>
                      <a:pt x="1830" y="2653"/>
                      <a:pt x="1827" y="2656"/>
                      <a:pt x="1822" y="2656"/>
                    </a:cubicBezTo>
                    <a:cubicBezTo>
                      <a:pt x="1818" y="2656"/>
                      <a:pt x="1814" y="2653"/>
                      <a:pt x="1814" y="2648"/>
                    </a:cubicBezTo>
                    <a:close/>
                    <a:moveTo>
                      <a:pt x="1814" y="2456"/>
                    </a:moveTo>
                    <a:lnTo>
                      <a:pt x="1814" y="2344"/>
                    </a:lnTo>
                    <a:cubicBezTo>
                      <a:pt x="1814" y="2340"/>
                      <a:pt x="1818" y="2336"/>
                      <a:pt x="1822" y="2336"/>
                    </a:cubicBezTo>
                    <a:cubicBezTo>
                      <a:pt x="1827" y="2336"/>
                      <a:pt x="1830" y="2340"/>
                      <a:pt x="1830" y="2344"/>
                    </a:cubicBezTo>
                    <a:lnTo>
                      <a:pt x="1830" y="2456"/>
                    </a:lnTo>
                    <a:cubicBezTo>
                      <a:pt x="1830" y="2461"/>
                      <a:pt x="1827" y="2464"/>
                      <a:pt x="1822" y="2464"/>
                    </a:cubicBezTo>
                    <a:cubicBezTo>
                      <a:pt x="1818" y="2464"/>
                      <a:pt x="1814" y="2461"/>
                      <a:pt x="1814" y="2456"/>
                    </a:cubicBezTo>
                    <a:close/>
                    <a:moveTo>
                      <a:pt x="1814" y="2264"/>
                    </a:moveTo>
                    <a:lnTo>
                      <a:pt x="1814" y="2152"/>
                    </a:lnTo>
                    <a:cubicBezTo>
                      <a:pt x="1814" y="2148"/>
                      <a:pt x="1818" y="2144"/>
                      <a:pt x="1822" y="2144"/>
                    </a:cubicBezTo>
                    <a:cubicBezTo>
                      <a:pt x="1827" y="2144"/>
                      <a:pt x="1830" y="2148"/>
                      <a:pt x="1830" y="2152"/>
                    </a:cubicBezTo>
                    <a:lnTo>
                      <a:pt x="1830" y="2264"/>
                    </a:lnTo>
                    <a:cubicBezTo>
                      <a:pt x="1830" y="2269"/>
                      <a:pt x="1827" y="2272"/>
                      <a:pt x="1822" y="2272"/>
                    </a:cubicBezTo>
                    <a:cubicBezTo>
                      <a:pt x="1818" y="2272"/>
                      <a:pt x="1814" y="2269"/>
                      <a:pt x="1814" y="2264"/>
                    </a:cubicBezTo>
                    <a:close/>
                    <a:moveTo>
                      <a:pt x="1814" y="2072"/>
                    </a:moveTo>
                    <a:lnTo>
                      <a:pt x="1814" y="1960"/>
                    </a:lnTo>
                    <a:cubicBezTo>
                      <a:pt x="1814" y="1956"/>
                      <a:pt x="1818" y="1952"/>
                      <a:pt x="1822" y="1952"/>
                    </a:cubicBezTo>
                    <a:cubicBezTo>
                      <a:pt x="1827" y="1952"/>
                      <a:pt x="1830" y="1956"/>
                      <a:pt x="1830" y="1960"/>
                    </a:cubicBezTo>
                    <a:lnTo>
                      <a:pt x="1830" y="2072"/>
                    </a:lnTo>
                    <a:cubicBezTo>
                      <a:pt x="1830" y="2077"/>
                      <a:pt x="1827" y="2080"/>
                      <a:pt x="1822" y="2080"/>
                    </a:cubicBezTo>
                    <a:cubicBezTo>
                      <a:pt x="1818" y="2080"/>
                      <a:pt x="1814" y="2077"/>
                      <a:pt x="1814" y="2072"/>
                    </a:cubicBezTo>
                    <a:close/>
                    <a:moveTo>
                      <a:pt x="1814" y="1880"/>
                    </a:moveTo>
                    <a:lnTo>
                      <a:pt x="1814" y="1768"/>
                    </a:lnTo>
                    <a:cubicBezTo>
                      <a:pt x="1814" y="1764"/>
                      <a:pt x="1818" y="1760"/>
                      <a:pt x="1822" y="1760"/>
                    </a:cubicBezTo>
                    <a:cubicBezTo>
                      <a:pt x="1827" y="1760"/>
                      <a:pt x="1830" y="1764"/>
                      <a:pt x="1830" y="1768"/>
                    </a:cubicBezTo>
                    <a:lnTo>
                      <a:pt x="1830" y="1880"/>
                    </a:lnTo>
                    <a:cubicBezTo>
                      <a:pt x="1830" y="1885"/>
                      <a:pt x="1827" y="1888"/>
                      <a:pt x="1822" y="1888"/>
                    </a:cubicBezTo>
                    <a:cubicBezTo>
                      <a:pt x="1818" y="1888"/>
                      <a:pt x="1814" y="1885"/>
                      <a:pt x="1814" y="1880"/>
                    </a:cubicBezTo>
                    <a:close/>
                    <a:moveTo>
                      <a:pt x="1814" y="1688"/>
                    </a:moveTo>
                    <a:lnTo>
                      <a:pt x="1814" y="1576"/>
                    </a:lnTo>
                    <a:cubicBezTo>
                      <a:pt x="1814" y="1572"/>
                      <a:pt x="1818" y="1568"/>
                      <a:pt x="1822" y="1568"/>
                    </a:cubicBezTo>
                    <a:cubicBezTo>
                      <a:pt x="1827" y="1568"/>
                      <a:pt x="1830" y="1572"/>
                      <a:pt x="1830" y="1576"/>
                    </a:cubicBezTo>
                    <a:lnTo>
                      <a:pt x="1830" y="1688"/>
                    </a:lnTo>
                    <a:cubicBezTo>
                      <a:pt x="1830" y="1693"/>
                      <a:pt x="1827" y="1696"/>
                      <a:pt x="1822" y="1696"/>
                    </a:cubicBezTo>
                    <a:cubicBezTo>
                      <a:pt x="1818" y="1696"/>
                      <a:pt x="1814" y="1693"/>
                      <a:pt x="1814" y="1688"/>
                    </a:cubicBezTo>
                    <a:close/>
                    <a:moveTo>
                      <a:pt x="1814" y="1496"/>
                    </a:moveTo>
                    <a:lnTo>
                      <a:pt x="1814" y="1384"/>
                    </a:lnTo>
                    <a:cubicBezTo>
                      <a:pt x="1814" y="1380"/>
                      <a:pt x="1818" y="1376"/>
                      <a:pt x="1822" y="1376"/>
                    </a:cubicBezTo>
                    <a:cubicBezTo>
                      <a:pt x="1827" y="1376"/>
                      <a:pt x="1830" y="1380"/>
                      <a:pt x="1830" y="1384"/>
                    </a:cubicBezTo>
                    <a:lnTo>
                      <a:pt x="1830" y="1496"/>
                    </a:lnTo>
                    <a:cubicBezTo>
                      <a:pt x="1830" y="1501"/>
                      <a:pt x="1827" y="1504"/>
                      <a:pt x="1822" y="1504"/>
                    </a:cubicBezTo>
                    <a:cubicBezTo>
                      <a:pt x="1818" y="1504"/>
                      <a:pt x="1814" y="1501"/>
                      <a:pt x="1814" y="1496"/>
                    </a:cubicBezTo>
                    <a:close/>
                    <a:moveTo>
                      <a:pt x="1814" y="1304"/>
                    </a:moveTo>
                    <a:lnTo>
                      <a:pt x="1814" y="1192"/>
                    </a:lnTo>
                    <a:cubicBezTo>
                      <a:pt x="1814" y="1188"/>
                      <a:pt x="1818" y="1184"/>
                      <a:pt x="1822" y="1184"/>
                    </a:cubicBezTo>
                    <a:cubicBezTo>
                      <a:pt x="1827" y="1184"/>
                      <a:pt x="1830" y="1188"/>
                      <a:pt x="1830" y="1192"/>
                    </a:cubicBezTo>
                    <a:lnTo>
                      <a:pt x="1830" y="1304"/>
                    </a:lnTo>
                    <a:cubicBezTo>
                      <a:pt x="1830" y="1309"/>
                      <a:pt x="1827" y="1312"/>
                      <a:pt x="1822" y="1312"/>
                    </a:cubicBezTo>
                    <a:cubicBezTo>
                      <a:pt x="1818" y="1312"/>
                      <a:pt x="1814" y="1309"/>
                      <a:pt x="1814" y="1304"/>
                    </a:cubicBezTo>
                    <a:close/>
                    <a:moveTo>
                      <a:pt x="1814" y="1112"/>
                    </a:moveTo>
                    <a:lnTo>
                      <a:pt x="1814" y="1000"/>
                    </a:lnTo>
                    <a:cubicBezTo>
                      <a:pt x="1814" y="996"/>
                      <a:pt x="1818" y="992"/>
                      <a:pt x="1822" y="992"/>
                    </a:cubicBezTo>
                    <a:cubicBezTo>
                      <a:pt x="1827" y="992"/>
                      <a:pt x="1830" y="996"/>
                      <a:pt x="1830" y="1000"/>
                    </a:cubicBezTo>
                    <a:lnTo>
                      <a:pt x="1830" y="1112"/>
                    </a:lnTo>
                    <a:cubicBezTo>
                      <a:pt x="1830" y="1117"/>
                      <a:pt x="1827" y="1120"/>
                      <a:pt x="1822" y="1120"/>
                    </a:cubicBezTo>
                    <a:cubicBezTo>
                      <a:pt x="1818" y="1120"/>
                      <a:pt x="1814" y="1117"/>
                      <a:pt x="1814" y="1112"/>
                    </a:cubicBezTo>
                    <a:close/>
                    <a:moveTo>
                      <a:pt x="1814" y="920"/>
                    </a:moveTo>
                    <a:lnTo>
                      <a:pt x="1814" y="808"/>
                    </a:lnTo>
                    <a:cubicBezTo>
                      <a:pt x="1814" y="804"/>
                      <a:pt x="1818" y="800"/>
                      <a:pt x="1822" y="800"/>
                    </a:cubicBezTo>
                    <a:cubicBezTo>
                      <a:pt x="1827" y="800"/>
                      <a:pt x="1830" y="804"/>
                      <a:pt x="1830" y="808"/>
                    </a:cubicBezTo>
                    <a:lnTo>
                      <a:pt x="1830" y="920"/>
                    </a:lnTo>
                    <a:cubicBezTo>
                      <a:pt x="1830" y="925"/>
                      <a:pt x="1827" y="928"/>
                      <a:pt x="1822" y="928"/>
                    </a:cubicBezTo>
                    <a:cubicBezTo>
                      <a:pt x="1818" y="928"/>
                      <a:pt x="1814" y="925"/>
                      <a:pt x="1814" y="920"/>
                    </a:cubicBezTo>
                    <a:close/>
                    <a:moveTo>
                      <a:pt x="1814" y="728"/>
                    </a:moveTo>
                    <a:lnTo>
                      <a:pt x="1814" y="616"/>
                    </a:lnTo>
                    <a:cubicBezTo>
                      <a:pt x="1814" y="612"/>
                      <a:pt x="1818" y="608"/>
                      <a:pt x="1822" y="608"/>
                    </a:cubicBezTo>
                    <a:cubicBezTo>
                      <a:pt x="1827" y="608"/>
                      <a:pt x="1830" y="612"/>
                      <a:pt x="1830" y="616"/>
                    </a:cubicBezTo>
                    <a:lnTo>
                      <a:pt x="1830" y="728"/>
                    </a:lnTo>
                    <a:cubicBezTo>
                      <a:pt x="1830" y="733"/>
                      <a:pt x="1827" y="736"/>
                      <a:pt x="1822" y="736"/>
                    </a:cubicBezTo>
                    <a:cubicBezTo>
                      <a:pt x="1818" y="736"/>
                      <a:pt x="1814" y="733"/>
                      <a:pt x="1814" y="728"/>
                    </a:cubicBezTo>
                    <a:close/>
                    <a:moveTo>
                      <a:pt x="1814" y="536"/>
                    </a:moveTo>
                    <a:lnTo>
                      <a:pt x="1814" y="424"/>
                    </a:lnTo>
                    <a:cubicBezTo>
                      <a:pt x="1814" y="420"/>
                      <a:pt x="1818" y="416"/>
                      <a:pt x="1822" y="416"/>
                    </a:cubicBezTo>
                    <a:cubicBezTo>
                      <a:pt x="1827" y="416"/>
                      <a:pt x="1830" y="420"/>
                      <a:pt x="1830" y="424"/>
                    </a:cubicBezTo>
                    <a:lnTo>
                      <a:pt x="1830" y="536"/>
                    </a:lnTo>
                    <a:cubicBezTo>
                      <a:pt x="1830" y="541"/>
                      <a:pt x="1827" y="544"/>
                      <a:pt x="1822" y="544"/>
                    </a:cubicBezTo>
                    <a:cubicBezTo>
                      <a:pt x="1818" y="544"/>
                      <a:pt x="1814" y="541"/>
                      <a:pt x="1814" y="536"/>
                    </a:cubicBezTo>
                    <a:close/>
                    <a:moveTo>
                      <a:pt x="1814" y="344"/>
                    </a:moveTo>
                    <a:lnTo>
                      <a:pt x="1814" y="232"/>
                    </a:lnTo>
                    <a:cubicBezTo>
                      <a:pt x="1814" y="228"/>
                      <a:pt x="1818" y="224"/>
                      <a:pt x="1822" y="224"/>
                    </a:cubicBezTo>
                    <a:cubicBezTo>
                      <a:pt x="1827" y="224"/>
                      <a:pt x="1830" y="228"/>
                      <a:pt x="1830" y="232"/>
                    </a:cubicBezTo>
                    <a:lnTo>
                      <a:pt x="1830" y="344"/>
                    </a:lnTo>
                    <a:cubicBezTo>
                      <a:pt x="1830" y="349"/>
                      <a:pt x="1827" y="352"/>
                      <a:pt x="1822" y="352"/>
                    </a:cubicBezTo>
                    <a:cubicBezTo>
                      <a:pt x="1818" y="352"/>
                      <a:pt x="1814" y="349"/>
                      <a:pt x="1814" y="344"/>
                    </a:cubicBezTo>
                    <a:close/>
                    <a:moveTo>
                      <a:pt x="1814" y="152"/>
                    </a:moveTo>
                    <a:lnTo>
                      <a:pt x="1814" y="40"/>
                    </a:lnTo>
                    <a:cubicBezTo>
                      <a:pt x="1814" y="36"/>
                      <a:pt x="1818" y="32"/>
                      <a:pt x="1822" y="32"/>
                    </a:cubicBezTo>
                    <a:cubicBezTo>
                      <a:pt x="1827" y="32"/>
                      <a:pt x="1830" y="36"/>
                      <a:pt x="1830" y="40"/>
                    </a:cubicBezTo>
                    <a:lnTo>
                      <a:pt x="1830" y="152"/>
                    </a:lnTo>
                    <a:cubicBezTo>
                      <a:pt x="1830" y="157"/>
                      <a:pt x="1827" y="160"/>
                      <a:pt x="1822" y="160"/>
                    </a:cubicBezTo>
                    <a:cubicBezTo>
                      <a:pt x="1818" y="160"/>
                      <a:pt x="1814" y="157"/>
                      <a:pt x="1814" y="152"/>
                    </a:cubicBezTo>
                    <a:close/>
                    <a:moveTo>
                      <a:pt x="1775" y="16"/>
                    </a:moveTo>
                    <a:lnTo>
                      <a:pt x="1663" y="16"/>
                    </a:lnTo>
                    <a:cubicBezTo>
                      <a:pt x="1658" y="16"/>
                      <a:pt x="1655" y="12"/>
                      <a:pt x="1655" y="8"/>
                    </a:cubicBezTo>
                    <a:cubicBezTo>
                      <a:pt x="1655" y="3"/>
                      <a:pt x="1658" y="0"/>
                      <a:pt x="1663" y="0"/>
                    </a:cubicBezTo>
                    <a:lnTo>
                      <a:pt x="1775" y="0"/>
                    </a:lnTo>
                    <a:cubicBezTo>
                      <a:pt x="1779" y="0"/>
                      <a:pt x="1783" y="3"/>
                      <a:pt x="1783" y="8"/>
                    </a:cubicBezTo>
                    <a:cubicBezTo>
                      <a:pt x="1783" y="12"/>
                      <a:pt x="1779" y="16"/>
                      <a:pt x="1775" y="16"/>
                    </a:cubicBezTo>
                    <a:close/>
                    <a:moveTo>
                      <a:pt x="1583" y="16"/>
                    </a:moveTo>
                    <a:lnTo>
                      <a:pt x="1471" y="16"/>
                    </a:lnTo>
                    <a:cubicBezTo>
                      <a:pt x="1466" y="16"/>
                      <a:pt x="1463" y="12"/>
                      <a:pt x="1463" y="8"/>
                    </a:cubicBezTo>
                    <a:cubicBezTo>
                      <a:pt x="1463" y="3"/>
                      <a:pt x="1466" y="0"/>
                      <a:pt x="1471" y="0"/>
                    </a:cubicBezTo>
                    <a:lnTo>
                      <a:pt x="1583" y="0"/>
                    </a:lnTo>
                    <a:cubicBezTo>
                      <a:pt x="1587" y="0"/>
                      <a:pt x="1591" y="3"/>
                      <a:pt x="1591" y="8"/>
                    </a:cubicBezTo>
                    <a:cubicBezTo>
                      <a:pt x="1591" y="12"/>
                      <a:pt x="1587" y="16"/>
                      <a:pt x="1583" y="16"/>
                    </a:cubicBezTo>
                    <a:close/>
                    <a:moveTo>
                      <a:pt x="1391" y="16"/>
                    </a:moveTo>
                    <a:lnTo>
                      <a:pt x="1321" y="16"/>
                    </a:lnTo>
                    <a:cubicBezTo>
                      <a:pt x="1317" y="16"/>
                      <a:pt x="1313" y="12"/>
                      <a:pt x="1313" y="8"/>
                    </a:cubicBezTo>
                    <a:cubicBezTo>
                      <a:pt x="1313" y="3"/>
                      <a:pt x="1317" y="0"/>
                      <a:pt x="1321" y="0"/>
                    </a:cubicBezTo>
                    <a:lnTo>
                      <a:pt x="1391" y="0"/>
                    </a:lnTo>
                    <a:cubicBezTo>
                      <a:pt x="1395" y="0"/>
                      <a:pt x="1399" y="3"/>
                      <a:pt x="1399" y="8"/>
                    </a:cubicBezTo>
                    <a:cubicBezTo>
                      <a:pt x="1399" y="12"/>
                      <a:pt x="1395" y="16"/>
                      <a:pt x="1391" y="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1" name="Freeform 984">
                <a:extLst>
                  <a:ext uri="{FF2B5EF4-FFF2-40B4-BE49-F238E27FC236}">
                    <a16:creationId xmlns="" xmlns:a16="http://schemas.microsoft.com/office/drawing/2014/main" id="{553A80F9-4088-43BC-9E0F-EB1C55F2B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" y="1472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2" name="Freeform 985">
                <a:extLst>
                  <a:ext uri="{FF2B5EF4-FFF2-40B4-BE49-F238E27FC236}">
                    <a16:creationId xmlns="" xmlns:a16="http://schemas.microsoft.com/office/drawing/2014/main" id="{019085E1-3A06-4478-86B9-409DD2C1B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" y="1472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3" name="Rectangle 986">
                <a:extLst>
                  <a:ext uri="{FF2B5EF4-FFF2-40B4-BE49-F238E27FC236}">
                    <a16:creationId xmlns="" xmlns:a16="http://schemas.microsoft.com/office/drawing/2014/main" id="{DE855215-4E75-4FD4-B497-D3019E88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" y="2724"/>
                <a:ext cx="40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Control Engineers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1964" name="Rectangle 987">
                <a:extLst>
                  <a:ext uri="{FF2B5EF4-FFF2-40B4-BE49-F238E27FC236}">
                    <a16:creationId xmlns="" xmlns:a16="http://schemas.microsoft.com/office/drawing/2014/main" id="{B0DE850F-CC8B-4D6C-99A0-5CA2B25DB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12" name="Picture 988">
                <a:extLst>
                  <a:ext uri="{FF2B5EF4-FFF2-40B4-BE49-F238E27FC236}">
                    <a16:creationId xmlns="" xmlns:a16="http://schemas.microsoft.com/office/drawing/2014/main" id="{482C4B59-DAAC-4B31-A724-B7F854D998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" y="1505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5" name="Rectangle 989">
                <a:extLst>
                  <a:ext uri="{FF2B5EF4-FFF2-40B4-BE49-F238E27FC236}">
                    <a16:creationId xmlns="" xmlns:a16="http://schemas.microsoft.com/office/drawing/2014/main" id="{CFEAC0CB-35F9-46FD-9AF5-BD2FB8053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503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" name="Rectangle 990">
                <a:extLst>
                  <a:ext uri="{FF2B5EF4-FFF2-40B4-BE49-F238E27FC236}">
                    <a16:creationId xmlns="" xmlns:a16="http://schemas.microsoft.com/office/drawing/2014/main" id="{8F429415-CB41-47E9-8CE9-EF599F73A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" y="150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7" name="Freeform 991">
                <a:extLst>
                  <a:ext uri="{FF2B5EF4-FFF2-40B4-BE49-F238E27FC236}">
                    <a16:creationId xmlns="" xmlns:a16="http://schemas.microsoft.com/office/drawing/2014/main" id="{113BF234-0AE6-409D-A0D5-561FCE17F7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" y="1503"/>
                <a:ext cx="446" cy="169"/>
              </a:xfrm>
              <a:custGeom>
                <a:avLst/>
                <a:gdLst>
                  <a:gd name="T0" fmla="*/ 0 w 1468"/>
                  <a:gd name="T1" fmla="*/ 734 h 742"/>
                  <a:gd name="T2" fmla="*/ 0 w 1468"/>
                  <a:gd name="T3" fmla="*/ 653 h 742"/>
                  <a:gd name="T4" fmla="*/ 0 w 1468"/>
                  <a:gd name="T5" fmla="*/ 573 h 742"/>
                  <a:gd name="T6" fmla="*/ 0 w 1468"/>
                  <a:gd name="T7" fmla="*/ 493 h 742"/>
                  <a:gd name="T8" fmla="*/ 0 w 1468"/>
                  <a:gd name="T9" fmla="*/ 413 h 742"/>
                  <a:gd name="T10" fmla="*/ 0 w 1468"/>
                  <a:gd name="T11" fmla="*/ 333 h 742"/>
                  <a:gd name="T12" fmla="*/ 0 w 1468"/>
                  <a:gd name="T13" fmla="*/ 253 h 742"/>
                  <a:gd name="T14" fmla="*/ 0 w 1468"/>
                  <a:gd name="T15" fmla="*/ 173 h 742"/>
                  <a:gd name="T16" fmla="*/ 0 w 1468"/>
                  <a:gd name="T17" fmla="*/ 93 h 742"/>
                  <a:gd name="T18" fmla="*/ 0 w 1468"/>
                  <a:gd name="T19" fmla="*/ 13 h 742"/>
                  <a:gd name="T20" fmla="*/ 83 w 1468"/>
                  <a:gd name="T21" fmla="*/ 0 h 742"/>
                  <a:gd name="T22" fmla="*/ 163 w 1468"/>
                  <a:gd name="T23" fmla="*/ 0 h 742"/>
                  <a:gd name="T24" fmla="*/ 243 w 1468"/>
                  <a:gd name="T25" fmla="*/ 0 h 742"/>
                  <a:gd name="T26" fmla="*/ 323 w 1468"/>
                  <a:gd name="T27" fmla="*/ 0 h 742"/>
                  <a:gd name="T28" fmla="*/ 403 w 1468"/>
                  <a:gd name="T29" fmla="*/ 0 h 742"/>
                  <a:gd name="T30" fmla="*/ 483 w 1468"/>
                  <a:gd name="T31" fmla="*/ 0 h 742"/>
                  <a:gd name="T32" fmla="*/ 563 w 1468"/>
                  <a:gd name="T33" fmla="*/ 0 h 742"/>
                  <a:gd name="T34" fmla="*/ 643 w 1468"/>
                  <a:gd name="T35" fmla="*/ 0 h 742"/>
                  <a:gd name="T36" fmla="*/ 723 w 1468"/>
                  <a:gd name="T37" fmla="*/ 0 h 742"/>
                  <a:gd name="T38" fmla="*/ 803 w 1468"/>
                  <a:gd name="T39" fmla="*/ 0 h 742"/>
                  <a:gd name="T40" fmla="*/ 883 w 1468"/>
                  <a:gd name="T41" fmla="*/ 0 h 742"/>
                  <a:gd name="T42" fmla="*/ 963 w 1468"/>
                  <a:gd name="T43" fmla="*/ 0 h 742"/>
                  <a:gd name="T44" fmla="*/ 1043 w 1468"/>
                  <a:gd name="T45" fmla="*/ 0 h 742"/>
                  <a:gd name="T46" fmla="*/ 1123 w 1468"/>
                  <a:gd name="T47" fmla="*/ 0 h 742"/>
                  <a:gd name="T48" fmla="*/ 1203 w 1468"/>
                  <a:gd name="T49" fmla="*/ 0 h 742"/>
                  <a:gd name="T50" fmla="*/ 1283 w 1468"/>
                  <a:gd name="T51" fmla="*/ 0 h 742"/>
                  <a:gd name="T52" fmla="*/ 1363 w 1468"/>
                  <a:gd name="T53" fmla="*/ 0 h 742"/>
                  <a:gd name="T54" fmla="*/ 1443 w 1468"/>
                  <a:gd name="T55" fmla="*/ 0 h 742"/>
                  <a:gd name="T56" fmla="*/ 1468 w 1468"/>
                  <a:gd name="T57" fmla="*/ 71 h 742"/>
                  <a:gd name="T58" fmla="*/ 1468 w 1468"/>
                  <a:gd name="T59" fmla="*/ 151 h 742"/>
                  <a:gd name="T60" fmla="*/ 1468 w 1468"/>
                  <a:gd name="T61" fmla="*/ 231 h 742"/>
                  <a:gd name="T62" fmla="*/ 1468 w 1468"/>
                  <a:gd name="T63" fmla="*/ 311 h 742"/>
                  <a:gd name="T64" fmla="*/ 1468 w 1468"/>
                  <a:gd name="T65" fmla="*/ 391 h 742"/>
                  <a:gd name="T66" fmla="*/ 1468 w 1468"/>
                  <a:gd name="T67" fmla="*/ 471 h 742"/>
                  <a:gd name="T68" fmla="*/ 1468 w 1468"/>
                  <a:gd name="T69" fmla="*/ 551 h 742"/>
                  <a:gd name="T70" fmla="*/ 1468 w 1468"/>
                  <a:gd name="T71" fmla="*/ 631 h 742"/>
                  <a:gd name="T72" fmla="*/ 1468 w 1468"/>
                  <a:gd name="T73" fmla="*/ 711 h 742"/>
                  <a:gd name="T74" fmla="*/ 1402 w 1468"/>
                  <a:gd name="T75" fmla="*/ 742 h 742"/>
                  <a:gd name="T76" fmla="*/ 1322 w 1468"/>
                  <a:gd name="T77" fmla="*/ 742 h 742"/>
                  <a:gd name="T78" fmla="*/ 1242 w 1468"/>
                  <a:gd name="T79" fmla="*/ 742 h 742"/>
                  <a:gd name="T80" fmla="*/ 1162 w 1468"/>
                  <a:gd name="T81" fmla="*/ 742 h 742"/>
                  <a:gd name="T82" fmla="*/ 1082 w 1468"/>
                  <a:gd name="T83" fmla="*/ 742 h 742"/>
                  <a:gd name="T84" fmla="*/ 1002 w 1468"/>
                  <a:gd name="T85" fmla="*/ 742 h 742"/>
                  <a:gd name="T86" fmla="*/ 922 w 1468"/>
                  <a:gd name="T87" fmla="*/ 742 h 742"/>
                  <a:gd name="T88" fmla="*/ 841 w 1468"/>
                  <a:gd name="T89" fmla="*/ 742 h 742"/>
                  <a:gd name="T90" fmla="*/ 761 w 1468"/>
                  <a:gd name="T91" fmla="*/ 742 h 742"/>
                  <a:gd name="T92" fmla="*/ 681 w 1468"/>
                  <a:gd name="T93" fmla="*/ 742 h 742"/>
                  <a:gd name="T94" fmla="*/ 601 w 1468"/>
                  <a:gd name="T95" fmla="*/ 742 h 742"/>
                  <a:gd name="T96" fmla="*/ 521 w 1468"/>
                  <a:gd name="T97" fmla="*/ 742 h 742"/>
                  <a:gd name="T98" fmla="*/ 441 w 1468"/>
                  <a:gd name="T99" fmla="*/ 742 h 742"/>
                  <a:gd name="T100" fmla="*/ 361 w 1468"/>
                  <a:gd name="T101" fmla="*/ 742 h 742"/>
                  <a:gd name="T102" fmla="*/ 281 w 1468"/>
                  <a:gd name="T103" fmla="*/ 742 h 742"/>
                  <a:gd name="T104" fmla="*/ 201 w 1468"/>
                  <a:gd name="T105" fmla="*/ 742 h 742"/>
                  <a:gd name="T106" fmla="*/ 121 w 1468"/>
                  <a:gd name="T107" fmla="*/ 742 h 742"/>
                  <a:gd name="T108" fmla="*/ 41 w 1468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2">
                    <a:moveTo>
                      <a:pt x="0" y="734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4"/>
                    </a:lnTo>
                    <a:cubicBezTo>
                      <a:pt x="16" y="738"/>
                      <a:pt x="13" y="742"/>
                      <a:pt x="8" y="742"/>
                    </a:cubicBezTo>
                    <a:cubicBezTo>
                      <a:pt x="4" y="742"/>
                      <a:pt x="0" y="738"/>
                      <a:pt x="0" y="734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8" y="16"/>
                      <a:pt x="875" y="12"/>
                      <a:pt x="875" y="8"/>
                    </a:cubicBezTo>
                    <a:cubicBezTo>
                      <a:pt x="875" y="3"/>
                      <a:pt x="878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8" y="16"/>
                      <a:pt x="955" y="12"/>
                      <a:pt x="955" y="8"/>
                    </a:cubicBezTo>
                    <a:cubicBezTo>
                      <a:pt x="955" y="3"/>
                      <a:pt x="958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8" y="16"/>
                      <a:pt x="1035" y="12"/>
                      <a:pt x="1035" y="8"/>
                    </a:cubicBezTo>
                    <a:cubicBezTo>
                      <a:pt x="1035" y="3"/>
                      <a:pt x="1038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8" y="16"/>
                      <a:pt x="1115" y="12"/>
                      <a:pt x="1115" y="8"/>
                    </a:cubicBezTo>
                    <a:cubicBezTo>
                      <a:pt x="1115" y="3"/>
                      <a:pt x="1118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8" y="16"/>
                      <a:pt x="1195" y="12"/>
                      <a:pt x="1195" y="8"/>
                    </a:cubicBezTo>
                    <a:cubicBezTo>
                      <a:pt x="1195" y="3"/>
                      <a:pt x="1198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8" y="16"/>
                      <a:pt x="1275" y="12"/>
                      <a:pt x="1275" y="8"/>
                    </a:cubicBezTo>
                    <a:cubicBezTo>
                      <a:pt x="1275" y="3"/>
                      <a:pt x="1278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2"/>
                    </a:moveTo>
                    <a:lnTo>
                      <a:pt x="1402" y="742"/>
                    </a:lnTo>
                    <a:cubicBezTo>
                      <a:pt x="1397" y="742"/>
                      <a:pt x="1394" y="738"/>
                      <a:pt x="1394" y="734"/>
                    </a:cubicBezTo>
                    <a:cubicBezTo>
                      <a:pt x="1394" y="729"/>
                      <a:pt x="1397" y="726"/>
                      <a:pt x="1402" y="726"/>
                    </a:cubicBezTo>
                    <a:lnTo>
                      <a:pt x="1402" y="726"/>
                    </a:lnTo>
                    <a:cubicBezTo>
                      <a:pt x="1406" y="726"/>
                      <a:pt x="1410" y="729"/>
                      <a:pt x="1410" y="734"/>
                    </a:cubicBezTo>
                    <a:cubicBezTo>
                      <a:pt x="1410" y="738"/>
                      <a:pt x="1406" y="742"/>
                      <a:pt x="1402" y="742"/>
                    </a:cubicBezTo>
                    <a:close/>
                    <a:moveTo>
                      <a:pt x="1322" y="742"/>
                    </a:moveTo>
                    <a:lnTo>
                      <a:pt x="1322" y="742"/>
                    </a:lnTo>
                    <a:cubicBezTo>
                      <a:pt x="1317" y="742"/>
                      <a:pt x="1314" y="738"/>
                      <a:pt x="1314" y="734"/>
                    </a:cubicBezTo>
                    <a:cubicBezTo>
                      <a:pt x="1314" y="729"/>
                      <a:pt x="1317" y="726"/>
                      <a:pt x="1322" y="726"/>
                    </a:cubicBezTo>
                    <a:lnTo>
                      <a:pt x="1322" y="726"/>
                    </a:lnTo>
                    <a:cubicBezTo>
                      <a:pt x="1326" y="726"/>
                      <a:pt x="1330" y="729"/>
                      <a:pt x="1330" y="734"/>
                    </a:cubicBezTo>
                    <a:cubicBezTo>
                      <a:pt x="1330" y="738"/>
                      <a:pt x="1326" y="742"/>
                      <a:pt x="1322" y="742"/>
                    </a:cubicBezTo>
                    <a:close/>
                    <a:moveTo>
                      <a:pt x="1242" y="742"/>
                    </a:moveTo>
                    <a:lnTo>
                      <a:pt x="1242" y="742"/>
                    </a:lnTo>
                    <a:cubicBezTo>
                      <a:pt x="1237" y="742"/>
                      <a:pt x="1234" y="738"/>
                      <a:pt x="1234" y="734"/>
                    </a:cubicBezTo>
                    <a:cubicBezTo>
                      <a:pt x="1234" y="729"/>
                      <a:pt x="1237" y="726"/>
                      <a:pt x="1242" y="726"/>
                    </a:cubicBezTo>
                    <a:lnTo>
                      <a:pt x="1242" y="726"/>
                    </a:lnTo>
                    <a:cubicBezTo>
                      <a:pt x="1246" y="726"/>
                      <a:pt x="1250" y="729"/>
                      <a:pt x="1250" y="734"/>
                    </a:cubicBezTo>
                    <a:cubicBezTo>
                      <a:pt x="1250" y="738"/>
                      <a:pt x="1246" y="742"/>
                      <a:pt x="1242" y="742"/>
                    </a:cubicBezTo>
                    <a:close/>
                    <a:moveTo>
                      <a:pt x="1162" y="742"/>
                    </a:moveTo>
                    <a:lnTo>
                      <a:pt x="1162" y="742"/>
                    </a:lnTo>
                    <a:cubicBezTo>
                      <a:pt x="1157" y="742"/>
                      <a:pt x="1154" y="738"/>
                      <a:pt x="1154" y="734"/>
                    </a:cubicBezTo>
                    <a:cubicBezTo>
                      <a:pt x="1154" y="729"/>
                      <a:pt x="1157" y="726"/>
                      <a:pt x="1162" y="726"/>
                    </a:cubicBezTo>
                    <a:lnTo>
                      <a:pt x="1162" y="726"/>
                    </a:lnTo>
                    <a:cubicBezTo>
                      <a:pt x="1166" y="726"/>
                      <a:pt x="1170" y="729"/>
                      <a:pt x="1170" y="734"/>
                    </a:cubicBezTo>
                    <a:cubicBezTo>
                      <a:pt x="1170" y="738"/>
                      <a:pt x="1166" y="742"/>
                      <a:pt x="1162" y="742"/>
                    </a:cubicBezTo>
                    <a:close/>
                    <a:moveTo>
                      <a:pt x="1082" y="742"/>
                    </a:moveTo>
                    <a:lnTo>
                      <a:pt x="1082" y="742"/>
                    </a:lnTo>
                    <a:cubicBezTo>
                      <a:pt x="1077" y="742"/>
                      <a:pt x="1074" y="738"/>
                      <a:pt x="1074" y="734"/>
                    </a:cubicBezTo>
                    <a:cubicBezTo>
                      <a:pt x="1074" y="729"/>
                      <a:pt x="1077" y="726"/>
                      <a:pt x="1082" y="726"/>
                    </a:cubicBezTo>
                    <a:lnTo>
                      <a:pt x="1082" y="726"/>
                    </a:lnTo>
                    <a:cubicBezTo>
                      <a:pt x="1086" y="726"/>
                      <a:pt x="1090" y="729"/>
                      <a:pt x="1090" y="734"/>
                    </a:cubicBezTo>
                    <a:cubicBezTo>
                      <a:pt x="1090" y="738"/>
                      <a:pt x="1086" y="742"/>
                      <a:pt x="1082" y="742"/>
                    </a:cubicBezTo>
                    <a:close/>
                    <a:moveTo>
                      <a:pt x="1002" y="742"/>
                    </a:moveTo>
                    <a:lnTo>
                      <a:pt x="1002" y="742"/>
                    </a:lnTo>
                    <a:cubicBezTo>
                      <a:pt x="997" y="742"/>
                      <a:pt x="994" y="738"/>
                      <a:pt x="994" y="734"/>
                    </a:cubicBezTo>
                    <a:cubicBezTo>
                      <a:pt x="994" y="729"/>
                      <a:pt x="997" y="726"/>
                      <a:pt x="1002" y="726"/>
                    </a:cubicBezTo>
                    <a:lnTo>
                      <a:pt x="1002" y="726"/>
                    </a:lnTo>
                    <a:cubicBezTo>
                      <a:pt x="1006" y="726"/>
                      <a:pt x="1010" y="729"/>
                      <a:pt x="1010" y="734"/>
                    </a:cubicBezTo>
                    <a:cubicBezTo>
                      <a:pt x="1010" y="738"/>
                      <a:pt x="1006" y="742"/>
                      <a:pt x="1002" y="742"/>
                    </a:cubicBezTo>
                    <a:close/>
                    <a:moveTo>
                      <a:pt x="922" y="742"/>
                    </a:moveTo>
                    <a:lnTo>
                      <a:pt x="921" y="742"/>
                    </a:lnTo>
                    <a:cubicBezTo>
                      <a:pt x="917" y="742"/>
                      <a:pt x="913" y="738"/>
                      <a:pt x="913" y="734"/>
                    </a:cubicBezTo>
                    <a:cubicBezTo>
                      <a:pt x="913" y="729"/>
                      <a:pt x="917" y="726"/>
                      <a:pt x="921" y="726"/>
                    </a:cubicBezTo>
                    <a:lnTo>
                      <a:pt x="922" y="726"/>
                    </a:lnTo>
                    <a:cubicBezTo>
                      <a:pt x="926" y="726"/>
                      <a:pt x="930" y="729"/>
                      <a:pt x="930" y="734"/>
                    </a:cubicBezTo>
                    <a:cubicBezTo>
                      <a:pt x="930" y="738"/>
                      <a:pt x="926" y="742"/>
                      <a:pt x="922" y="742"/>
                    </a:cubicBezTo>
                    <a:close/>
                    <a:moveTo>
                      <a:pt x="841" y="742"/>
                    </a:moveTo>
                    <a:lnTo>
                      <a:pt x="841" y="742"/>
                    </a:lnTo>
                    <a:cubicBezTo>
                      <a:pt x="837" y="742"/>
                      <a:pt x="833" y="738"/>
                      <a:pt x="833" y="734"/>
                    </a:cubicBezTo>
                    <a:cubicBezTo>
                      <a:pt x="833" y="729"/>
                      <a:pt x="837" y="726"/>
                      <a:pt x="841" y="726"/>
                    </a:cubicBezTo>
                    <a:lnTo>
                      <a:pt x="841" y="726"/>
                    </a:lnTo>
                    <a:cubicBezTo>
                      <a:pt x="846" y="726"/>
                      <a:pt x="849" y="729"/>
                      <a:pt x="849" y="734"/>
                    </a:cubicBezTo>
                    <a:cubicBezTo>
                      <a:pt x="849" y="738"/>
                      <a:pt x="846" y="742"/>
                      <a:pt x="841" y="742"/>
                    </a:cubicBezTo>
                    <a:close/>
                    <a:moveTo>
                      <a:pt x="761" y="742"/>
                    </a:moveTo>
                    <a:lnTo>
                      <a:pt x="761" y="742"/>
                    </a:lnTo>
                    <a:cubicBezTo>
                      <a:pt x="757" y="742"/>
                      <a:pt x="753" y="738"/>
                      <a:pt x="753" y="734"/>
                    </a:cubicBezTo>
                    <a:cubicBezTo>
                      <a:pt x="753" y="729"/>
                      <a:pt x="757" y="726"/>
                      <a:pt x="761" y="726"/>
                    </a:cubicBezTo>
                    <a:lnTo>
                      <a:pt x="761" y="726"/>
                    </a:lnTo>
                    <a:cubicBezTo>
                      <a:pt x="766" y="726"/>
                      <a:pt x="769" y="729"/>
                      <a:pt x="769" y="734"/>
                    </a:cubicBezTo>
                    <a:cubicBezTo>
                      <a:pt x="769" y="738"/>
                      <a:pt x="766" y="742"/>
                      <a:pt x="761" y="742"/>
                    </a:cubicBezTo>
                    <a:close/>
                    <a:moveTo>
                      <a:pt x="681" y="742"/>
                    </a:moveTo>
                    <a:lnTo>
                      <a:pt x="681" y="742"/>
                    </a:lnTo>
                    <a:cubicBezTo>
                      <a:pt x="677" y="742"/>
                      <a:pt x="673" y="738"/>
                      <a:pt x="673" y="734"/>
                    </a:cubicBezTo>
                    <a:cubicBezTo>
                      <a:pt x="673" y="729"/>
                      <a:pt x="677" y="726"/>
                      <a:pt x="681" y="726"/>
                    </a:cubicBezTo>
                    <a:lnTo>
                      <a:pt x="681" y="726"/>
                    </a:lnTo>
                    <a:cubicBezTo>
                      <a:pt x="686" y="726"/>
                      <a:pt x="689" y="729"/>
                      <a:pt x="689" y="734"/>
                    </a:cubicBezTo>
                    <a:cubicBezTo>
                      <a:pt x="689" y="738"/>
                      <a:pt x="686" y="742"/>
                      <a:pt x="681" y="742"/>
                    </a:cubicBezTo>
                    <a:close/>
                    <a:moveTo>
                      <a:pt x="601" y="742"/>
                    </a:moveTo>
                    <a:lnTo>
                      <a:pt x="601" y="742"/>
                    </a:lnTo>
                    <a:cubicBezTo>
                      <a:pt x="597" y="742"/>
                      <a:pt x="593" y="738"/>
                      <a:pt x="593" y="734"/>
                    </a:cubicBezTo>
                    <a:cubicBezTo>
                      <a:pt x="593" y="729"/>
                      <a:pt x="597" y="726"/>
                      <a:pt x="601" y="726"/>
                    </a:cubicBezTo>
                    <a:lnTo>
                      <a:pt x="601" y="726"/>
                    </a:lnTo>
                    <a:cubicBezTo>
                      <a:pt x="606" y="726"/>
                      <a:pt x="609" y="729"/>
                      <a:pt x="609" y="734"/>
                    </a:cubicBezTo>
                    <a:cubicBezTo>
                      <a:pt x="609" y="738"/>
                      <a:pt x="606" y="742"/>
                      <a:pt x="601" y="742"/>
                    </a:cubicBezTo>
                    <a:close/>
                    <a:moveTo>
                      <a:pt x="521" y="742"/>
                    </a:moveTo>
                    <a:lnTo>
                      <a:pt x="521" y="742"/>
                    </a:lnTo>
                    <a:cubicBezTo>
                      <a:pt x="517" y="742"/>
                      <a:pt x="513" y="738"/>
                      <a:pt x="513" y="734"/>
                    </a:cubicBezTo>
                    <a:cubicBezTo>
                      <a:pt x="513" y="729"/>
                      <a:pt x="517" y="726"/>
                      <a:pt x="521" y="726"/>
                    </a:cubicBezTo>
                    <a:lnTo>
                      <a:pt x="521" y="726"/>
                    </a:lnTo>
                    <a:cubicBezTo>
                      <a:pt x="526" y="726"/>
                      <a:pt x="529" y="729"/>
                      <a:pt x="529" y="734"/>
                    </a:cubicBezTo>
                    <a:cubicBezTo>
                      <a:pt x="529" y="738"/>
                      <a:pt x="526" y="742"/>
                      <a:pt x="521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7" y="742"/>
                      <a:pt x="433" y="738"/>
                      <a:pt x="433" y="734"/>
                    </a:cubicBezTo>
                    <a:cubicBezTo>
                      <a:pt x="433" y="729"/>
                      <a:pt x="437" y="726"/>
                      <a:pt x="441" y="726"/>
                    </a:cubicBezTo>
                    <a:lnTo>
                      <a:pt x="441" y="726"/>
                    </a:lnTo>
                    <a:cubicBezTo>
                      <a:pt x="446" y="726"/>
                      <a:pt x="449" y="729"/>
                      <a:pt x="449" y="734"/>
                    </a:cubicBezTo>
                    <a:cubicBezTo>
                      <a:pt x="449" y="738"/>
                      <a:pt x="446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7" y="742"/>
                      <a:pt x="353" y="738"/>
                      <a:pt x="353" y="734"/>
                    </a:cubicBezTo>
                    <a:cubicBezTo>
                      <a:pt x="353" y="729"/>
                      <a:pt x="357" y="726"/>
                      <a:pt x="361" y="726"/>
                    </a:cubicBezTo>
                    <a:lnTo>
                      <a:pt x="361" y="726"/>
                    </a:lnTo>
                    <a:cubicBezTo>
                      <a:pt x="366" y="726"/>
                      <a:pt x="369" y="729"/>
                      <a:pt x="369" y="734"/>
                    </a:cubicBezTo>
                    <a:cubicBezTo>
                      <a:pt x="369" y="738"/>
                      <a:pt x="366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7" y="742"/>
                      <a:pt x="273" y="738"/>
                      <a:pt x="273" y="734"/>
                    </a:cubicBezTo>
                    <a:cubicBezTo>
                      <a:pt x="273" y="729"/>
                      <a:pt x="277" y="726"/>
                      <a:pt x="281" y="726"/>
                    </a:cubicBezTo>
                    <a:lnTo>
                      <a:pt x="281" y="726"/>
                    </a:lnTo>
                    <a:cubicBezTo>
                      <a:pt x="286" y="726"/>
                      <a:pt x="289" y="729"/>
                      <a:pt x="289" y="734"/>
                    </a:cubicBezTo>
                    <a:cubicBezTo>
                      <a:pt x="289" y="738"/>
                      <a:pt x="286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7" y="742"/>
                      <a:pt x="193" y="738"/>
                      <a:pt x="193" y="734"/>
                    </a:cubicBezTo>
                    <a:cubicBezTo>
                      <a:pt x="193" y="729"/>
                      <a:pt x="197" y="726"/>
                      <a:pt x="201" y="726"/>
                    </a:cubicBezTo>
                    <a:lnTo>
                      <a:pt x="201" y="726"/>
                    </a:lnTo>
                    <a:cubicBezTo>
                      <a:pt x="206" y="726"/>
                      <a:pt x="209" y="729"/>
                      <a:pt x="209" y="734"/>
                    </a:cubicBezTo>
                    <a:cubicBezTo>
                      <a:pt x="209" y="738"/>
                      <a:pt x="206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7" y="742"/>
                      <a:pt x="113" y="738"/>
                      <a:pt x="113" y="734"/>
                    </a:cubicBezTo>
                    <a:cubicBezTo>
                      <a:pt x="113" y="729"/>
                      <a:pt x="117" y="726"/>
                      <a:pt x="121" y="726"/>
                    </a:cubicBezTo>
                    <a:lnTo>
                      <a:pt x="121" y="726"/>
                    </a:lnTo>
                    <a:cubicBezTo>
                      <a:pt x="126" y="726"/>
                      <a:pt x="129" y="729"/>
                      <a:pt x="129" y="734"/>
                    </a:cubicBezTo>
                    <a:cubicBezTo>
                      <a:pt x="129" y="738"/>
                      <a:pt x="126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7" y="742"/>
                      <a:pt x="33" y="738"/>
                      <a:pt x="33" y="734"/>
                    </a:cubicBezTo>
                    <a:cubicBezTo>
                      <a:pt x="33" y="729"/>
                      <a:pt x="37" y="726"/>
                      <a:pt x="41" y="726"/>
                    </a:cubicBezTo>
                    <a:lnTo>
                      <a:pt x="41" y="726"/>
                    </a:lnTo>
                    <a:cubicBezTo>
                      <a:pt x="46" y="726"/>
                      <a:pt x="49" y="729"/>
                      <a:pt x="49" y="734"/>
                    </a:cubicBezTo>
                    <a:cubicBezTo>
                      <a:pt x="49" y="738"/>
                      <a:pt x="46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8" name="Rectangle 992">
                <a:extLst>
                  <a:ext uri="{FF2B5EF4-FFF2-40B4-BE49-F238E27FC236}">
                    <a16:creationId xmlns="" xmlns:a16="http://schemas.microsoft.com/office/drawing/2014/main" id="{752DCE52-233C-472C-B2D0-004D19255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" y="1503"/>
                <a:ext cx="452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9" name="Rectangle 993">
                <a:extLst>
                  <a:ext uri="{FF2B5EF4-FFF2-40B4-BE49-F238E27FC236}">
                    <a16:creationId xmlns="" xmlns:a16="http://schemas.microsoft.com/office/drawing/2014/main" id="{3FC85ED6-619C-4046-A81B-BB5E4A533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492"/>
                <a:ext cx="452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0" name="Rectangle 994">
                <a:extLst>
                  <a:ext uri="{FF2B5EF4-FFF2-40B4-BE49-F238E27FC236}">
                    <a16:creationId xmlns="" xmlns:a16="http://schemas.microsoft.com/office/drawing/2014/main" id="{B075362C-1E27-4A4C-B241-2B91B507F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495"/>
                <a:ext cx="452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1" name="Rectangle 995">
                <a:extLst>
                  <a:ext uri="{FF2B5EF4-FFF2-40B4-BE49-F238E27FC236}">
                    <a16:creationId xmlns="" xmlns:a16="http://schemas.microsoft.com/office/drawing/2014/main" id="{CC106251-454F-4AED-B843-ED9ED13C9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03"/>
                <a:ext cx="452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2" name="Rectangle 996">
                <a:extLst>
                  <a:ext uri="{FF2B5EF4-FFF2-40B4-BE49-F238E27FC236}">
                    <a16:creationId xmlns="" xmlns:a16="http://schemas.microsoft.com/office/drawing/2014/main" id="{4927A800-55DC-4D69-81F6-27C216F22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10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4" name="Rectangle 997">
                <a:extLst>
                  <a:ext uri="{FF2B5EF4-FFF2-40B4-BE49-F238E27FC236}">
                    <a16:creationId xmlns="" xmlns:a16="http://schemas.microsoft.com/office/drawing/2014/main" id="{A70D58CC-1296-46B7-B29C-5D596C96D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21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5" name="Rectangle 998">
                <a:extLst>
                  <a:ext uri="{FF2B5EF4-FFF2-40B4-BE49-F238E27FC236}">
                    <a16:creationId xmlns="" xmlns:a16="http://schemas.microsoft.com/office/drawing/2014/main" id="{C1BAEA7C-E3E2-423C-8E10-1BE5958F8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32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6" name="Rectangle 999">
                <a:extLst>
                  <a:ext uri="{FF2B5EF4-FFF2-40B4-BE49-F238E27FC236}">
                    <a16:creationId xmlns="" xmlns:a16="http://schemas.microsoft.com/office/drawing/2014/main" id="{4BE8B183-EF67-4DCF-8AF9-778916104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43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7" name="Rectangle 1000">
                <a:extLst>
                  <a:ext uri="{FF2B5EF4-FFF2-40B4-BE49-F238E27FC236}">
                    <a16:creationId xmlns="" xmlns:a16="http://schemas.microsoft.com/office/drawing/2014/main" id="{19DABCA2-47DF-47DC-85E6-52A6DA489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54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8" name="Rectangle 1001">
                <a:extLst>
                  <a:ext uri="{FF2B5EF4-FFF2-40B4-BE49-F238E27FC236}">
                    <a16:creationId xmlns="" xmlns:a16="http://schemas.microsoft.com/office/drawing/2014/main" id="{CB7413AA-9ABC-4644-8B60-9521AD92B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65"/>
                <a:ext cx="452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9" name="Rectangle 1002">
                <a:extLst>
                  <a:ext uri="{FF2B5EF4-FFF2-40B4-BE49-F238E27FC236}">
                    <a16:creationId xmlns="" xmlns:a16="http://schemas.microsoft.com/office/drawing/2014/main" id="{B94D7E41-3381-4113-A804-BAD8644C8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87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0" name="Rectangle 1003">
                <a:extLst>
                  <a:ext uri="{FF2B5EF4-FFF2-40B4-BE49-F238E27FC236}">
                    <a16:creationId xmlns="" xmlns:a16="http://schemas.microsoft.com/office/drawing/2014/main" id="{966631B8-9564-4522-99A9-10F218E2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598"/>
                <a:ext cx="452" cy="1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1" name="Rectangle 1004">
                <a:extLst>
                  <a:ext uri="{FF2B5EF4-FFF2-40B4-BE49-F238E27FC236}">
                    <a16:creationId xmlns="" xmlns:a16="http://schemas.microsoft.com/office/drawing/2014/main" id="{05F3BFD2-0F80-4D0D-B178-6358AC7F4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608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2" name="Rectangle 1005">
                <a:extLst>
                  <a:ext uri="{FF2B5EF4-FFF2-40B4-BE49-F238E27FC236}">
                    <a16:creationId xmlns="" xmlns:a16="http://schemas.microsoft.com/office/drawing/2014/main" id="{935B42D2-937B-4527-8B56-7E9578B95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619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3" name="Rectangle 1006">
                <a:extLst>
                  <a:ext uri="{FF2B5EF4-FFF2-40B4-BE49-F238E27FC236}">
                    <a16:creationId xmlns="" xmlns:a16="http://schemas.microsoft.com/office/drawing/2014/main" id="{419B3AEB-B653-4DFC-9814-56664A64B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630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4" name="Rectangle 1007">
                <a:extLst>
                  <a:ext uri="{FF2B5EF4-FFF2-40B4-BE49-F238E27FC236}">
                    <a16:creationId xmlns="" xmlns:a16="http://schemas.microsoft.com/office/drawing/2014/main" id="{E74A65D5-A307-4881-BB9E-D9C3C090B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641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5" name="Rectangle 1008">
                <a:extLst>
                  <a:ext uri="{FF2B5EF4-FFF2-40B4-BE49-F238E27FC236}">
                    <a16:creationId xmlns="" xmlns:a16="http://schemas.microsoft.com/office/drawing/2014/main" id="{B762101A-C2C8-400C-B727-98103BDC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652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210">
              <a:extLst>
                <a:ext uri="{FF2B5EF4-FFF2-40B4-BE49-F238E27FC236}">
                  <a16:creationId xmlns="" xmlns:a16="http://schemas.microsoft.com/office/drawing/2014/main" id="{319CE8B5-6360-45A4-B4BE-3B2060103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" y="1472"/>
              <a:ext cx="1116" cy="1226"/>
              <a:chOff x="393" y="1472"/>
              <a:chExt cx="1116" cy="1226"/>
            </a:xfrm>
          </p:grpSpPr>
          <p:sp>
            <p:nvSpPr>
              <p:cNvPr id="2323" name="Rectangle 1010">
                <a:extLst>
                  <a:ext uri="{FF2B5EF4-FFF2-40B4-BE49-F238E27FC236}">
                    <a16:creationId xmlns="" xmlns:a16="http://schemas.microsoft.com/office/drawing/2014/main" id="{2D70F763-92EB-42ED-9838-C4A75E63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663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4" name="Freeform 1011">
                <a:extLst>
                  <a:ext uri="{FF2B5EF4-FFF2-40B4-BE49-F238E27FC236}">
                    <a16:creationId xmlns="" xmlns:a16="http://schemas.microsoft.com/office/drawing/2014/main" id="{B06955EA-FAA3-4B77-993B-1DDC90CA0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" y="1496"/>
                <a:ext cx="445" cy="169"/>
              </a:xfrm>
              <a:custGeom>
                <a:avLst/>
                <a:gdLst>
                  <a:gd name="T0" fmla="*/ 1444 w 1468"/>
                  <a:gd name="T1" fmla="*/ 742 h 742"/>
                  <a:gd name="T2" fmla="*/ 1364 w 1468"/>
                  <a:gd name="T3" fmla="*/ 742 h 742"/>
                  <a:gd name="T4" fmla="*/ 1284 w 1468"/>
                  <a:gd name="T5" fmla="*/ 742 h 742"/>
                  <a:gd name="T6" fmla="*/ 1204 w 1468"/>
                  <a:gd name="T7" fmla="*/ 742 h 742"/>
                  <a:gd name="T8" fmla="*/ 1124 w 1468"/>
                  <a:gd name="T9" fmla="*/ 742 h 742"/>
                  <a:gd name="T10" fmla="*/ 1044 w 1468"/>
                  <a:gd name="T11" fmla="*/ 742 h 742"/>
                  <a:gd name="T12" fmla="*/ 964 w 1468"/>
                  <a:gd name="T13" fmla="*/ 742 h 742"/>
                  <a:gd name="T14" fmla="*/ 884 w 1468"/>
                  <a:gd name="T15" fmla="*/ 742 h 742"/>
                  <a:gd name="T16" fmla="*/ 804 w 1468"/>
                  <a:gd name="T17" fmla="*/ 742 h 742"/>
                  <a:gd name="T18" fmla="*/ 724 w 1468"/>
                  <a:gd name="T19" fmla="*/ 742 h 742"/>
                  <a:gd name="T20" fmla="*/ 644 w 1468"/>
                  <a:gd name="T21" fmla="*/ 742 h 742"/>
                  <a:gd name="T22" fmla="*/ 564 w 1468"/>
                  <a:gd name="T23" fmla="*/ 742 h 742"/>
                  <a:gd name="T24" fmla="*/ 484 w 1468"/>
                  <a:gd name="T25" fmla="*/ 742 h 742"/>
                  <a:gd name="T26" fmla="*/ 404 w 1468"/>
                  <a:gd name="T27" fmla="*/ 742 h 742"/>
                  <a:gd name="T28" fmla="*/ 324 w 1468"/>
                  <a:gd name="T29" fmla="*/ 742 h 742"/>
                  <a:gd name="T30" fmla="*/ 244 w 1468"/>
                  <a:gd name="T31" fmla="*/ 742 h 742"/>
                  <a:gd name="T32" fmla="*/ 164 w 1468"/>
                  <a:gd name="T33" fmla="*/ 742 h 742"/>
                  <a:gd name="T34" fmla="*/ 84 w 1468"/>
                  <a:gd name="T35" fmla="*/ 742 h 742"/>
                  <a:gd name="T36" fmla="*/ 0 w 1468"/>
                  <a:gd name="T37" fmla="*/ 729 h 742"/>
                  <a:gd name="T38" fmla="*/ 0 w 1468"/>
                  <a:gd name="T39" fmla="*/ 649 h 742"/>
                  <a:gd name="T40" fmla="*/ 0 w 1468"/>
                  <a:gd name="T41" fmla="*/ 569 h 742"/>
                  <a:gd name="T42" fmla="*/ 0 w 1468"/>
                  <a:gd name="T43" fmla="*/ 489 h 742"/>
                  <a:gd name="T44" fmla="*/ 0 w 1468"/>
                  <a:gd name="T45" fmla="*/ 409 h 742"/>
                  <a:gd name="T46" fmla="*/ 0 w 1468"/>
                  <a:gd name="T47" fmla="*/ 329 h 742"/>
                  <a:gd name="T48" fmla="*/ 0 w 1468"/>
                  <a:gd name="T49" fmla="*/ 249 h 742"/>
                  <a:gd name="T50" fmla="*/ 0 w 1468"/>
                  <a:gd name="T51" fmla="*/ 169 h 742"/>
                  <a:gd name="T52" fmla="*/ 0 w 1468"/>
                  <a:gd name="T53" fmla="*/ 89 h 742"/>
                  <a:gd name="T54" fmla="*/ 0 w 1468"/>
                  <a:gd name="T55" fmla="*/ 9 h 742"/>
                  <a:gd name="T56" fmla="*/ 88 w 1468"/>
                  <a:gd name="T57" fmla="*/ 0 h 742"/>
                  <a:gd name="T58" fmla="*/ 168 w 1468"/>
                  <a:gd name="T59" fmla="*/ 0 h 742"/>
                  <a:gd name="T60" fmla="*/ 248 w 1468"/>
                  <a:gd name="T61" fmla="*/ 0 h 742"/>
                  <a:gd name="T62" fmla="*/ 328 w 1468"/>
                  <a:gd name="T63" fmla="*/ 0 h 742"/>
                  <a:gd name="T64" fmla="*/ 408 w 1468"/>
                  <a:gd name="T65" fmla="*/ 0 h 742"/>
                  <a:gd name="T66" fmla="*/ 488 w 1468"/>
                  <a:gd name="T67" fmla="*/ 0 h 742"/>
                  <a:gd name="T68" fmla="*/ 568 w 1468"/>
                  <a:gd name="T69" fmla="*/ 0 h 742"/>
                  <a:gd name="T70" fmla="*/ 648 w 1468"/>
                  <a:gd name="T71" fmla="*/ 0 h 742"/>
                  <a:gd name="T72" fmla="*/ 728 w 1468"/>
                  <a:gd name="T73" fmla="*/ 0 h 742"/>
                  <a:gd name="T74" fmla="*/ 808 w 1468"/>
                  <a:gd name="T75" fmla="*/ 0 h 742"/>
                  <a:gd name="T76" fmla="*/ 888 w 1468"/>
                  <a:gd name="T77" fmla="*/ 0 h 742"/>
                  <a:gd name="T78" fmla="*/ 968 w 1468"/>
                  <a:gd name="T79" fmla="*/ 0 h 742"/>
                  <a:gd name="T80" fmla="*/ 1048 w 1468"/>
                  <a:gd name="T81" fmla="*/ 0 h 742"/>
                  <a:gd name="T82" fmla="*/ 1128 w 1468"/>
                  <a:gd name="T83" fmla="*/ 0 h 742"/>
                  <a:gd name="T84" fmla="*/ 1208 w 1468"/>
                  <a:gd name="T85" fmla="*/ 0 h 742"/>
                  <a:gd name="T86" fmla="*/ 1288 w 1468"/>
                  <a:gd name="T87" fmla="*/ 0 h 742"/>
                  <a:gd name="T88" fmla="*/ 1368 w 1468"/>
                  <a:gd name="T89" fmla="*/ 0 h 742"/>
                  <a:gd name="T90" fmla="*/ 1448 w 1468"/>
                  <a:gd name="T91" fmla="*/ 0 h 742"/>
                  <a:gd name="T92" fmla="*/ 1468 w 1468"/>
                  <a:gd name="T93" fmla="*/ 77 h 742"/>
                  <a:gd name="T94" fmla="*/ 1468 w 1468"/>
                  <a:gd name="T95" fmla="*/ 157 h 742"/>
                  <a:gd name="T96" fmla="*/ 1468 w 1468"/>
                  <a:gd name="T97" fmla="*/ 237 h 742"/>
                  <a:gd name="T98" fmla="*/ 1468 w 1468"/>
                  <a:gd name="T99" fmla="*/ 317 h 742"/>
                  <a:gd name="T100" fmla="*/ 1468 w 1468"/>
                  <a:gd name="T101" fmla="*/ 397 h 742"/>
                  <a:gd name="T102" fmla="*/ 1468 w 1468"/>
                  <a:gd name="T103" fmla="*/ 477 h 742"/>
                  <a:gd name="T104" fmla="*/ 1468 w 1468"/>
                  <a:gd name="T105" fmla="*/ 557 h 742"/>
                  <a:gd name="T106" fmla="*/ 1468 w 1468"/>
                  <a:gd name="T107" fmla="*/ 637 h 742"/>
                  <a:gd name="T108" fmla="*/ 1468 w 1468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2">
                    <a:moveTo>
                      <a:pt x="1444" y="742"/>
                    </a:moveTo>
                    <a:lnTo>
                      <a:pt x="1444" y="742"/>
                    </a:lnTo>
                    <a:cubicBezTo>
                      <a:pt x="1439" y="742"/>
                      <a:pt x="1436" y="738"/>
                      <a:pt x="1436" y="734"/>
                    </a:cubicBezTo>
                    <a:cubicBezTo>
                      <a:pt x="1436" y="729"/>
                      <a:pt x="1439" y="726"/>
                      <a:pt x="1444" y="726"/>
                    </a:cubicBezTo>
                    <a:lnTo>
                      <a:pt x="1444" y="726"/>
                    </a:lnTo>
                    <a:cubicBezTo>
                      <a:pt x="1448" y="726"/>
                      <a:pt x="1452" y="729"/>
                      <a:pt x="1452" y="734"/>
                    </a:cubicBezTo>
                    <a:cubicBezTo>
                      <a:pt x="1452" y="738"/>
                      <a:pt x="1448" y="742"/>
                      <a:pt x="1444" y="742"/>
                    </a:cubicBezTo>
                    <a:close/>
                    <a:moveTo>
                      <a:pt x="1364" y="742"/>
                    </a:moveTo>
                    <a:lnTo>
                      <a:pt x="1364" y="742"/>
                    </a:lnTo>
                    <a:cubicBezTo>
                      <a:pt x="1359" y="742"/>
                      <a:pt x="1356" y="738"/>
                      <a:pt x="1356" y="734"/>
                    </a:cubicBezTo>
                    <a:cubicBezTo>
                      <a:pt x="1356" y="729"/>
                      <a:pt x="1359" y="726"/>
                      <a:pt x="1364" y="726"/>
                    </a:cubicBezTo>
                    <a:lnTo>
                      <a:pt x="1364" y="726"/>
                    </a:lnTo>
                    <a:cubicBezTo>
                      <a:pt x="1368" y="726"/>
                      <a:pt x="1372" y="729"/>
                      <a:pt x="1372" y="734"/>
                    </a:cubicBezTo>
                    <a:cubicBezTo>
                      <a:pt x="1372" y="738"/>
                      <a:pt x="1368" y="742"/>
                      <a:pt x="1364" y="742"/>
                    </a:cubicBezTo>
                    <a:close/>
                    <a:moveTo>
                      <a:pt x="1284" y="742"/>
                    </a:moveTo>
                    <a:lnTo>
                      <a:pt x="1284" y="742"/>
                    </a:lnTo>
                    <a:cubicBezTo>
                      <a:pt x="1279" y="742"/>
                      <a:pt x="1276" y="738"/>
                      <a:pt x="1276" y="734"/>
                    </a:cubicBezTo>
                    <a:cubicBezTo>
                      <a:pt x="1276" y="729"/>
                      <a:pt x="1279" y="726"/>
                      <a:pt x="1284" y="726"/>
                    </a:cubicBezTo>
                    <a:lnTo>
                      <a:pt x="1284" y="726"/>
                    </a:lnTo>
                    <a:cubicBezTo>
                      <a:pt x="1288" y="726"/>
                      <a:pt x="1292" y="729"/>
                      <a:pt x="1292" y="734"/>
                    </a:cubicBezTo>
                    <a:cubicBezTo>
                      <a:pt x="1292" y="738"/>
                      <a:pt x="1288" y="742"/>
                      <a:pt x="1284" y="742"/>
                    </a:cubicBezTo>
                    <a:close/>
                    <a:moveTo>
                      <a:pt x="1204" y="742"/>
                    </a:moveTo>
                    <a:lnTo>
                      <a:pt x="1204" y="742"/>
                    </a:lnTo>
                    <a:cubicBezTo>
                      <a:pt x="1199" y="742"/>
                      <a:pt x="1196" y="738"/>
                      <a:pt x="1196" y="734"/>
                    </a:cubicBezTo>
                    <a:cubicBezTo>
                      <a:pt x="1196" y="729"/>
                      <a:pt x="1199" y="726"/>
                      <a:pt x="1204" y="726"/>
                    </a:cubicBezTo>
                    <a:lnTo>
                      <a:pt x="1204" y="726"/>
                    </a:lnTo>
                    <a:cubicBezTo>
                      <a:pt x="1208" y="726"/>
                      <a:pt x="1212" y="729"/>
                      <a:pt x="1212" y="734"/>
                    </a:cubicBezTo>
                    <a:cubicBezTo>
                      <a:pt x="1212" y="738"/>
                      <a:pt x="1208" y="742"/>
                      <a:pt x="1204" y="742"/>
                    </a:cubicBezTo>
                    <a:close/>
                    <a:moveTo>
                      <a:pt x="1124" y="742"/>
                    </a:moveTo>
                    <a:lnTo>
                      <a:pt x="1124" y="742"/>
                    </a:lnTo>
                    <a:cubicBezTo>
                      <a:pt x="1119" y="742"/>
                      <a:pt x="1116" y="738"/>
                      <a:pt x="1116" y="734"/>
                    </a:cubicBezTo>
                    <a:cubicBezTo>
                      <a:pt x="1116" y="729"/>
                      <a:pt x="1119" y="726"/>
                      <a:pt x="1124" y="726"/>
                    </a:cubicBezTo>
                    <a:lnTo>
                      <a:pt x="1124" y="726"/>
                    </a:lnTo>
                    <a:cubicBezTo>
                      <a:pt x="1128" y="726"/>
                      <a:pt x="1132" y="729"/>
                      <a:pt x="1132" y="734"/>
                    </a:cubicBezTo>
                    <a:cubicBezTo>
                      <a:pt x="1132" y="738"/>
                      <a:pt x="1128" y="742"/>
                      <a:pt x="1124" y="742"/>
                    </a:cubicBezTo>
                    <a:close/>
                    <a:moveTo>
                      <a:pt x="1044" y="742"/>
                    </a:moveTo>
                    <a:lnTo>
                      <a:pt x="1044" y="742"/>
                    </a:lnTo>
                    <a:cubicBezTo>
                      <a:pt x="1039" y="742"/>
                      <a:pt x="1036" y="738"/>
                      <a:pt x="1036" y="734"/>
                    </a:cubicBezTo>
                    <a:cubicBezTo>
                      <a:pt x="1036" y="729"/>
                      <a:pt x="1039" y="726"/>
                      <a:pt x="1044" y="726"/>
                    </a:cubicBezTo>
                    <a:lnTo>
                      <a:pt x="1044" y="726"/>
                    </a:lnTo>
                    <a:cubicBezTo>
                      <a:pt x="1048" y="726"/>
                      <a:pt x="1052" y="729"/>
                      <a:pt x="1052" y="734"/>
                    </a:cubicBezTo>
                    <a:cubicBezTo>
                      <a:pt x="1052" y="738"/>
                      <a:pt x="1048" y="742"/>
                      <a:pt x="1044" y="742"/>
                    </a:cubicBezTo>
                    <a:close/>
                    <a:moveTo>
                      <a:pt x="964" y="742"/>
                    </a:moveTo>
                    <a:lnTo>
                      <a:pt x="964" y="742"/>
                    </a:lnTo>
                    <a:cubicBezTo>
                      <a:pt x="959" y="742"/>
                      <a:pt x="956" y="738"/>
                      <a:pt x="956" y="734"/>
                    </a:cubicBezTo>
                    <a:cubicBezTo>
                      <a:pt x="956" y="729"/>
                      <a:pt x="959" y="726"/>
                      <a:pt x="964" y="726"/>
                    </a:cubicBezTo>
                    <a:lnTo>
                      <a:pt x="964" y="726"/>
                    </a:lnTo>
                    <a:cubicBezTo>
                      <a:pt x="968" y="726"/>
                      <a:pt x="972" y="729"/>
                      <a:pt x="972" y="734"/>
                    </a:cubicBezTo>
                    <a:cubicBezTo>
                      <a:pt x="972" y="738"/>
                      <a:pt x="968" y="742"/>
                      <a:pt x="964" y="742"/>
                    </a:cubicBezTo>
                    <a:close/>
                    <a:moveTo>
                      <a:pt x="884" y="742"/>
                    </a:moveTo>
                    <a:lnTo>
                      <a:pt x="884" y="742"/>
                    </a:lnTo>
                    <a:cubicBezTo>
                      <a:pt x="879" y="742"/>
                      <a:pt x="876" y="738"/>
                      <a:pt x="876" y="734"/>
                    </a:cubicBezTo>
                    <a:cubicBezTo>
                      <a:pt x="876" y="729"/>
                      <a:pt x="879" y="726"/>
                      <a:pt x="884" y="726"/>
                    </a:cubicBezTo>
                    <a:lnTo>
                      <a:pt x="884" y="726"/>
                    </a:lnTo>
                    <a:cubicBezTo>
                      <a:pt x="888" y="726"/>
                      <a:pt x="892" y="729"/>
                      <a:pt x="892" y="734"/>
                    </a:cubicBezTo>
                    <a:cubicBezTo>
                      <a:pt x="892" y="738"/>
                      <a:pt x="888" y="742"/>
                      <a:pt x="884" y="742"/>
                    </a:cubicBezTo>
                    <a:close/>
                    <a:moveTo>
                      <a:pt x="804" y="742"/>
                    </a:moveTo>
                    <a:lnTo>
                      <a:pt x="804" y="742"/>
                    </a:lnTo>
                    <a:cubicBezTo>
                      <a:pt x="799" y="742"/>
                      <a:pt x="796" y="738"/>
                      <a:pt x="796" y="734"/>
                    </a:cubicBezTo>
                    <a:cubicBezTo>
                      <a:pt x="796" y="729"/>
                      <a:pt x="799" y="726"/>
                      <a:pt x="804" y="726"/>
                    </a:cubicBezTo>
                    <a:lnTo>
                      <a:pt x="804" y="726"/>
                    </a:lnTo>
                    <a:cubicBezTo>
                      <a:pt x="808" y="726"/>
                      <a:pt x="812" y="729"/>
                      <a:pt x="812" y="734"/>
                    </a:cubicBezTo>
                    <a:cubicBezTo>
                      <a:pt x="812" y="738"/>
                      <a:pt x="808" y="742"/>
                      <a:pt x="804" y="742"/>
                    </a:cubicBezTo>
                    <a:close/>
                    <a:moveTo>
                      <a:pt x="724" y="742"/>
                    </a:moveTo>
                    <a:lnTo>
                      <a:pt x="724" y="742"/>
                    </a:lnTo>
                    <a:cubicBezTo>
                      <a:pt x="719" y="742"/>
                      <a:pt x="716" y="738"/>
                      <a:pt x="716" y="734"/>
                    </a:cubicBezTo>
                    <a:cubicBezTo>
                      <a:pt x="716" y="729"/>
                      <a:pt x="719" y="726"/>
                      <a:pt x="724" y="726"/>
                    </a:cubicBezTo>
                    <a:lnTo>
                      <a:pt x="724" y="726"/>
                    </a:lnTo>
                    <a:cubicBezTo>
                      <a:pt x="728" y="726"/>
                      <a:pt x="732" y="729"/>
                      <a:pt x="732" y="734"/>
                    </a:cubicBezTo>
                    <a:cubicBezTo>
                      <a:pt x="732" y="738"/>
                      <a:pt x="728" y="742"/>
                      <a:pt x="724" y="742"/>
                    </a:cubicBezTo>
                    <a:close/>
                    <a:moveTo>
                      <a:pt x="644" y="742"/>
                    </a:moveTo>
                    <a:lnTo>
                      <a:pt x="644" y="742"/>
                    </a:lnTo>
                    <a:cubicBezTo>
                      <a:pt x="639" y="742"/>
                      <a:pt x="636" y="738"/>
                      <a:pt x="636" y="734"/>
                    </a:cubicBezTo>
                    <a:cubicBezTo>
                      <a:pt x="636" y="729"/>
                      <a:pt x="639" y="726"/>
                      <a:pt x="644" y="726"/>
                    </a:cubicBezTo>
                    <a:lnTo>
                      <a:pt x="644" y="726"/>
                    </a:lnTo>
                    <a:cubicBezTo>
                      <a:pt x="648" y="726"/>
                      <a:pt x="652" y="729"/>
                      <a:pt x="652" y="734"/>
                    </a:cubicBezTo>
                    <a:cubicBezTo>
                      <a:pt x="652" y="738"/>
                      <a:pt x="648" y="742"/>
                      <a:pt x="644" y="742"/>
                    </a:cubicBezTo>
                    <a:close/>
                    <a:moveTo>
                      <a:pt x="564" y="742"/>
                    </a:moveTo>
                    <a:lnTo>
                      <a:pt x="564" y="742"/>
                    </a:lnTo>
                    <a:cubicBezTo>
                      <a:pt x="559" y="742"/>
                      <a:pt x="556" y="738"/>
                      <a:pt x="556" y="734"/>
                    </a:cubicBezTo>
                    <a:cubicBezTo>
                      <a:pt x="556" y="729"/>
                      <a:pt x="559" y="726"/>
                      <a:pt x="564" y="726"/>
                    </a:cubicBezTo>
                    <a:lnTo>
                      <a:pt x="564" y="726"/>
                    </a:lnTo>
                    <a:cubicBezTo>
                      <a:pt x="568" y="726"/>
                      <a:pt x="572" y="729"/>
                      <a:pt x="572" y="734"/>
                    </a:cubicBezTo>
                    <a:cubicBezTo>
                      <a:pt x="572" y="738"/>
                      <a:pt x="568" y="742"/>
                      <a:pt x="564" y="742"/>
                    </a:cubicBezTo>
                    <a:close/>
                    <a:moveTo>
                      <a:pt x="484" y="742"/>
                    </a:moveTo>
                    <a:lnTo>
                      <a:pt x="484" y="742"/>
                    </a:lnTo>
                    <a:cubicBezTo>
                      <a:pt x="479" y="742"/>
                      <a:pt x="476" y="738"/>
                      <a:pt x="476" y="734"/>
                    </a:cubicBezTo>
                    <a:cubicBezTo>
                      <a:pt x="476" y="729"/>
                      <a:pt x="479" y="726"/>
                      <a:pt x="484" y="726"/>
                    </a:cubicBezTo>
                    <a:lnTo>
                      <a:pt x="484" y="726"/>
                    </a:lnTo>
                    <a:cubicBezTo>
                      <a:pt x="488" y="726"/>
                      <a:pt x="492" y="729"/>
                      <a:pt x="492" y="734"/>
                    </a:cubicBezTo>
                    <a:cubicBezTo>
                      <a:pt x="492" y="738"/>
                      <a:pt x="488" y="742"/>
                      <a:pt x="484" y="742"/>
                    </a:cubicBezTo>
                    <a:close/>
                    <a:moveTo>
                      <a:pt x="404" y="742"/>
                    </a:moveTo>
                    <a:lnTo>
                      <a:pt x="404" y="742"/>
                    </a:lnTo>
                    <a:cubicBezTo>
                      <a:pt x="399" y="742"/>
                      <a:pt x="396" y="738"/>
                      <a:pt x="396" y="734"/>
                    </a:cubicBezTo>
                    <a:cubicBezTo>
                      <a:pt x="396" y="729"/>
                      <a:pt x="399" y="726"/>
                      <a:pt x="404" y="726"/>
                    </a:cubicBezTo>
                    <a:lnTo>
                      <a:pt x="404" y="726"/>
                    </a:lnTo>
                    <a:cubicBezTo>
                      <a:pt x="408" y="726"/>
                      <a:pt x="412" y="729"/>
                      <a:pt x="412" y="734"/>
                    </a:cubicBezTo>
                    <a:cubicBezTo>
                      <a:pt x="412" y="738"/>
                      <a:pt x="408" y="742"/>
                      <a:pt x="404" y="742"/>
                    </a:cubicBezTo>
                    <a:close/>
                    <a:moveTo>
                      <a:pt x="324" y="742"/>
                    </a:moveTo>
                    <a:lnTo>
                      <a:pt x="324" y="742"/>
                    </a:lnTo>
                    <a:cubicBezTo>
                      <a:pt x="319" y="742"/>
                      <a:pt x="316" y="738"/>
                      <a:pt x="316" y="734"/>
                    </a:cubicBezTo>
                    <a:cubicBezTo>
                      <a:pt x="316" y="729"/>
                      <a:pt x="319" y="726"/>
                      <a:pt x="324" y="726"/>
                    </a:cubicBezTo>
                    <a:lnTo>
                      <a:pt x="324" y="726"/>
                    </a:lnTo>
                    <a:cubicBezTo>
                      <a:pt x="328" y="726"/>
                      <a:pt x="332" y="729"/>
                      <a:pt x="332" y="734"/>
                    </a:cubicBezTo>
                    <a:cubicBezTo>
                      <a:pt x="332" y="738"/>
                      <a:pt x="328" y="742"/>
                      <a:pt x="324" y="742"/>
                    </a:cubicBezTo>
                    <a:close/>
                    <a:moveTo>
                      <a:pt x="244" y="742"/>
                    </a:moveTo>
                    <a:lnTo>
                      <a:pt x="244" y="742"/>
                    </a:lnTo>
                    <a:cubicBezTo>
                      <a:pt x="239" y="742"/>
                      <a:pt x="236" y="738"/>
                      <a:pt x="236" y="734"/>
                    </a:cubicBezTo>
                    <a:cubicBezTo>
                      <a:pt x="236" y="729"/>
                      <a:pt x="239" y="726"/>
                      <a:pt x="244" y="726"/>
                    </a:cubicBezTo>
                    <a:lnTo>
                      <a:pt x="244" y="726"/>
                    </a:lnTo>
                    <a:cubicBezTo>
                      <a:pt x="248" y="726"/>
                      <a:pt x="252" y="729"/>
                      <a:pt x="252" y="734"/>
                    </a:cubicBezTo>
                    <a:cubicBezTo>
                      <a:pt x="252" y="738"/>
                      <a:pt x="248" y="742"/>
                      <a:pt x="244" y="742"/>
                    </a:cubicBezTo>
                    <a:close/>
                    <a:moveTo>
                      <a:pt x="164" y="742"/>
                    </a:moveTo>
                    <a:lnTo>
                      <a:pt x="164" y="742"/>
                    </a:lnTo>
                    <a:cubicBezTo>
                      <a:pt x="159" y="742"/>
                      <a:pt x="156" y="738"/>
                      <a:pt x="156" y="734"/>
                    </a:cubicBezTo>
                    <a:cubicBezTo>
                      <a:pt x="156" y="729"/>
                      <a:pt x="159" y="726"/>
                      <a:pt x="164" y="726"/>
                    </a:cubicBezTo>
                    <a:lnTo>
                      <a:pt x="164" y="726"/>
                    </a:lnTo>
                    <a:cubicBezTo>
                      <a:pt x="168" y="726"/>
                      <a:pt x="172" y="729"/>
                      <a:pt x="172" y="734"/>
                    </a:cubicBezTo>
                    <a:cubicBezTo>
                      <a:pt x="172" y="738"/>
                      <a:pt x="168" y="742"/>
                      <a:pt x="164" y="742"/>
                    </a:cubicBezTo>
                    <a:close/>
                    <a:moveTo>
                      <a:pt x="84" y="742"/>
                    </a:moveTo>
                    <a:lnTo>
                      <a:pt x="84" y="742"/>
                    </a:lnTo>
                    <a:cubicBezTo>
                      <a:pt x="79" y="742"/>
                      <a:pt x="76" y="738"/>
                      <a:pt x="76" y="734"/>
                    </a:cubicBezTo>
                    <a:cubicBezTo>
                      <a:pt x="76" y="729"/>
                      <a:pt x="79" y="726"/>
                      <a:pt x="84" y="726"/>
                    </a:cubicBezTo>
                    <a:lnTo>
                      <a:pt x="84" y="726"/>
                    </a:lnTo>
                    <a:cubicBezTo>
                      <a:pt x="88" y="726"/>
                      <a:pt x="92" y="729"/>
                      <a:pt x="92" y="734"/>
                    </a:cubicBezTo>
                    <a:cubicBezTo>
                      <a:pt x="92" y="738"/>
                      <a:pt x="88" y="742"/>
                      <a:pt x="84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4" y="721"/>
                      <a:pt x="8" y="721"/>
                    </a:cubicBezTo>
                    <a:cubicBezTo>
                      <a:pt x="13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3" y="737"/>
                      <a:pt x="8" y="737"/>
                    </a:cubicBezTo>
                    <a:cubicBezTo>
                      <a:pt x="4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4" y="641"/>
                      <a:pt x="8" y="641"/>
                    </a:cubicBezTo>
                    <a:cubicBezTo>
                      <a:pt x="13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3" y="657"/>
                      <a:pt x="8" y="657"/>
                    </a:cubicBezTo>
                    <a:cubicBezTo>
                      <a:pt x="4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4" y="561"/>
                      <a:pt x="8" y="561"/>
                    </a:cubicBezTo>
                    <a:cubicBezTo>
                      <a:pt x="13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3" y="577"/>
                      <a:pt x="8" y="577"/>
                    </a:cubicBezTo>
                    <a:cubicBezTo>
                      <a:pt x="4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4" y="481"/>
                      <a:pt x="8" y="481"/>
                    </a:cubicBezTo>
                    <a:cubicBezTo>
                      <a:pt x="13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3" y="497"/>
                      <a:pt x="8" y="497"/>
                    </a:cubicBezTo>
                    <a:cubicBezTo>
                      <a:pt x="4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4" y="401"/>
                      <a:pt x="8" y="401"/>
                    </a:cubicBezTo>
                    <a:cubicBezTo>
                      <a:pt x="13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3" y="417"/>
                      <a:pt x="8" y="417"/>
                    </a:cubicBezTo>
                    <a:cubicBezTo>
                      <a:pt x="4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4" y="321"/>
                      <a:pt x="8" y="321"/>
                    </a:cubicBezTo>
                    <a:cubicBezTo>
                      <a:pt x="13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3" y="337"/>
                      <a:pt x="8" y="337"/>
                    </a:cubicBezTo>
                    <a:cubicBezTo>
                      <a:pt x="4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4" y="241"/>
                      <a:pt x="8" y="241"/>
                    </a:cubicBezTo>
                    <a:cubicBezTo>
                      <a:pt x="13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3" y="257"/>
                      <a:pt x="8" y="257"/>
                    </a:cubicBezTo>
                    <a:cubicBezTo>
                      <a:pt x="4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4" y="161"/>
                      <a:pt x="8" y="161"/>
                    </a:cubicBezTo>
                    <a:cubicBezTo>
                      <a:pt x="13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3" y="177"/>
                      <a:pt x="8" y="177"/>
                    </a:cubicBezTo>
                    <a:cubicBezTo>
                      <a:pt x="4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4" y="81"/>
                      <a:pt x="8" y="81"/>
                    </a:cubicBezTo>
                    <a:cubicBezTo>
                      <a:pt x="13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3" y="97"/>
                      <a:pt x="8" y="97"/>
                    </a:cubicBezTo>
                    <a:cubicBezTo>
                      <a:pt x="4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4" y="1"/>
                      <a:pt x="8" y="1"/>
                    </a:cubicBezTo>
                    <a:cubicBezTo>
                      <a:pt x="13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3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lose/>
                    <a:moveTo>
                      <a:pt x="88" y="0"/>
                    </a:moveTo>
                    <a:lnTo>
                      <a:pt x="88" y="0"/>
                    </a:lnTo>
                    <a:cubicBezTo>
                      <a:pt x="92" y="0"/>
                      <a:pt x="96" y="4"/>
                      <a:pt x="96" y="8"/>
                    </a:cubicBezTo>
                    <a:cubicBezTo>
                      <a:pt x="96" y="13"/>
                      <a:pt x="92" y="16"/>
                      <a:pt x="88" y="16"/>
                    </a:cubicBezTo>
                    <a:lnTo>
                      <a:pt x="88" y="16"/>
                    </a:lnTo>
                    <a:cubicBezTo>
                      <a:pt x="83" y="16"/>
                      <a:pt x="80" y="13"/>
                      <a:pt x="80" y="8"/>
                    </a:cubicBezTo>
                    <a:cubicBezTo>
                      <a:pt x="80" y="4"/>
                      <a:pt x="83" y="0"/>
                      <a:pt x="88" y="0"/>
                    </a:cubicBezTo>
                    <a:close/>
                    <a:moveTo>
                      <a:pt x="168" y="0"/>
                    </a:moveTo>
                    <a:lnTo>
                      <a:pt x="168" y="0"/>
                    </a:lnTo>
                    <a:cubicBezTo>
                      <a:pt x="172" y="0"/>
                      <a:pt x="176" y="4"/>
                      <a:pt x="176" y="8"/>
                    </a:cubicBezTo>
                    <a:cubicBezTo>
                      <a:pt x="176" y="13"/>
                      <a:pt x="172" y="16"/>
                      <a:pt x="168" y="16"/>
                    </a:cubicBezTo>
                    <a:lnTo>
                      <a:pt x="168" y="16"/>
                    </a:lnTo>
                    <a:cubicBezTo>
                      <a:pt x="163" y="16"/>
                      <a:pt x="160" y="13"/>
                      <a:pt x="160" y="8"/>
                    </a:cubicBezTo>
                    <a:cubicBezTo>
                      <a:pt x="160" y="4"/>
                      <a:pt x="163" y="0"/>
                      <a:pt x="168" y="0"/>
                    </a:cubicBezTo>
                    <a:close/>
                    <a:moveTo>
                      <a:pt x="248" y="0"/>
                    </a:moveTo>
                    <a:lnTo>
                      <a:pt x="248" y="0"/>
                    </a:lnTo>
                    <a:cubicBezTo>
                      <a:pt x="252" y="0"/>
                      <a:pt x="256" y="4"/>
                      <a:pt x="256" y="8"/>
                    </a:cubicBezTo>
                    <a:cubicBezTo>
                      <a:pt x="256" y="13"/>
                      <a:pt x="252" y="16"/>
                      <a:pt x="248" y="16"/>
                    </a:cubicBezTo>
                    <a:lnTo>
                      <a:pt x="248" y="16"/>
                    </a:lnTo>
                    <a:cubicBezTo>
                      <a:pt x="244" y="16"/>
                      <a:pt x="240" y="13"/>
                      <a:pt x="240" y="8"/>
                    </a:cubicBezTo>
                    <a:cubicBezTo>
                      <a:pt x="240" y="4"/>
                      <a:pt x="244" y="0"/>
                      <a:pt x="248" y="0"/>
                    </a:cubicBezTo>
                    <a:close/>
                    <a:moveTo>
                      <a:pt x="328" y="0"/>
                    </a:moveTo>
                    <a:lnTo>
                      <a:pt x="328" y="0"/>
                    </a:lnTo>
                    <a:cubicBezTo>
                      <a:pt x="332" y="0"/>
                      <a:pt x="336" y="4"/>
                      <a:pt x="336" y="8"/>
                    </a:cubicBezTo>
                    <a:cubicBezTo>
                      <a:pt x="336" y="13"/>
                      <a:pt x="332" y="16"/>
                      <a:pt x="328" y="16"/>
                    </a:cubicBezTo>
                    <a:lnTo>
                      <a:pt x="328" y="16"/>
                    </a:lnTo>
                    <a:cubicBezTo>
                      <a:pt x="324" y="16"/>
                      <a:pt x="320" y="13"/>
                      <a:pt x="320" y="8"/>
                    </a:cubicBezTo>
                    <a:cubicBezTo>
                      <a:pt x="320" y="4"/>
                      <a:pt x="324" y="0"/>
                      <a:pt x="328" y="0"/>
                    </a:cubicBezTo>
                    <a:close/>
                    <a:moveTo>
                      <a:pt x="408" y="0"/>
                    </a:moveTo>
                    <a:lnTo>
                      <a:pt x="408" y="0"/>
                    </a:lnTo>
                    <a:cubicBezTo>
                      <a:pt x="412" y="0"/>
                      <a:pt x="416" y="4"/>
                      <a:pt x="416" y="8"/>
                    </a:cubicBezTo>
                    <a:cubicBezTo>
                      <a:pt x="416" y="13"/>
                      <a:pt x="412" y="16"/>
                      <a:pt x="408" y="16"/>
                    </a:cubicBezTo>
                    <a:lnTo>
                      <a:pt x="408" y="16"/>
                    </a:lnTo>
                    <a:cubicBezTo>
                      <a:pt x="404" y="16"/>
                      <a:pt x="400" y="13"/>
                      <a:pt x="400" y="8"/>
                    </a:cubicBezTo>
                    <a:cubicBezTo>
                      <a:pt x="400" y="4"/>
                      <a:pt x="404" y="0"/>
                      <a:pt x="408" y="0"/>
                    </a:cubicBezTo>
                    <a:close/>
                    <a:moveTo>
                      <a:pt x="488" y="0"/>
                    </a:moveTo>
                    <a:lnTo>
                      <a:pt x="488" y="0"/>
                    </a:lnTo>
                    <a:cubicBezTo>
                      <a:pt x="492" y="0"/>
                      <a:pt x="496" y="4"/>
                      <a:pt x="496" y="8"/>
                    </a:cubicBezTo>
                    <a:cubicBezTo>
                      <a:pt x="496" y="13"/>
                      <a:pt x="492" y="16"/>
                      <a:pt x="488" y="16"/>
                    </a:cubicBezTo>
                    <a:lnTo>
                      <a:pt x="488" y="16"/>
                    </a:lnTo>
                    <a:cubicBezTo>
                      <a:pt x="484" y="16"/>
                      <a:pt x="480" y="13"/>
                      <a:pt x="480" y="8"/>
                    </a:cubicBezTo>
                    <a:cubicBezTo>
                      <a:pt x="480" y="4"/>
                      <a:pt x="484" y="0"/>
                      <a:pt x="488" y="0"/>
                    </a:cubicBezTo>
                    <a:close/>
                    <a:moveTo>
                      <a:pt x="568" y="0"/>
                    </a:moveTo>
                    <a:lnTo>
                      <a:pt x="568" y="0"/>
                    </a:lnTo>
                    <a:cubicBezTo>
                      <a:pt x="572" y="0"/>
                      <a:pt x="576" y="4"/>
                      <a:pt x="576" y="8"/>
                    </a:cubicBezTo>
                    <a:cubicBezTo>
                      <a:pt x="576" y="13"/>
                      <a:pt x="572" y="16"/>
                      <a:pt x="568" y="16"/>
                    </a:cubicBezTo>
                    <a:lnTo>
                      <a:pt x="568" y="16"/>
                    </a:lnTo>
                    <a:cubicBezTo>
                      <a:pt x="564" y="16"/>
                      <a:pt x="560" y="13"/>
                      <a:pt x="560" y="8"/>
                    </a:cubicBezTo>
                    <a:cubicBezTo>
                      <a:pt x="560" y="4"/>
                      <a:pt x="564" y="0"/>
                      <a:pt x="568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4"/>
                      <a:pt x="656" y="8"/>
                    </a:cubicBezTo>
                    <a:cubicBezTo>
                      <a:pt x="656" y="13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4" y="16"/>
                      <a:pt x="640" y="13"/>
                      <a:pt x="640" y="8"/>
                    </a:cubicBezTo>
                    <a:cubicBezTo>
                      <a:pt x="640" y="4"/>
                      <a:pt x="644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4"/>
                      <a:pt x="736" y="8"/>
                    </a:cubicBezTo>
                    <a:cubicBezTo>
                      <a:pt x="736" y="13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4" y="16"/>
                      <a:pt x="720" y="13"/>
                      <a:pt x="720" y="8"/>
                    </a:cubicBezTo>
                    <a:cubicBezTo>
                      <a:pt x="720" y="4"/>
                      <a:pt x="724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4"/>
                      <a:pt x="816" y="8"/>
                    </a:cubicBezTo>
                    <a:cubicBezTo>
                      <a:pt x="816" y="13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4" y="16"/>
                      <a:pt x="800" y="13"/>
                      <a:pt x="800" y="8"/>
                    </a:cubicBezTo>
                    <a:cubicBezTo>
                      <a:pt x="800" y="4"/>
                      <a:pt x="804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4"/>
                      <a:pt x="896" y="8"/>
                    </a:cubicBezTo>
                    <a:cubicBezTo>
                      <a:pt x="896" y="13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4" y="16"/>
                      <a:pt x="880" y="13"/>
                      <a:pt x="880" y="8"/>
                    </a:cubicBezTo>
                    <a:cubicBezTo>
                      <a:pt x="880" y="4"/>
                      <a:pt x="884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3" y="0"/>
                      <a:pt x="976" y="4"/>
                      <a:pt x="976" y="8"/>
                    </a:cubicBezTo>
                    <a:cubicBezTo>
                      <a:pt x="976" y="13"/>
                      <a:pt x="973" y="16"/>
                      <a:pt x="968" y="16"/>
                    </a:cubicBezTo>
                    <a:lnTo>
                      <a:pt x="968" y="16"/>
                    </a:lnTo>
                    <a:cubicBezTo>
                      <a:pt x="964" y="16"/>
                      <a:pt x="960" y="13"/>
                      <a:pt x="960" y="8"/>
                    </a:cubicBezTo>
                    <a:cubicBezTo>
                      <a:pt x="960" y="4"/>
                      <a:pt x="964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3" y="0"/>
                      <a:pt x="1056" y="4"/>
                      <a:pt x="1056" y="8"/>
                    </a:cubicBezTo>
                    <a:cubicBezTo>
                      <a:pt x="1056" y="13"/>
                      <a:pt x="1053" y="16"/>
                      <a:pt x="1048" y="16"/>
                    </a:cubicBezTo>
                    <a:lnTo>
                      <a:pt x="1048" y="16"/>
                    </a:lnTo>
                    <a:cubicBezTo>
                      <a:pt x="1044" y="16"/>
                      <a:pt x="1040" y="13"/>
                      <a:pt x="1040" y="8"/>
                    </a:cubicBezTo>
                    <a:cubicBezTo>
                      <a:pt x="1040" y="4"/>
                      <a:pt x="1044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3" y="0"/>
                      <a:pt x="1136" y="4"/>
                      <a:pt x="1136" y="8"/>
                    </a:cubicBezTo>
                    <a:cubicBezTo>
                      <a:pt x="1136" y="13"/>
                      <a:pt x="1133" y="16"/>
                      <a:pt x="1128" y="16"/>
                    </a:cubicBezTo>
                    <a:lnTo>
                      <a:pt x="1128" y="16"/>
                    </a:lnTo>
                    <a:cubicBezTo>
                      <a:pt x="1124" y="16"/>
                      <a:pt x="1120" y="13"/>
                      <a:pt x="1120" y="8"/>
                    </a:cubicBezTo>
                    <a:cubicBezTo>
                      <a:pt x="1120" y="4"/>
                      <a:pt x="1124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3" y="0"/>
                      <a:pt x="1216" y="4"/>
                      <a:pt x="1216" y="8"/>
                    </a:cubicBezTo>
                    <a:cubicBezTo>
                      <a:pt x="1216" y="13"/>
                      <a:pt x="1213" y="16"/>
                      <a:pt x="1208" y="16"/>
                    </a:cubicBezTo>
                    <a:lnTo>
                      <a:pt x="1208" y="16"/>
                    </a:lnTo>
                    <a:cubicBezTo>
                      <a:pt x="1204" y="16"/>
                      <a:pt x="1200" y="13"/>
                      <a:pt x="1200" y="8"/>
                    </a:cubicBezTo>
                    <a:cubicBezTo>
                      <a:pt x="1200" y="4"/>
                      <a:pt x="1204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3" y="0"/>
                      <a:pt x="1296" y="4"/>
                      <a:pt x="1296" y="8"/>
                    </a:cubicBezTo>
                    <a:cubicBezTo>
                      <a:pt x="1296" y="13"/>
                      <a:pt x="1293" y="16"/>
                      <a:pt x="1288" y="16"/>
                    </a:cubicBezTo>
                    <a:lnTo>
                      <a:pt x="1288" y="16"/>
                    </a:lnTo>
                    <a:cubicBezTo>
                      <a:pt x="1284" y="16"/>
                      <a:pt x="1280" y="13"/>
                      <a:pt x="1280" y="8"/>
                    </a:cubicBezTo>
                    <a:cubicBezTo>
                      <a:pt x="1280" y="4"/>
                      <a:pt x="1284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3" y="0"/>
                      <a:pt x="1376" y="4"/>
                      <a:pt x="1376" y="8"/>
                    </a:cubicBezTo>
                    <a:cubicBezTo>
                      <a:pt x="1376" y="13"/>
                      <a:pt x="1373" y="16"/>
                      <a:pt x="1368" y="16"/>
                    </a:cubicBezTo>
                    <a:lnTo>
                      <a:pt x="1368" y="16"/>
                    </a:lnTo>
                    <a:cubicBezTo>
                      <a:pt x="1364" y="16"/>
                      <a:pt x="1360" y="13"/>
                      <a:pt x="1360" y="8"/>
                    </a:cubicBezTo>
                    <a:cubicBezTo>
                      <a:pt x="1360" y="4"/>
                      <a:pt x="1364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3" y="0"/>
                      <a:pt x="1456" y="4"/>
                      <a:pt x="1456" y="8"/>
                    </a:cubicBezTo>
                    <a:cubicBezTo>
                      <a:pt x="1456" y="13"/>
                      <a:pt x="1453" y="16"/>
                      <a:pt x="1448" y="16"/>
                    </a:cubicBezTo>
                    <a:lnTo>
                      <a:pt x="1448" y="16"/>
                    </a:lnTo>
                    <a:cubicBezTo>
                      <a:pt x="1444" y="16"/>
                      <a:pt x="1440" y="13"/>
                      <a:pt x="1440" y="8"/>
                    </a:cubicBezTo>
                    <a:cubicBezTo>
                      <a:pt x="1440" y="4"/>
                      <a:pt x="1444" y="0"/>
                      <a:pt x="1448" y="0"/>
                    </a:cubicBezTo>
                    <a:close/>
                    <a:moveTo>
                      <a:pt x="1468" y="77"/>
                    </a:moveTo>
                    <a:lnTo>
                      <a:pt x="1468" y="77"/>
                    </a:lnTo>
                    <a:cubicBezTo>
                      <a:pt x="1468" y="81"/>
                      <a:pt x="1464" y="85"/>
                      <a:pt x="1460" y="85"/>
                    </a:cubicBezTo>
                    <a:cubicBezTo>
                      <a:pt x="1455" y="85"/>
                      <a:pt x="1452" y="81"/>
                      <a:pt x="1452" y="77"/>
                    </a:cubicBezTo>
                    <a:lnTo>
                      <a:pt x="1452" y="77"/>
                    </a:lnTo>
                    <a:cubicBezTo>
                      <a:pt x="1452" y="72"/>
                      <a:pt x="1455" y="69"/>
                      <a:pt x="1460" y="69"/>
                    </a:cubicBezTo>
                    <a:cubicBezTo>
                      <a:pt x="1464" y="69"/>
                      <a:pt x="1468" y="72"/>
                      <a:pt x="1468" y="77"/>
                    </a:cubicBezTo>
                    <a:close/>
                    <a:moveTo>
                      <a:pt x="1468" y="157"/>
                    </a:moveTo>
                    <a:lnTo>
                      <a:pt x="1468" y="157"/>
                    </a:lnTo>
                    <a:cubicBezTo>
                      <a:pt x="1468" y="161"/>
                      <a:pt x="1464" y="165"/>
                      <a:pt x="1460" y="165"/>
                    </a:cubicBezTo>
                    <a:cubicBezTo>
                      <a:pt x="1455" y="165"/>
                      <a:pt x="1452" y="161"/>
                      <a:pt x="1452" y="157"/>
                    </a:cubicBezTo>
                    <a:lnTo>
                      <a:pt x="1452" y="157"/>
                    </a:lnTo>
                    <a:cubicBezTo>
                      <a:pt x="1452" y="152"/>
                      <a:pt x="1455" y="149"/>
                      <a:pt x="1460" y="149"/>
                    </a:cubicBezTo>
                    <a:cubicBezTo>
                      <a:pt x="1464" y="149"/>
                      <a:pt x="1468" y="152"/>
                      <a:pt x="1468" y="157"/>
                    </a:cubicBezTo>
                    <a:close/>
                    <a:moveTo>
                      <a:pt x="1468" y="237"/>
                    </a:moveTo>
                    <a:lnTo>
                      <a:pt x="1468" y="237"/>
                    </a:lnTo>
                    <a:cubicBezTo>
                      <a:pt x="1468" y="241"/>
                      <a:pt x="1464" y="245"/>
                      <a:pt x="1460" y="245"/>
                    </a:cubicBezTo>
                    <a:cubicBezTo>
                      <a:pt x="1455" y="245"/>
                      <a:pt x="1452" y="241"/>
                      <a:pt x="1452" y="237"/>
                    </a:cubicBezTo>
                    <a:lnTo>
                      <a:pt x="1452" y="237"/>
                    </a:lnTo>
                    <a:cubicBezTo>
                      <a:pt x="1452" y="232"/>
                      <a:pt x="1455" y="229"/>
                      <a:pt x="1460" y="229"/>
                    </a:cubicBezTo>
                    <a:cubicBezTo>
                      <a:pt x="1464" y="229"/>
                      <a:pt x="1468" y="232"/>
                      <a:pt x="1468" y="237"/>
                    </a:cubicBezTo>
                    <a:close/>
                    <a:moveTo>
                      <a:pt x="1468" y="317"/>
                    </a:moveTo>
                    <a:lnTo>
                      <a:pt x="1468" y="317"/>
                    </a:lnTo>
                    <a:cubicBezTo>
                      <a:pt x="1468" y="321"/>
                      <a:pt x="1464" y="325"/>
                      <a:pt x="1460" y="325"/>
                    </a:cubicBezTo>
                    <a:cubicBezTo>
                      <a:pt x="1455" y="325"/>
                      <a:pt x="1452" y="321"/>
                      <a:pt x="1452" y="317"/>
                    </a:cubicBezTo>
                    <a:lnTo>
                      <a:pt x="1452" y="317"/>
                    </a:lnTo>
                    <a:cubicBezTo>
                      <a:pt x="1452" y="312"/>
                      <a:pt x="1455" y="309"/>
                      <a:pt x="1460" y="309"/>
                    </a:cubicBezTo>
                    <a:cubicBezTo>
                      <a:pt x="1464" y="309"/>
                      <a:pt x="1468" y="312"/>
                      <a:pt x="1468" y="317"/>
                    </a:cubicBezTo>
                    <a:close/>
                    <a:moveTo>
                      <a:pt x="1468" y="397"/>
                    </a:moveTo>
                    <a:lnTo>
                      <a:pt x="1468" y="397"/>
                    </a:lnTo>
                    <a:cubicBezTo>
                      <a:pt x="1468" y="401"/>
                      <a:pt x="1464" y="405"/>
                      <a:pt x="1460" y="405"/>
                    </a:cubicBezTo>
                    <a:cubicBezTo>
                      <a:pt x="1455" y="405"/>
                      <a:pt x="1452" y="401"/>
                      <a:pt x="1452" y="397"/>
                    </a:cubicBezTo>
                    <a:lnTo>
                      <a:pt x="1452" y="397"/>
                    </a:lnTo>
                    <a:cubicBezTo>
                      <a:pt x="1452" y="392"/>
                      <a:pt x="1455" y="389"/>
                      <a:pt x="1460" y="389"/>
                    </a:cubicBezTo>
                    <a:cubicBezTo>
                      <a:pt x="1464" y="389"/>
                      <a:pt x="1468" y="392"/>
                      <a:pt x="1468" y="397"/>
                    </a:cubicBezTo>
                    <a:close/>
                    <a:moveTo>
                      <a:pt x="1468" y="477"/>
                    </a:moveTo>
                    <a:lnTo>
                      <a:pt x="1468" y="477"/>
                    </a:lnTo>
                    <a:cubicBezTo>
                      <a:pt x="1468" y="481"/>
                      <a:pt x="1464" y="485"/>
                      <a:pt x="1460" y="485"/>
                    </a:cubicBezTo>
                    <a:cubicBezTo>
                      <a:pt x="1455" y="485"/>
                      <a:pt x="1452" y="481"/>
                      <a:pt x="1452" y="477"/>
                    </a:cubicBezTo>
                    <a:lnTo>
                      <a:pt x="1452" y="477"/>
                    </a:lnTo>
                    <a:cubicBezTo>
                      <a:pt x="1452" y="472"/>
                      <a:pt x="1455" y="469"/>
                      <a:pt x="1460" y="469"/>
                    </a:cubicBezTo>
                    <a:cubicBezTo>
                      <a:pt x="1464" y="469"/>
                      <a:pt x="1468" y="472"/>
                      <a:pt x="1468" y="477"/>
                    </a:cubicBezTo>
                    <a:close/>
                    <a:moveTo>
                      <a:pt x="1468" y="557"/>
                    </a:moveTo>
                    <a:lnTo>
                      <a:pt x="1468" y="557"/>
                    </a:lnTo>
                    <a:cubicBezTo>
                      <a:pt x="1468" y="561"/>
                      <a:pt x="1464" y="565"/>
                      <a:pt x="1460" y="565"/>
                    </a:cubicBezTo>
                    <a:cubicBezTo>
                      <a:pt x="1455" y="565"/>
                      <a:pt x="1452" y="561"/>
                      <a:pt x="1452" y="557"/>
                    </a:cubicBezTo>
                    <a:lnTo>
                      <a:pt x="1452" y="557"/>
                    </a:lnTo>
                    <a:cubicBezTo>
                      <a:pt x="1452" y="552"/>
                      <a:pt x="1455" y="549"/>
                      <a:pt x="1460" y="549"/>
                    </a:cubicBezTo>
                    <a:cubicBezTo>
                      <a:pt x="1464" y="549"/>
                      <a:pt x="1468" y="552"/>
                      <a:pt x="1468" y="557"/>
                    </a:cubicBezTo>
                    <a:close/>
                    <a:moveTo>
                      <a:pt x="1468" y="637"/>
                    </a:moveTo>
                    <a:lnTo>
                      <a:pt x="1468" y="637"/>
                    </a:lnTo>
                    <a:cubicBezTo>
                      <a:pt x="1468" y="641"/>
                      <a:pt x="1464" y="645"/>
                      <a:pt x="1460" y="645"/>
                    </a:cubicBezTo>
                    <a:cubicBezTo>
                      <a:pt x="1455" y="645"/>
                      <a:pt x="1452" y="641"/>
                      <a:pt x="1452" y="637"/>
                    </a:cubicBezTo>
                    <a:lnTo>
                      <a:pt x="1452" y="637"/>
                    </a:lnTo>
                    <a:cubicBezTo>
                      <a:pt x="1452" y="632"/>
                      <a:pt x="1455" y="629"/>
                      <a:pt x="1460" y="629"/>
                    </a:cubicBezTo>
                    <a:cubicBezTo>
                      <a:pt x="1464" y="629"/>
                      <a:pt x="1468" y="632"/>
                      <a:pt x="1468" y="637"/>
                    </a:cubicBezTo>
                    <a:close/>
                    <a:moveTo>
                      <a:pt x="1468" y="717"/>
                    </a:moveTo>
                    <a:lnTo>
                      <a:pt x="1468" y="717"/>
                    </a:lnTo>
                    <a:cubicBezTo>
                      <a:pt x="1468" y="721"/>
                      <a:pt x="1464" y="725"/>
                      <a:pt x="1460" y="725"/>
                    </a:cubicBezTo>
                    <a:cubicBezTo>
                      <a:pt x="1455" y="725"/>
                      <a:pt x="1452" y="721"/>
                      <a:pt x="1452" y="717"/>
                    </a:cubicBezTo>
                    <a:lnTo>
                      <a:pt x="1452" y="717"/>
                    </a:lnTo>
                    <a:cubicBezTo>
                      <a:pt x="1452" y="712"/>
                      <a:pt x="1455" y="709"/>
                      <a:pt x="1460" y="709"/>
                    </a:cubicBezTo>
                    <a:cubicBezTo>
                      <a:pt x="1464" y="709"/>
                      <a:pt x="1468" y="712"/>
                      <a:pt x="1468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5" name="Rectangle 1012">
                <a:extLst>
                  <a:ext uri="{FF2B5EF4-FFF2-40B4-BE49-F238E27FC236}">
                    <a16:creationId xmlns="" xmlns:a16="http://schemas.microsoft.com/office/drawing/2014/main" id="{DB56A4D1-DD98-40FE-9380-23BE5CB4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1510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26" name="Rectangle 1013">
                <a:extLst>
                  <a:ext uri="{FF2B5EF4-FFF2-40B4-BE49-F238E27FC236}">
                    <a16:creationId xmlns="" xmlns:a16="http://schemas.microsoft.com/office/drawing/2014/main" id="{4B002D4A-E1F6-40F6-AE8A-21B3AE7EE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" y="1554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27" name="Rectangle 1014">
                <a:extLst>
                  <a:ext uri="{FF2B5EF4-FFF2-40B4-BE49-F238E27FC236}">
                    <a16:creationId xmlns="" xmlns:a16="http://schemas.microsoft.com/office/drawing/2014/main" id="{B8B1442B-FEC4-4BB0-9C92-49C2ED63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" y="16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28" name="Rectangle 1015">
                <a:extLst>
                  <a:ext uri="{FF2B5EF4-FFF2-40B4-BE49-F238E27FC236}">
                    <a16:creationId xmlns="" xmlns:a16="http://schemas.microsoft.com/office/drawing/2014/main" id="{B68286E2-3BED-4B38-A1BC-1FF92E90E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602"/>
                <a:ext cx="1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Days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29" name="Rectangle 1016">
                <a:extLst>
                  <a:ext uri="{FF2B5EF4-FFF2-40B4-BE49-F238E27FC236}">
                    <a16:creationId xmlns="" xmlns:a16="http://schemas.microsoft.com/office/drawing/2014/main" id="{E93686C8-D738-4BC5-9137-5575C7D88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16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330" name="Rectangle 1017">
                <a:extLst>
                  <a:ext uri="{FF2B5EF4-FFF2-40B4-BE49-F238E27FC236}">
                    <a16:creationId xmlns="" xmlns:a16="http://schemas.microsoft.com/office/drawing/2014/main" id="{8975242B-1328-4E94-872C-052B85FDA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42" name="Picture 1018">
                <a:extLst>
                  <a:ext uri="{FF2B5EF4-FFF2-40B4-BE49-F238E27FC236}">
                    <a16:creationId xmlns="" xmlns:a16="http://schemas.microsoft.com/office/drawing/2014/main" id="{F045AA2B-240D-4974-A471-DAF63C31E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" y="169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1" name="Rectangle 1019">
                <a:extLst>
                  <a:ext uri="{FF2B5EF4-FFF2-40B4-BE49-F238E27FC236}">
                    <a16:creationId xmlns="" xmlns:a16="http://schemas.microsoft.com/office/drawing/2014/main" id="{EF59F1F1-D6E2-4BC4-8119-A896F8C44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696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2" name="Rectangle 1020">
                <a:extLst>
                  <a:ext uri="{FF2B5EF4-FFF2-40B4-BE49-F238E27FC236}">
                    <a16:creationId xmlns="" xmlns:a16="http://schemas.microsoft.com/office/drawing/2014/main" id="{7FAE2E86-39D0-4E03-BAA1-FC7C271CA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696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3" name="Freeform 1021">
                <a:extLst>
                  <a:ext uri="{FF2B5EF4-FFF2-40B4-BE49-F238E27FC236}">
                    <a16:creationId xmlns="" xmlns:a16="http://schemas.microsoft.com/office/drawing/2014/main" id="{554DFF54-7826-47C0-89B0-98D0CFC42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" y="1697"/>
                <a:ext cx="446" cy="169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2 w 1468"/>
                  <a:gd name="T95" fmla="*/ 741 h 741"/>
                  <a:gd name="T96" fmla="*/ 522 w 1468"/>
                  <a:gd name="T97" fmla="*/ 741 h 741"/>
                  <a:gd name="T98" fmla="*/ 442 w 1468"/>
                  <a:gd name="T99" fmla="*/ 741 h 741"/>
                  <a:gd name="T100" fmla="*/ 361 w 1468"/>
                  <a:gd name="T101" fmla="*/ 741 h 741"/>
                  <a:gd name="T102" fmla="*/ 281 w 1468"/>
                  <a:gd name="T103" fmla="*/ 741 h 741"/>
                  <a:gd name="T104" fmla="*/ 201 w 1468"/>
                  <a:gd name="T105" fmla="*/ 741 h 741"/>
                  <a:gd name="T106" fmla="*/ 121 w 1468"/>
                  <a:gd name="T107" fmla="*/ 741 h 741"/>
                  <a:gd name="T108" fmla="*/ 41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7"/>
                      <a:pt x="13" y="261"/>
                      <a:pt x="8" y="261"/>
                    </a:cubicBezTo>
                    <a:cubicBezTo>
                      <a:pt x="4" y="261"/>
                      <a:pt x="0" y="257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7"/>
                      <a:pt x="13" y="181"/>
                      <a:pt x="8" y="181"/>
                    </a:cubicBezTo>
                    <a:cubicBezTo>
                      <a:pt x="4" y="181"/>
                      <a:pt x="0" y="177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7"/>
                      <a:pt x="13" y="101"/>
                      <a:pt x="8" y="101"/>
                    </a:cubicBezTo>
                    <a:cubicBezTo>
                      <a:pt x="4" y="101"/>
                      <a:pt x="0" y="97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7"/>
                      <a:pt x="13" y="21"/>
                      <a:pt x="8" y="21"/>
                    </a:cubicBezTo>
                    <a:cubicBezTo>
                      <a:pt x="4" y="21"/>
                      <a:pt x="0" y="17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5"/>
                      <a:pt x="1464" y="79"/>
                      <a:pt x="1460" y="79"/>
                    </a:cubicBezTo>
                    <a:cubicBezTo>
                      <a:pt x="1455" y="79"/>
                      <a:pt x="1452" y="75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5"/>
                      <a:pt x="1464" y="159"/>
                      <a:pt x="1460" y="159"/>
                    </a:cubicBezTo>
                    <a:cubicBezTo>
                      <a:pt x="1455" y="159"/>
                      <a:pt x="1452" y="155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5"/>
                      <a:pt x="1464" y="239"/>
                      <a:pt x="1460" y="239"/>
                    </a:cubicBezTo>
                    <a:cubicBezTo>
                      <a:pt x="1455" y="239"/>
                      <a:pt x="1452" y="235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5"/>
                      <a:pt x="1464" y="319"/>
                      <a:pt x="1460" y="319"/>
                    </a:cubicBezTo>
                    <a:cubicBezTo>
                      <a:pt x="1455" y="319"/>
                      <a:pt x="1452" y="315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5"/>
                      <a:pt x="1464" y="399"/>
                      <a:pt x="1460" y="399"/>
                    </a:cubicBezTo>
                    <a:cubicBezTo>
                      <a:pt x="1455" y="399"/>
                      <a:pt x="1452" y="395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5"/>
                      <a:pt x="1464" y="479"/>
                      <a:pt x="1460" y="479"/>
                    </a:cubicBezTo>
                    <a:cubicBezTo>
                      <a:pt x="1455" y="479"/>
                      <a:pt x="1452" y="475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5"/>
                      <a:pt x="1464" y="559"/>
                      <a:pt x="1460" y="559"/>
                    </a:cubicBezTo>
                    <a:cubicBezTo>
                      <a:pt x="1455" y="559"/>
                      <a:pt x="1452" y="555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5"/>
                      <a:pt x="1464" y="639"/>
                      <a:pt x="1460" y="639"/>
                    </a:cubicBezTo>
                    <a:cubicBezTo>
                      <a:pt x="1455" y="639"/>
                      <a:pt x="1452" y="635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2" y="741"/>
                    </a:lnTo>
                    <a:cubicBezTo>
                      <a:pt x="677" y="741"/>
                      <a:pt x="674" y="738"/>
                      <a:pt x="674" y="733"/>
                    </a:cubicBezTo>
                    <a:cubicBezTo>
                      <a:pt x="674" y="729"/>
                      <a:pt x="677" y="725"/>
                      <a:pt x="682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2" y="741"/>
                    </a:moveTo>
                    <a:lnTo>
                      <a:pt x="602" y="741"/>
                    </a:lnTo>
                    <a:cubicBezTo>
                      <a:pt x="597" y="741"/>
                      <a:pt x="594" y="738"/>
                      <a:pt x="594" y="733"/>
                    </a:cubicBezTo>
                    <a:cubicBezTo>
                      <a:pt x="594" y="729"/>
                      <a:pt x="597" y="725"/>
                      <a:pt x="602" y="725"/>
                    </a:cubicBezTo>
                    <a:lnTo>
                      <a:pt x="602" y="725"/>
                    </a:lnTo>
                    <a:cubicBezTo>
                      <a:pt x="606" y="725"/>
                      <a:pt x="610" y="729"/>
                      <a:pt x="610" y="733"/>
                    </a:cubicBezTo>
                    <a:cubicBezTo>
                      <a:pt x="610" y="738"/>
                      <a:pt x="606" y="741"/>
                      <a:pt x="602" y="741"/>
                    </a:cubicBezTo>
                    <a:close/>
                    <a:moveTo>
                      <a:pt x="522" y="741"/>
                    </a:moveTo>
                    <a:lnTo>
                      <a:pt x="522" y="741"/>
                    </a:lnTo>
                    <a:cubicBezTo>
                      <a:pt x="517" y="741"/>
                      <a:pt x="514" y="738"/>
                      <a:pt x="514" y="733"/>
                    </a:cubicBezTo>
                    <a:cubicBezTo>
                      <a:pt x="514" y="729"/>
                      <a:pt x="517" y="725"/>
                      <a:pt x="522" y="725"/>
                    </a:cubicBezTo>
                    <a:lnTo>
                      <a:pt x="522" y="725"/>
                    </a:lnTo>
                    <a:cubicBezTo>
                      <a:pt x="526" y="725"/>
                      <a:pt x="530" y="729"/>
                      <a:pt x="530" y="733"/>
                    </a:cubicBezTo>
                    <a:cubicBezTo>
                      <a:pt x="530" y="738"/>
                      <a:pt x="526" y="741"/>
                      <a:pt x="522" y="741"/>
                    </a:cubicBezTo>
                    <a:close/>
                    <a:moveTo>
                      <a:pt x="442" y="741"/>
                    </a:moveTo>
                    <a:lnTo>
                      <a:pt x="441" y="741"/>
                    </a:lnTo>
                    <a:cubicBezTo>
                      <a:pt x="437" y="741"/>
                      <a:pt x="433" y="738"/>
                      <a:pt x="433" y="733"/>
                    </a:cubicBezTo>
                    <a:cubicBezTo>
                      <a:pt x="433" y="729"/>
                      <a:pt x="437" y="725"/>
                      <a:pt x="441" y="725"/>
                    </a:cubicBezTo>
                    <a:lnTo>
                      <a:pt x="442" y="725"/>
                    </a:lnTo>
                    <a:cubicBezTo>
                      <a:pt x="446" y="725"/>
                      <a:pt x="450" y="729"/>
                      <a:pt x="450" y="733"/>
                    </a:cubicBezTo>
                    <a:cubicBezTo>
                      <a:pt x="450" y="738"/>
                      <a:pt x="446" y="741"/>
                      <a:pt x="442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7" y="741"/>
                      <a:pt x="353" y="738"/>
                      <a:pt x="353" y="733"/>
                    </a:cubicBezTo>
                    <a:cubicBezTo>
                      <a:pt x="353" y="729"/>
                      <a:pt x="357" y="725"/>
                      <a:pt x="361" y="725"/>
                    </a:cubicBezTo>
                    <a:lnTo>
                      <a:pt x="361" y="725"/>
                    </a:lnTo>
                    <a:cubicBezTo>
                      <a:pt x="366" y="725"/>
                      <a:pt x="369" y="729"/>
                      <a:pt x="369" y="733"/>
                    </a:cubicBezTo>
                    <a:cubicBezTo>
                      <a:pt x="369" y="738"/>
                      <a:pt x="366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1" y="725"/>
                    </a:lnTo>
                    <a:cubicBezTo>
                      <a:pt x="286" y="725"/>
                      <a:pt x="289" y="729"/>
                      <a:pt x="289" y="733"/>
                    </a:cubicBezTo>
                    <a:cubicBezTo>
                      <a:pt x="289" y="738"/>
                      <a:pt x="286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6" y="725"/>
                      <a:pt x="209" y="729"/>
                      <a:pt x="209" y="733"/>
                    </a:cubicBezTo>
                    <a:cubicBezTo>
                      <a:pt x="209" y="738"/>
                      <a:pt x="206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6" y="725"/>
                      <a:pt x="129" y="729"/>
                      <a:pt x="129" y="733"/>
                    </a:cubicBezTo>
                    <a:cubicBezTo>
                      <a:pt x="129" y="738"/>
                      <a:pt x="126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6" y="725"/>
                      <a:pt x="49" y="729"/>
                      <a:pt x="49" y="733"/>
                    </a:cubicBezTo>
                    <a:cubicBezTo>
                      <a:pt x="49" y="738"/>
                      <a:pt x="46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4" name="Rectangle 1022">
                <a:extLst>
                  <a:ext uri="{FF2B5EF4-FFF2-40B4-BE49-F238E27FC236}">
                    <a16:creationId xmlns="" xmlns:a16="http://schemas.microsoft.com/office/drawing/2014/main" id="{7489E316-F142-4541-B87C-2E3C0D2E2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696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5" name="Rectangle 1023">
                <a:extLst>
                  <a:ext uri="{FF2B5EF4-FFF2-40B4-BE49-F238E27FC236}">
                    <a16:creationId xmlns="" xmlns:a16="http://schemas.microsoft.com/office/drawing/2014/main" id="{6E65E46A-852E-42D1-858A-EDC9DAE5D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685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6" name="Rectangle 1024">
                <a:extLst>
                  <a:ext uri="{FF2B5EF4-FFF2-40B4-BE49-F238E27FC236}">
                    <a16:creationId xmlns="" xmlns:a16="http://schemas.microsoft.com/office/drawing/2014/main" id="{1749E22F-67F2-412F-A204-C81FFE76E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689"/>
                <a:ext cx="452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7" name="Rectangle 1025">
                <a:extLst>
                  <a:ext uri="{FF2B5EF4-FFF2-40B4-BE49-F238E27FC236}">
                    <a16:creationId xmlns="" xmlns:a16="http://schemas.microsoft.com/office/drawing/2014/main" id="{D61EF59A-E7C7-4005-8E73-26E14B753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696"/>
                <a:ext cx="452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8" name="Rectangle 1026">
                <a:extLst>
                  <a:ext uri="{FF2B5EF4-FFF2-40B4-BE49-F238E27FC236}">
                    <a16:creationId xmlns="" xmlns:a16="http://schemas.microsoft.com/office/drawing/2014/main" id="{992CC2A8-596B-4B9A-B4A1-925C5F50F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07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9" name="Rectangle 1027">
                <a:extLst>
                  <a:ext uri="{FF2B5EF4-FFF2-40B4-BE49-F238E27FC236}">
                    <a16:creationId xmlns="" xmlns:a16="http://schemas.microsoft.com/office/drawing/2014/main" id="{6C903451-65A2-47CC-AA85-04D21D124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18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0" name="Rectangle 1028">
                <a:extLst>
                  <a:ext uri="{FF2B5EF4-FFF2-40B4-BE49-F238E27FC236}">
                    <a16:creationId xmlns="" xmlns:a16="http://schemas.microsoft.com/office/drawing/2014/main" id="{8FA14E82-1670-4EDC-B8F6-0178DFD77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29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1" name="Rectangle 1029">
                <a:extLst>
                  <a:ext uri="{FF2B5EF4-FFF2-40B4-BE49-F238E27FC236}">
                    <a16:creationId xmlns="" xmlns:a16="http://schemas.microsoft.com/office/drawing/2014/main" id="{5368D517-CC9C-40B4-93C2-F88EC3505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40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2" name="Rectangle 1030">
                <a:extLst>
                  <a:ext uri="{FF2B5EF4-FFF2-40B4-BE49-F238E27FC236}">
                    <a16:creationId xmlns="" xmlns:a16="http://schemas.microsoft.com/office/drawing/2014/main" id="{0A8F3BB3-6AD4-44C9-8998-7A26D5792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51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3" name="Rectangle 1031">
                <a:extLst>
                  <a:ext uri="{FF2B5EF4-FFF2-40B4-BE49-F238E27FC236}">
                    <a16:creationId xmlns="" xmlns:a16="http://schemas.microsoft.com/office/drawing/2014/main" id="{3126E4F4-8F32-4CD2-B4D4-1B081B01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62"/>
                <a:ext cx="452" cy="18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4" name="Rectangle 1032">
                <a:extLst>
                  <a:ext uri="{FF2B5EF4-FFF2-40B4-BE49-F238E27FC236}">
                    <a16:creationId xmlns="" xmlns:a16="http://schemas.microsoft.com/office/drawing/2014/main" id="{5A169E4A-965E-43A4-B21C-F0FECA19D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80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5" name="Rectangle 1033">
                <a:extLst>
                  <a:ext uri="{FF2B5EF4-FFF2-40B4-BE49-F238E27FC236}">
                    <a16:creationId xmlns="" xmlns:a16="http://schemas.microsoft.com/office/drawing/2014/main" id="{39AD5F2A-9132-4076-8602-8A6E4CD22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791"/>
                <a:ext cx="452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6" name="Rectangle 1034">
                <a:extLst>
                  <a:ext uri="{FF2B5EF4-FFF2-40B4-BE49-F238E27FC236}">
                    <a16:creationId xmlns="" xmlns:a16="http://schemas.microsoft.com/office/drawing/2014/main" id="{7B4D857C-6C76-4181-A477-27FB2E1FE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02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7" name="Rectangle 1035">
                <a:extLst>
                  <a:ext uri="{FF2B5EF4-FFF2-40B4-BE49-F238E27FC236}">
                    <a16:creationId xmlns="" xmlns:a16="http://schemas.microsoft.com/office/drawing/2014/main" id="{50890681-DEB2-4473-8938-1283EE326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13"/>
                <a:ext cx="452" cy="10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8" name="Rectangle 1036">
                <a:extLst>
                  <a:ext uri="{FF2B5EF4-FFF2-40B4-BE49-F238E27FC236}">
                    <a16:creationId xmlns="" xmlns:a16="http://schemas.microsoft.com/office/drawing/2014/main" id="{500EBD1A-CAB9-41B3-AE0B-15CBFBDE0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23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9" name="Rectangle 1037">
                <a:extLst>
                  <a:ext uri="{FF2B5EF4-FFF2-40B4-BE49-F238E27FC236}">
                    <a16:creationId xmlns="" xmlns:a16="http://schemas.microsoft.com/office/drawing/2014/main" id="{E6D4AEBB-029D-44AE-A820-2BE395B0C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34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0" name="Rectangle 1038">
                <a:extLst>
                  <a:ext uri="{FF2B5EF4-FFF2-40B4-BE49-F238E27FC236}">
                    <a16:creationId xmlns="" xmlns:a16="http://schemas.microsoft.com/office/drawing/2014/main" id="{718A3F4E-13D0-4EC3-9BD9-6ADD4AD29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45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1" name="Rectangle 1039">
                <a:extLst>
                  <a:ext uri="{FF2B5EF4-FFF2-40B4-BE49-F238E27FC236}">
                    <a16:creationId xmlns="" xmlns:a16="http://schemas.microsoft.com/office/drawing/2014/main" id="{509BEE73-17A6-4459-9966-B76F125A2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56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2" name="Freeform 1040">
                <a:extLst>
                  <a:ext uri="{FF2B5EF4-FFF2-40B4-BE49-F238E27FC236}">
                    <a16:creationId xmlns="" xmlns:a16="http://schemas.microsoft.com/office/drawing/2014/main" id="{629EA6A8-71B0-4F12-B208-61ABCA872C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" y="1690"/>
                <a:ext cx="445" cy="169"/>
              </a:xfrm>
              <a:custGeom>
                <a:avLst/>
                <a:gdLst>
                  <a:gd name="T0" fmla="*/ 1443 w 1467"/>
                  <a:gd name="T1" fmla="*/ 741 h 741"/>
                  <a:gd name="T2" fmla="*/ 1363 w 1467"/>
                  <a:gd name="T3" fmla="*/ 741 h 741"/>
                  <a:gd name="T4" fmla="*/ 1283 w 1467"/>
                  <a:gd name="T5" fmla="*/ 741 h 741"/>
                  <a:gd name="T6" fmla="*/ 1203 w 1467"/>
                  <a:gd name="T7" fmla="*/ 741 h 741"/>
                  <a:gd name="T8" fmla="*/ 1123 w 1467"/>
                  <a:gd name="T9" fmla="*/ 741 h 741"/>
                  <a:gd name="T10" fmla="*/ 1043 w 1467"/>
                  <a:gd name="T11" fmla="*/ 741 h 741"/>
                  <a:gd name="T12" fmla="*/ 963 w 1467"/>
                  <a:gd name="T13" fmla="*/ 741 h 741"/>
                  <a:gd name="T14" fmla="*/ 883 w 1467"/>
                  <a:gd name="T15" fmla="*/ 741 h 741"/>
                  <a:gd name="T16" fmla="*/ 803 w 1467"/>
                  <a:gd name="T17" fmla="*/ 741 h 741"/>
                  <a:gd name="T18" fmla="*/ 723 w 1467"/>
                  <a:gd name="T19" fmla="*/ 741 h 741"/>
                  <a:gd name="T20" fmla="*/ 643 w 1467"/>
                  <a:gd name="T21" fmla="*/ 741 h 741"/>
                  <a:gd name="T22" fmla="*/ 563 w 1467"/>
                  <a:gd name="T23" fmla="*/ 741 h 741"/>
                  <a:gd name="T24" fmla="*/ 483 w 1467"/>
                  <a:gd name="T25" fmla="*/ 741 h 741"/>
                  <a:gd name="T26" fmla="*/ 403 w 1467"/>
                  <a:gd name="T27" fmla="*/ 741 h 741"/>
                  <a:gd name="T28" fmla="*/ 323 w 1467"/>
                  <a:gd name="T29" fmla="*/ 741 h 741"/>
                  <a:gd name="T30" fmla="*/ 243 w 1467"/>
                  <a:gd name="T31" fmla="*/ 741 h 741"/>
                  <a:gd name="T32" fmla="*/ 163 w 1467"/>
                  <a:gd name="T33" fmla="*/ 741 h 741"/>
                  <a:gd name="T34" fmla="*/ 83 w 1467"/>
                  <a:gd name="T35" fmla="*/ 741 h 741"/>
                  <a:gd name="T36" fmla="*/ 0 w 1467"/>
                  <a:gd name="T37" fmla="*/ 728 h 741"/>
                  <a:gd name="T38" fmla="*/ 0 w 1467"/>
                  <a:gd name="T39" fmla="*/ 648 h 741"/>
                  <a:gd name="T40" fmla="*/ 0 w 1467"/>
                  <a:gd name="T41" fmla="*/ 568 h 741"/>
                  <a:gd name="T42" fmla="*/ 0 w 1467"/>
                  <a:gd name="T43" fmla="*/ 488 h 741"/>
                  <a:gd name="T44" fmla="*/ 0 w 1467"/>
                  <a:gd name="T45" fmla="*/ 408 h 741"/>
                  <a:gd name="T46" fmla="*/ 0 w 1467"/>
                  <a:gd name="T47" fmla="*/ 328 h 741"/>
                  <a:gd name="T48" fmla="*/ 0 w 1467"/>
                  <a:gd name="T49" fmla="*/ 248 h 741"/>
                  <a:gd name="T50" fmla="*/ 0 w 1467"/>
                  <a:gd name="T51" fmla="*/ 168 h 741"/>
                  <a:gd name="T52" fmla="*/ 0 w 1467"/>
                  <a:gd name="T53" fmla="*/ 88 h 741"/>
                  <a:gd name="T54" fmla="*/ 0 w 1467"/>
                  <a:gd name="T55" fmla="*/ 8 h 741"/>
                  <a:gd name="T56" fmla="*/ 87 w 1467"/>
                  <a:gd name="T57" fmla="*/ 0 h 741"/>
                  <a:gd name="T58" fmla="*/ 167 w 1467"/>
                  <a:gd name="T59" fmla="*/ 0 h 741"/>
                  <a:gd name="T60" fmla="*/ 247 w 1467"/>
                  <a:gd name="T61" fmla="*/ 0 h 741"/>
                  <a:gd name="T62" fmla="*/ 327 w 1467"/>
                  <a:gd name="T63" fmla="*/ 0 h 741"/>
                  <a:gd name="T64" fmla="*/ 407 w 1467"/>
                  <a:gd name="T65" fmla="*/ 0 h 741"/>
                  <a:gd name="T66" fmla="*/ 487 w 1467"/>
                  <a:gd name="T67" fmla="*/ 0 h 741"/>
                  <a:gd name="T68" fmla="*/ 567 w 1467"/>
                  <a:gd name="T69" fmla="*/ 0 h 741"/>
                  <a:gd name="T70" fmla="*/ 647 w 1467"/>
                  <a:gd name="T71" fmla="*/ 0 h 741"/>
                  <a:gd name="T72" fmla="*/ 727 w 1467"/>
                  <a:gd name="T73" fmla="*/ 0 h 741"/>
                  <a:gd name="T74" fmla="*/ 807 w 1467"/>
                  <a:gd name="T75" fmla="*/ 0 h 741"/>
                  <a:gd name="T76" fmla="*/ 887 w 1467"/>
                  <a:gd name="T77" fmla="*/ 0 h 741"/>
                  <a:gd name="T78" fmla="*/ 967 w 1467"/>
                  <a:gd name="T79" fmla="*/ 0 h 741"/>
                  <a:gd name="T80" fmla="*/ 1047 w 1467"/>
                  <a:gd name="T81" fmla="*/ 0 h 741"/>
                  <a:gd name="T82" fmla="*/ 1127 w 1467"/>
                  <a:gd name="T83" fmla="*/ 0 h 741"/>
                  <a:gd name="T84" fmla="*/ 1207 w 1467"/>
                  <a:gd name="T85" fmla="*/ 0 h 741"/>
                  <a:gd name="T86" fmla="*/ 1287 w 1467"/>
                  <a:gd name="T87" fmla="*/ 0 h 741"/>
                  <a:gd name="T88" fmla="*/ 1367 w 1467"/>
                  <a:gd name="T89" fmla="*/ 0 h 741"/>
                  <a:gd name="T90" fmla="*/ 1447 w 1467"/>
                  <a:gd name="T91" fmla="*/ 0 h 741"/>
                  <a:gd name="T92" fmla="*/ 1467 w 1467"/>
                  <a:gd name="T93" fmla="*/ 76 h 741"/>
                  <a:gd name="T94" fmla="*/ 1467 w 1467"/>
                  <a:gd name="T95" fmla="*/ 156 h 741"/>
                  <a:gd name="T96" fmla="*/ 1467 w 1467"/>
                  <a:gd name="T97" fmla="*/ 236 h 741"/>
                  <a:gd name="T98" fmla="*/ 1467 w 1467"/>
                  <a:gd name="T99" fmla="*/ 316 h 741"/>
                  <a:gd name="T100" fmla="*/ 1467 w 1467"/>
                  <a:gd name="T101" fmla="*/ 396 h 741"/>
                  <a:gd name="T102" fmla="*/ 1467 w 1467"/>
                  <a:gd name="T103" fmla="*/ 476 h 741"/>
                  <a:gd name="T104" fmla="*/ 1467 w 1467"/>
                  <a:gd name="T105" fmla="*/ 556 h 741"/>
                  <a:gd name="T106" fmla="*/ 1467 w 1467"/>
                  <a:gd name="T107" fmla="*/ 636 h 741"/>
                  <a:gd name="T108" fmla="*/ 1467 w 1467"/>
                  <a:gd name="T109" fmla="*/ 716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1443" y="741"/>
                    </a:moveTo>
                    <a:lnTo>
                      <a:pt x="1443" y="741"/>
                    </a:lnTo>
                    <a:cubicBezTo>
                      <a:pt x="1438" y="741"/>
                      <a:pt x="1435" y="738"/>
                      <a:pt x="1435" y="733"/>
                    </a:cubicBezTo>
                    <a:cubicBezTo>
                      <a:pt x="1435" y="729"/>
                      <a:pt x="1438" y="725"/>
                      <a:pt x="1443" y="725"/>
                    </a:cubicBezTo>
                    <a:lnTo>
                      <a:pt x="1443" y="725"/>
                    </a:lnTo>
                    <a:cubicBezTo>
                      <a:pt x="1447" y="725"/>
                      <a:pt x="1451" y="729"/>
                      <a:pt x="1451" y="733"/>
                    </a:cubicBezTo>
                    <a:cubicBezTo>
                      <a:pt x="1451" y="738"/>
                      <a:pt x="1447" y="741"/>
                      <a:pt x="1443" y="741"/>
                    </a:cubicBezTo>
                    <a:close/>
                    <a:moveTo>
                      <a:pt x="1363" y="741"/>
                    </a:moveTo>
                    <a:lnTo>
                      <a:pt x="1363" y="741"/>
                    </a:lnTo>
                    <a:cubicBezTo>
                      <a:pt x="1358" y="741"/>
                      <a:pt x="1355" y="738"/>
                      <a:pt x="1355" y="733"/>
                    </a:cubicBezTo>
                    <a:cubicBezTo>
                      <a:pt x="1355" y="729"/>
                      <a:pt x="1358" y="725"/>
                      <a:pt x="1363" y="725"/>
                    </a:cubicBezTo>
                    <a:lnTo>
                      <a:pt x="1363" y="725"/>
                    </a:lnTo>
                    <a:cubicBezTo>
                      <a:pt x="1367" y="725"/>
                      <a:pt x="1371" y="729"/>
                      <a:pt x="1371" y="733"/>
                    </a:cubicBezTo>
                    <a:cubicBezTo>
                      <a:pt x="1371" y="738"/>
                      <a:pt x="1367" y="741"/>
                      <a:pt x="1363" y="741"/>
                    </a:cubicBezTo>
                    <a:close/>
                    <a:moveTo>
                      <a:pt x="1283" y="741"/>
                    </a:moveTo>
                    <a:lnTo>
                      <a:pt x="1283" y="741"/>
                    </a:lnTo>
                    <a:cubicBezTo>
                      <a:pt x="1278" y="741"/>
                      <a:pt x="1275" y="738"/>
                      <a:pt x="1275" y="733"/>
                    </a:cubicBezTo>
                    <a:cubicBezTo>
                      <a:pt x="1275" y="729"/>
                      <a:pt x="1278" y="725"/>
                      <a:pt x="1283" y="725"/>
                    </a:cubicBezTo>
                    <a:lnTo>
                      <a:pt x="1283" y="725"/>
                    </a:lnTo>
                    <a:cubicBezTo>
                      <a:pt x="1287" y="725"/>
                      <a:pt x="1291" y="729"/>
                      <a:pt x="1291" y="733"/>
                    </a:cubicBezTo>
                    <a:cubicBezTo>
                      <a:pt x="1291" y="738"/>
                      <a:pt x="1287" y="741"/>
                      <a:pt x="1283" y="741"/>
                    </a:cubicBezTo>
                    <a:close/>
                    <a:moveTo>
                      <a:pt x="1203" y="741"/>
                    </a:moveTo>
                    <a:lnTo>
                      <a:pt x="1203" y="741"/>
                    </a:lnTo>
                    <a:cubicBezTo>
                      <a:pt x="1198" y="741"/>
                      <a:pt x="1195" y="738"/>
                      <a:pt x="1195" y="733"/>
                    </a:cubicBezTo>
                    <a:cubicBezTo>
                      <a:pt x="1195" y="729"/>
                      <a:pt x="1198" y="725"/>
                      <a:pt x="1203" y="725"/>
                    </a:cubicBezTo>
                    <a:lnTo>
                      <a:pt x="1203" y="725"/>
                    </a:lnTo>
                    <a:cubicBezTo>
                      <a:pt x="1207" y="725"/>
                      <a:pt x="1211" y="729"/>
                      <a:pt x="1211" y="733"/>
                    </a:cubicBezTo>
                    <a:cubicBezTo>
                      <a:pt x="1211" y="738"/>
                      <a:pt x="1207" y="741"/>
                      <a:pt x="1203" y="741"/>
                    </a:cubicBezTo>
                    <a:close/>
                    <a:moveTo>
                      <a:pt x="1123" y="741"/>
                    </a:moveTo>
                    <a:lnTo>
                      <a:pt x="1123" y="741"/>
                    </a:lnTo>
                    <a:cubicBezTo>
                      <a:pt x="1118" y="741"/>
                      <a:pt x="1115" y="738"/>
                      <a:pt x="1115" y="733"/>
                    </a:cubicBezTo>
                    <a:cubicBezTo>
                      <a:pt x="1115" y="729"/>
                      <a:pt x="1118" y="725"/>
                      <a:pt x="1123" y="725"/>
                    </a:cubicBezTo>
                    <a:lnTo>
                      <a:pt x="1123" y="725"/>
                    </a:lnTo>
                    <a:cubicBezTo>
                      <a:pt x="1127" y="725"/>
                      <a:pt x="1131" y="729"/>
                      <a:pt x="1131" y="733"/>
                    </a:cubicBezTo>
                    <a:cubicBezTo>
                      <a:pt x="1131" y="738"/>
                      <a:pt x="1127" y="741"/>
                      <a:pt x="1123" y="741"/>
                    </a:cubicBezTo>
                    <a:close/>
                    <a:moveTo>
                      <a:pt x="1043" y="741"/>
                    </a:moveTo>
                    <a:lnTo>
                      <a:pt x="1043" y="741"/>
                    </a:lnTo>
                    <a:cubicBezTo>
                      <a:pt x="1038" y="741"/>
                      <a:pt x="1035" y="738"/>
                      <a:pt x="1035" y="733"/>
                    </a:cubicBezTo>
                    <a:cubicBezTo>
                      <a:pt x="1035" y="729"/>
                      <a:pt x="1038" y="725"/>
                      <a:pt x="1043" y="725"/>
                    </a:cubicBezTo>
                    <a:lnTo>
                      <a:pt x="1043" y="725"/>
                    </a:lnTo>
                    <a:cubicBezTo>
                      <a:pt x="1047" y="725"/>
                      <a:pt x="1051" y="729"/>
                      <a:pt x="1051" y="733"/>
                    </a:cubicBezTo>
                    <a:cubicBezTo>
                      <a:pt x="1051" y="738"/>
                      <a:pt x="1047" y="741"/>
                      <a:pt x="1043" y="741"/>
                    </a:cubicBezTo>
                    <a:close/>
                    <a:moveTo>
                      <a:pt x="963" y="741"/>
                    </a:moveTo>
                    <a:lnTo>
                      <a:pt x="963" y="741"/>
                    </a:lnTo>
                    <a:cubicBezTo>
                      <a:pt x="958" y="741"/>
                      <a:pt x="955" y="738"/>
                      <a:pt x="955" y="733"/>
                    </a:cubicBezTo>
                    <a:cubicBezTo>
                      <a:pt x="955" y="729"/>
                      <a:pt x="958" y="725"/>
                      <a:pt x="963" y="725"/>
                    </a:cubicBezTo>
                    <a:lnTo>
                      <a:pt x="963" y="725"/>
                    </a:lnTo>
                    <a:cubicBezTo>
                      <a:pt x="967" y="725"/>
                      <a:pt x="971" y="729"/>
                      <a:pt x="971" y="733"/>
                    </a:cubicBezTo>
                    <a:cubicBezTo>
                      <a:pt x="971" y="738"/>
                      <a:pt x="967" y="741"/>
                      <a:pt x="963" y="741"/>
                    </a:cubicBezTo>
                    <a:close/>
                    <a:moveTo>
                      <a:pt x="883" y="741"/>
                    </a:moveTo>
                    <a:lnTo>
                      <a:pt x="883" y="741"/>
                    </a:lnTo>
                    <a:cubicBezTo>
                      <a:pt x="878" y="741"/>
                      <a:pt x="875" y="738"/>
                      <a:pt x="875" y="733"/>
                    </a:cubicBezTo>
                    <a:cubicBezTo>
                      <a:pt x="875" y="729"/>
                      <a:pt x="878" y="725"/>
                      <a:pt x="883" y="725"/>
                    </a:cubicBezTo>
                    <a:lnTo>
                      <a:pt x="883" y="725"/>
                    </a:lnTo>
                    <a:cubicBezTo>
                      <a:pt x="887" y="725"/>
                      <a:pt x="891" y="729"/>
                      <a:pt x="891" y="733"/>
                    </a:cubicBezTo>
                    <a:cubicBezTo>
                      <a:pt x="891" y="738"/>
                      <a:pt x="887" y="741"/>
                      <a:pt x="883" y="741"/>
                    </a:cubicBezTo>
                    <a:close/>
                    <a:moveTo>
                      <a:pt x="803" y="741"/>
                    </a:moveTo>
                    <a:lnTo>
                      <a:pt x="803" y="741"/>
                    </a:lnTo>
                    <a:cubicBezTo>
                      <a:pt x="798" y="741"/>
                      <a:pt x="795" y="738"/>
                      <a:pt x="795" y="733"/>
                    </a:cubicBezTo>
                    <a:cubicBezTo>
                      <a:pt x="795" y="729"/>
                      <a:pt x="798" y="725"/>
                      <a:pt x="803" y="725"/>
                    </a:cubicBezTo>
                    <a:lnTo>
                      <a:pt x="803" y="725"/>
                    </a:lnTo>
                    <a:cubicBezTo>
                      <a:pt x="807" y="725"/>
                      <a:pt x="811" y="729"/>
                      <a:pt x="811" y="733"/>
                    </a:cubicBezTo>
                    <a:cubicBezTo>
                      <a:pt x="811" y="738"/>
                      <a:pt x="807" y="741"/>
                      <a:pt x="803" y="741"/>
                    </a:cubicBezTo>
                    <a:close/>
                    <a:moveTo>
                      <a:pt x="723" y="741"/>
                    </a:moveTo>
                    <a:lnTo>
                      <a:pt x="723" y="741"/>
                    </a:lnTo>
                    <a:cubicBezTo>
                      <a:pt x="718" y="741"/>
                      <a:pt x="715" y="738"/>
                      <a:pt x="715" y="733"/>
                    </a:cubicBezTo>
                    <a:cubicBezTo>
                      <a:pt x="715" y="729"/>
                      <a:pt x="718" y="725"/>
                      <a:pt x="723" y="725"/>
                    </a:cubicBezTo>
                    <a:lnTo>
                      <a:pt x="723" y="725"/>
                    </a:lnTo>
                    <a:cubicBezTo>
                      <a:pt x="727" y="725"/>
                      <a:pt x="731" y="729"/>
                      <a:pt x="731" y="733"/>
                    </a:cubicBezTo>
                    <a:cubicBezTo>
                      <a:pt x="731" y="738"/>
                      <a:pt x="727" y="741"/>
                      <a:pt x="723" y="741"/>
                    </a:cubicBezTo>
                    <a:close/>
                    <a:moveTo>
                      <a:pt x="643" y="741"/>
                    </a:moveTo>
                    <a:lnTo>
                      <a:pt x="643" y="741"/>
                    </a:lnTo>
                    <a:cubicBezTo>
                      <a:pt x="638" y="741"/>
                      <a:pt x="635" y="738"/>
                      <a:pt x="635" y="733"/>
                    </a:cubicBezTo>
                    <a:cubicBezTo>
                      <a:pt x="635" y="729"/>
                      <a:pt x="638" y="725"/>
                      <a:pt x="643" y="725"/>
                    </a:cubicBezTo>
                    <a:lnTo>
                      <a:pt x="643" y="725"/>
                    </a:lnTo>
                    <a:cubicBezTo>
                      <a:pt x="647" y="725"/>
                      <a:pt x="651" y="729"/>
                      <a:pt x="651" y="733"/>
                    </a:cubicBezTo>
                    <a:cubicBezTo>
                      <a:pt x="651" y="738"/>
                      <a:pt x="647" y="741"/>
                      <a:pt x="643" y="741"/>
                    </a:cubicBezTo>
                    <a:close/>
                    <a:moveTo>
                      <a:pt x="563" y="741"/>
                    </a:moveTo>
                    <a:lnTo>
                      <a:pt x="563" y="741"/>
                    </a:lnTo>
                    <a:cubicBezTo>
                      <a:pt x="558" y="741"/>
                      <a:pt x="555" y="738"/>
                      <a:pt x="555" y="733"/>
                    </a:cubicBezTo>
                    <a:cubicBezTo>
                      <a:pt x="555" y="729"/>
                      <a:pt x="558" y="725"/>
                      <a:pt x="563" y="725"/>
                    </a:cubicBezTo>
                    <a:lnTo>
                      <a:pt x="563" y="725"/>
                    </a:lnTo>
                    <a:cubicBezTo>
                      <a:pt x="567" y="725"/>
                      <a:pt x="571" y="729"/>
                      <a:pt x="571" y="733"/>
                    </a:cubicBezTo>
                    <a:cubicBezTo>
                      <a:pt x="571" y="738"/>
                      <a:pt x="567" y="741"/>
                      <a:pt x="563" y="741"/>
                    </a:cubicBezTo>
                    <a:close/>
                    <a:moveTo>
                      <a:pt x="483" y="741"/>
                    </a:moveTo>
                    <a:lnTo>
                      <a:pt x="483" y="741"/>
                    </a:lnTo>
                    <a:cubicBezTo>
                      <a:pt x="478" y="741"/>
                      <a:pt x="475" y="738"/>
                      <a:pt x="475" y="733"/>
                    </a:cubicBezTo>
                    <a:cubicBezTo>
                      <a:pt x="475" y="729"/>
                      <a:pt x="478" y="725"/>
                      <a:pt x="483" y="725"/>
                    </a:cubicBezTo>
                    <a:lnTo>
                      <a:pt x="483" y="725"/>
                    </a:lnTo>
                    <a:cubicBezTo>
                      <a:pt x="487" y="725"/>
                      <a:pt x="491" y="729"/>
                      <a:pt x="491" y="733"/>
                    </a:cubicBezTo>
                    <a:cubicBezTo>
                      <a:pt x="491" y="738"/>
                      <a:pt x="487" y="741"/>
                      <a:pt x="483" y="741"/>
                    </a:cubicBezTo>
                    <a:close/>
                    <a:moveTo>
                      <a:pt x="403" y="741"/>
                    </a:moveTo>
                    <a:lnTo>
                      <a:pt x="403" y="741"/>
                    </a:lnTo>
                    <a:cubicBezTo>
                      <a:pt x="398" y="741"/>
                      <a:pt x="395" y="738"/>
                      <a:pt x="395" y="733"/>
                    </a:cubicBezTo>
                    <a:cubicBezTo>
                      <a:pt x="395" y="729"/>
                      <a:pt x="398" y="725"/>
                      <a:pt x="403" y="725"/>
                    </a:cubicBezTo>
                    <a:lnTo>
                      <a:pt x="403" y="725"/>
                    </a:lnTo>
                    <a:cubicBezTo>
                      <a:pt x="407" y="725"/>
                      <a:pt x="411" y="729"/>
                      <a:pt x="411" y="733"/>
                    </a:cubicBezTo>
                    <a:cubicBezTo>
                      <a:pt x="411" y="738"/>
                      <a:pt x="407" y="741"/>
                      <a:pt x="403" y="741"/>
                    </a:cubicBezTo>
                    <a:close/>
                    <a:moveTo>
                      <a:pt x="323" y="741"/>
                    </a:moveTo>
                    <a:lnTo>
                      <a:pt x="323" y="741"/>
                    </a:lnTo>
                    <a:cubicBezTo>
                      <a:pt x="318" y="741"/>
                      <a:pt x="315" y="738"/>
                      <a:pt x="315" y="733"/>
                    </a:cubicBezTo>
                    <a:cubicBezTo>
                      <a:pt x="315" y="729"/>
                      <a:pt x="318" y="725"/>
                      <a:pt x="323" y="725"/>
                    </a:cubicBezTo>
                    <a:lnTo>
                      <a:pt x="323" y="725"/>
                    </a:lnTo>
                    <a:cubicBezTo>
                      <a:pt x="327" y="725"/>
                      <a:pt x="331" y="729"/>
                      <a:pt x="331" y="733"/>
                    </a:cubicBezTo>
                    <a:cubicBezTo>
                      <a:pt x="331" y="738"/>
                      <a:pt x="327" y="741"/>
                      <a:pt x="323" y="741"/>
                    </a:cubicBezTo>
                    <a:close/>
                    <a:moveTo>
                      <a:pt x="243" y="741"/>
                    </a:moveTo>
                    <a:lnTo>
                      <a:pt x="243" y="741"/>
                    </a:lnTo>
                    <a:cubicBezTo>
                      <a:pt x="238" y="741"/>
                      <a:pt x="235" y="738"/>
                      <a:pt x="235" y="733"/>
                    </a:cubicBezTo>
                    <a:cubicBezTo>
                      <a:pt x="235" y="729"/>
                      <a:pt x="238" y="725"/>
                      <a:pt x="243" y="725"/>
                    </a:cubicBezTo>
                    <a:lnTo>
                      <a:pt x="243" y="725"/>
                    </a:lnTo>
                    <a:cubicBezTo>
                      <a:pt x="247" y="725"/>
                      <a:pt x="251" y="729"/>
                      <a:pt x="251" y="733"/>
                    </a:cubicBezTo>
                    <a:cubicBezTo>
                      <a:pt x="251" y="738"/>
                      <a:pt x="247" y="741"/>
                      <a:pt x="243" y="741"/>
                    </a:cubicBezTo>
                    <a:close/>
                    <a:moveTo>
                      <a:pt x="163" y="741"/>
                    </a:moveTo>
                    <a:lnTo>
                      <a:pt x="163" y="741"/>
                    </a:lnTo>
                    <a:cubicBezTo>
                      <a:pt x="158" y="741"/>
                      <a:pt x="155" y="738"/>
                      <a:pt x="155" y="733"/>
                    </a:cubicBezTo>
                    <a:cubicBezTo>
                      <a:pt x="155" y="729"/>
                      <a:pt x="158" y="725"/>
                      <a:pt x="163" y="725"/>
                    </a:cubicBezTo>
                    <a:lnTo>
                      <a:pt x="163" y="725"/>
                    </a:lnTo>
                    <a:cubicBezTo>
                      <a:pt x="167" y="725"/>
                      <a:pt x="171" y="729"/>
                      <a:pt x="171" y="733"/>
                    </a:cubicBezTo>
                    <a:cubicBezTo>
                      <a:pt x="171" y="738"/>
                      <a:pt x="167" y="741"/>
                      <a:pt x="163" y="741"/>
                    </a:cubicBezTo>
                    <a:close/>
                    <a:moveTo>
                      <a:pt x="83" y="741"/>
                    </a:moveTo>
                    <a:lnTo>
                      <a:pt x="83" y="741"/>
                    </a:lnTo>
                    <a:cubicBezTo>
                      <a:pt x="78" y="741"/>
                      <a:pt x="75" y="738"/>
                      <a:pt x="75" y="733"/>
                    </a:cubicBezTo>
                    <a:cubicBezTo>
                      <a:pt x="75" y="729"/>
                      <a:pt x="78" y="725"/>
                      <a:pt x="83" y="725"/>
                    </a:cubicBezTo>
                    <a:lnTo>
                      <a:pt x="83" y="725"/>
                    </a:lnTo>
                    <a:cubicBezTo>
                      <a:pt x="87" y="725"/>
                      <a:pt x="91" y="729"/>
                      <a:pt x="91" y="733"/>
                    </a:cubicBezTo>
                    <a:cubicBezTo>
                      <a:pt x="91" y="738"/>
                      <a:pt x="87" y="741"/>
                      <a:pt x="83" y="741"/>
                    </a:cubicBezTo>
                    <a:close/>
                    <a:moveTo>
                      <a:pt x="0" y="728"/>
                    </a:moveTo>
                    <a:lnTo>
                      <a:pt x="0" y="728"/>
                    </a:lnTo>
                    <a:cubicBezTo>
                      <a:pt x="0" y="724"/>
                      <a:pt x="3" y="720"/>
                      <a:pt x="8" y="720"/>
                    </a:cubicBezTo>
                    <a:cubicBezTo>
                      <a:pt x="12" y="720"/>
                      <a:pt x="16" y="724"/>
                      <a:pt x="16" y="728"/>
                    </a:cubicBezTo>
                    <a:lnTo>
                      <a:pt x="16" y="728"/>
                    </a:lnTo>
                    <a:cubicBezTo>
                      <a:pt x="16" y="733"/>
                      <a:pt x="12" y="736"/>
                      <a:pt x="8" y="736"/>
                    </a:cubicBezTo>
                    <a:cubicBezTo>
                      <a:pt x="3" y="736"/>
                      <a:pt x="0" y="733"/>
                      <a:pt x="0" y="728"/>
                    </a:cubicBezTo>
                    <a:close/>
                    <a:moveTo>
                      <a:pt x="0" y="648"/>
                    </a:moveTo>
                    <a:lnTo>
                      <a:pt x="0" y="648"/>
                    </a:lnTo>
                    <a:cubicBezTo>
                      <a:pt x="0" y="644"/>
                      <a:pt x="3" y="640"/>
                      <a:pt x="8" y="640"/>
                    </a:cubicBezTo>
                    <a:cubicBezTo>
                      <a:pt x="12" y="640"/>
                      <a:pt x="16" y="644"/>
                      <a:pt x="16" y="648"/>
                    </a:cubicBezTo>
                    <a:lnTo>
                      <a:pt x="16" y="648"/>
                    </a:lnTo>
                    <a:cubicBezTo>
                      <a:pt x="16" y="653"/>
                      <a:pt x="12" y="656"/>
                      <a:pt x="8" y="656"/>
                    </a:cubicBezTo>
                    <a:cubicBezTo>
                      <a:pt x="3" y="656"/>
                      <a:pt x="0" y="653"/>
                      <a:pt x="0" y="648"/>
                    </a:cubicBezTo>
                    <a:close/>
                    <a:moveTo>
                      <a:pt x="0" y="568"/>
                    </a:moveTo>
                    <a:lnTo>
                      <a:pt x="0" y="568"/>
                    </a:lnTo>
                    <a:cubicBezTo>
                      <a:pt x="0" y="564"/>
                      <a:pt x="3" y="560"/>
                      <a:pt x="8" y="560"/>
                    </a:cubicBezTo>
                    <a:cubicBezTo>
                      <a:pt x="12" y="560"/>
                      <a:pt x="16" y="564"/>
                      <a:pt x="16" y="568"/>
                    </a:cubicBezTo>
                    <a:lnTo>
                      <a:pt x="16" y="568"/>
                    </a:lnTo>
                    <a:cubicBezTo>
                      <a:pt x="16" y="573"/>
                      <a:pt x="12" y="576"/>
                      <a:pt x="8" y="576"/>
                    </a:cubicBezTo>
                    <a:cubicBezTo>
                      <a:pt x="3" y="576"/>
                      <a:pt x="0" y="573"/>
                      <a:pt x="0" y="568"/>
                    </a:cubicBezTo>
                    <a:close/>
                    <a:moveTo>
                      <a:pt x="0" y="488"/>
                    </a:moveTo>
                    <a:lnTo>
                      <a:pt x="0" y="488"/>
                    </a:lnTo>
                    <a:cubicBezTo>
                      <a:pt x="0" y="484"/>
                      <a:pt x="3" y="480"/>
                      <a:pt x="8" y="480"/>
                    </a:cubicBezTo>
                    <a:cubicBezTo>
                      <a:pt x="12" y="480"/>
                      <a:pt x="16" y="484"/>
                      <a:pt x="16" y="488"/>
                    </a:cubicBezTo>
                    <a:lnTo>
                      <a:pt x="16" y="488"/>
                    </a:lnTo>
                    <a:cubicBezTo>
                      <a:pt x="16" y="493"/>
                      <a:pt x="12" y="496"/>
                      <a:pt x="8" y="496"/>
                    </a:cubicBezTo>
                    <a:cubicBezTo>
                      <a:pt x="3" y="496"/>
                      <a:pt x="0" y="493"/>
                      <a:pt x="0" y="488"/>
                    </a:cubicBezTo>
                    <a:close/>
                    <a:moveTo>
                      <a:pt x="0" y="408"/>
                    </a:moveTo>
                    <a:lnTo>
                      <a:pt x="0" y="408"/>
                    </a:lnTo>
                    <a:cubicBezTo>
                      <a:pt x="0" y="404"/>
                      <a:pt x="3" y="400"/>
                      <a:pt x="8" y="400"/>
                    </a:cubicBezTo>
                    <a:cubicBezTo>
                      <a:pt x="12" y="400"/>
                      <a:pt x="16" y="404"/>
                      <a:pt x="16" y="408"/>
                    </a:cubicBezTo>
                    <a:lnTo>
                      <a:pt x="16" y="408"/>
                    </a:lnTo>
                    <a:cubicBezTo>
                      <a:pt x="16" y="413"/>
                      <a:pt x="12" y="416"/>
                      <a:pt x="8" y="416"/>
                    </a:cubicBezTo>
                    <a:cubicBezTo>
                      <a:pt x="3" y="416"/>
                      <a:pt x="0" y="413"/>
                      <a:pt x="0" y="408"/>
                    </a:cubicBezTo>
                    <a:close/>
                    <a:moveTo>
                      <a:pt x="0" y="328"/>
                    </a:moveTo>
                    <a:lnTo>
                      <a:pt x="0" y="328"/>
                    </a:lnTo>
                    <a:cubicBezTo>
                      <a:pt x="0" y="324"/>
                      <a:pt x="3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8"/>
                    </a:lnTo>
                    <a:cubicBezTo>
                      <a:pt x="16" y="333"/>
                      <a:pt x="12" y="336"/>
                      <a:pt x="8" y="336"/>
                    </a:cubicBezTo>
                    <a:cubicBezTo>
                      <a:pt x="3" y="336"/>
                      <a:pt x="0" y="333"/>
                      <a:pt x="0" y="328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3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3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3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3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3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3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3"/>
                      <a:pt x="95" y="8"/>
                    </a:cubicBezTo>
                    <a:cubicBezTo>
                      <a:pt x="95" y="12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3"/>
                      <a:pt x="175" y="8"/>
                    </a:cubicBezTo>
                    <a:cubicBezTo>
                      <a:pt x="175" y="12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1" y="0"/>
                      <a:pt x="255" y="3"/>
                      <a:pt x="255" y="8"/>
                    </a:cubicBezTo>
                    <a:cubicBezTo>
                      <a:pt x="255" y="12"/>
                      <a:pt x="251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1" y="0"/>
                      <a:pt x="335" y="3"/>
                      <a:pt x="335" y="8"/>
                    </a:cubicBezTo>
                    <a:cubicBezTo>
                      <a:pt x="335" y="12"/>
                      <a:pt x="331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1" y="0"/>
                      <a:pt x="415" y="3"/>
                      <a:pt x="415" y="8"/>
                    </a:cubicBezTo>
                    <a:cubicBezTo>
                      <a:pt x="415" y="12"/>
                      <a:pt x="411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3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3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3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3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3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3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3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3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3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3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3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3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3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3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3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3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3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3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3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3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3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3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3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4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4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4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4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4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4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4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4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3" y="404"/>
                      <a:pt x="1459" y="404"/>
                    </a:cubicBezTo>
                    <a:cubicBezTo>
                      <a:pt x="1454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4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3" y="484"/>
                      <a:pt x="1459" y="484"/>
                    </a:cubicBezTo>
                    <a:cubicBezTo>
                      <a:pt x="1454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4" y="468"/>
                      <a:pt x="1459" y="468"/>
                    </a:cubicBezTo>
                    <a:cubicBezTo>
                      <a:pt x="1463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3" y="564"/>
                      <a:pt x="1459" y="564"/>
                    </a:cubicBezTo>
                    <a:cubicBezTo>
                      <a:pt x="1454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4" y="548"/>
                      <a:pt x="1459" y="548"/>
                    </a:cubicBezTo>
                    <a:cubicBezTo>
                      <a:pt x="1463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3" y="644"/>
                      <a:pt x="1459" y="644"/>
                    </a:cubicBezTo>
                    <a:cubicBezTo>
                      <a:pt x="1454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4" y="628"/>
                      <a:pt x="1459" y="628"/>
                    </a:cubicBezTo>
                    <a:cubicBezTo>
                      <a:pt x="1463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3" y="724"/>
                      <a:pt x="1459" y="724"/>
                    </a:cubicBezTo>
                    <a:cubicBezTo>
                      <a:pt x="1454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4" y="708"/>
                      <a:pt x="1459" y="708"/>
                    </a:cubicBezTo>
                    <a:cubicBezTo>
                      <a:pt x="1463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3" name="Rectangle 1041">
                <a:extLst>
                  <a:ext uri="{FF2B5EF4-FFF2-40B4-BE49-F238E27FC236}">
                    <a16:creationId xmlns="" xmlns:a16="http://schemas.microsoft.com/office/drawing/2014/main" id="{95AB2670-F8B3-4B61-83F7-7C2EE1655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1704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34" name="Rectangle 1042">
                <a:extLst>
                  <a:ext uri="{FF2B5EF4-FFF2-40B4-BE49-F238E27FC236}">
                    <a16:creationId xmlns="" xmlns:a16="http://schemas.microsoft.com/office/drawing/2014/main" id="{6E0A4F9D-A976-4CEF-90C7-558EABF8E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751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35" name="Rectangle 1043">
                <a:extLst>
                  <a:ext uri="{FF2B5EF4-FFF2-40B4-BE49-F238E27FC236}">
                    <a16:creationId xmlns="" xmlns:a16="http://schemas.microsoft.com/office/drawing/2014/main" id="{13DFF82D-6E3D-447A-991C-2503153E0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179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36" name="Rectangle 1044">
                <a:extLst>
                  <a:ext uri="{FF2B5EF4-FFF2-40B4-BE49-F238E27FC236}">
                    <a16:creationId xmlns="" xmlns:a16="http://schemas.microsoft.com/office/drawing/2014/main" id="{93FCD992-85A2-40FF-A2BF-503538F19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1798"/>
                <a:ext cx="1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Days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37" name="Rectangle 1045">
                <a:extLst>
                  <a:ext uri="{FF2B5EF4-FFF2-40B4-BE49-F238E27FC236}">
                    <a16:creationId xmlns="" xmlns:a16="http://schemas.microsoft.com/office/drawing/2014/main" id="{DBABBF73-7124-4274-89B9-AC2BD6456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179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38" name="Rectangle 1046">
                <a:extLst>
                  <a:ext uri="{FF2B5EF4-FFF2-40B4-BE49-F238E27FC236}">
                    <a16:creationId xmlns="" xmlns:a16="http://schemas.microsoft.com/office/drawing/2014/main" id="{C3B64F98-1BAD-42CC-89B7-FF67CB586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71" name="Picture 1047">
                <a:extLst>
                  <a:ext uri="{FF2B5EF4-FFF2-40B4-BE49-F238E27FC236}">
                    <a16:creationId xmlns="" xmlns:a16="http://schemas.microsoft.com/office/drawing/2014/main" id="{317C49E0-6854-4C5F-A82F-228542EEB9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" y="1905"/>
                <a:ext cx="44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9" name="Rectangle 1048">
                <a:extLst>
                  <a:ext uri="{FF2B5EF4-FFF2-40B4-BE49-F238E27FC236}">
                    <a16:creationId xmlns="" xmlns:a16="http://schemas.microsoft.com/office/drawing/2014/main" id="{B7EBC2E1-6A29-4019-B5FD-1980BDC68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904"/>
                <a:ext cx="442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0" name="Rectangle 1049">
                <a:extLst>
                  <a:ext uri="{FF2B5EF4-FFF2-40B4-BE49-F238E27FC236}">
                    <a16:creationId xmlns="" xmlns:a16="http://schemas.microsoft.com/office/drawing/2014/main" id="{FF0BF956-5AED-4C53-91C7-792EE6DD5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904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1" name="Freeform 1050">
                <a:extLst>
                  <a:ext uri="{FF2B5EF4-FFF2-40B4-BE49-F238E27FC236}">
                    <a16:creationId xmlns="" xmlns:a16="http://schemas.microsoft.com/office/drawing/2014/main" id="{3EDB92F2-D729-4189-AE9D-B6C3F5883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" y="1904"/>
                <a:ext cx="446" cy="168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2 w 1468"/>
                  <a:gd name="T95" fmla="*/ 741 h 741"/>
                  <a:gd name="T96" fmla="*/ 522 w 1468"/>
                  <a:gd name="T97" fmla="*/ 741 h 741"/>
                  <a:gd name="T98" fmla="*/ 442 w 1468"/>
                  <a:gd name="T99" fmla="*/ 741 h 741"/>
                  <a:gd name="T100" fmla="*/ 361 w 1468"/>
                  <a:gd name="T101" fmla="*/ 741 h 741"/>
                  <a:gd name="T102" fmla="*/ 281 w 1468"/>
                  <a:gd name="T103" fmla="*/ 741 h 741"/>
                  <a:gd name="T104" fmla="*/ 201 w 1468"/>
                  <a:gd name="T105" fmla="*/ 741 h 741"/>
                  <a:gd name="T106" fmla="*/ 121 w 1468"/>
                  <a:gd name="T107" fmla="*/ 741 h 741"/>
                  <a:gd name="T108" fmla="*/ 41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5"/>
                      <a:pt x="1464" y="79"/>
                      <a:pt x="1460" y="79"/>
                    </a:cubicBezTo>
                    <a:cubicBezTo>
                      <a:pt x="1455" y="79"/>
                      <a:pt x="1452" y="75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5"/>
                      <a:pt x="1464" y="159"/>
                      <a:pt x="1460" y="159"/>
                    </a:cubicBezTo>
                    <a:cubicBezTo>
                      <a:pt x="1455" y="159"/>
                      <a:pt x="1452" y="155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5"/>
                      <a:pt x="1464" y="239"/>
                      <a:pt x="1460" y="239"/>
                    </a:cubicBezTo>
                    <a:cubicBezTo>
                      <a:pt x="1455" y="239"/>
                      <a:pt x="1452" y="235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2" y="741"/>
                    </a:lnTo>
                    <a:cubicBezTo>
                      <a:pt x="677" y="741"/>
                      <a:pt x="674" y="738"/>
                      <a:pt x="674" y="733"/>
                    </a:cubicBezTo>
                    <a:cubicBezTo>
                      <a:pt x="674" y="729"/>
                      <a:pt x="677" y="725"/>
                      <a:pt x="682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2" y="741"/>
                    </a:moveTo>
                    <a:lnTo>
                      <a:pt x="602" y="741"/>
                    </a:lnTo>
                    <a:cubicBezTo>
                      <a:pt x="597" y="741"/>
                      <a:pt x="594" y="738"/>
                      <a:pt x="594" y="733"/>
                    </a:cubicBezTo>
                    <a:cubicBezTo>
                      <a:pt x="594" y="729"/>
                      <a:pt x="597" y="725"/>
                      <a:pt x="602" y="725"/>
                    </a:cubicBezTo>
                    <a:lnTo>
                      <a:pt x="602" y="725"/>
                    </a:lnTo>
                    <a:cubicBezTo>
                      <a:pt x="606" y="725"/>
                      <a:pt x="610" y="729"/>
                      <a:pt x="610" y="733"/>
                    </a:cubicBezTo>
                    <a:cubicBezTo>
                      <a:pt x="610" y="738"/>
                      <a:pt x="606" y="741"/>
                      <a:pt x="602" y="741"/>
                    </a:cubicBezTo>
                    <a:close/>
                    <a:moveTo>
                      <a:pt x="522" y="741"/>
                    </a:moveTo>
                    <a:lnTo>
                      <a:pt x="522" y="741"/>
                    </a:lnTo>
                    <a:cubicBezTo>
                      <a:pt x="517" y="741"/>
                      <a:pt x="514" y="738"/>
                      <a:pt x="514" y="733"/>
                    </a:cubicBezTo>
                    <a:cubicBezTo>
                      <a:pt x="514" y="729"/>
                      <a:pt x="517" y="725"/>
                      <a:pt x="522" y="725"/>
                    </a:cubicBezTo>
                    <a:lnTo>
                      <a:pt x="522" y="725"/>
                    </a:lnTo>
                    <a:cubicBezTo>
                      <a:pt x="526" y="725"/>
                      <a:pt x="530" y="729"/>
                      <a:pt x="530" y="733"/>
                    </a:cubicBezTo>
                    <a:cubicBezTo>
                      <a:pt x="530" y="738"/>
                      <a:pt x="526" y="741"/>
                      <a:pt x="522" y="741"/>
                    </a:cubicBezTo>
                    <a:close/>
                    <a:moveTo>
                      <a:pt x="442" y="741"/>
                    </a:moveTo>
                    <a:lnTo>
                      <a:pt x="441" y="741"/>
                    </a:lnTo>
                    <a:cubicBezTo>
                      <a:pt x="437" y="741"/>
                      <a:pt x="433" y="738"/>
                      <a:pt x="433" y="733"/>
                    </a:cubicBezTo>
                    <a:cubicBezTo>
                      <a:pt x="433" y="729"/>
                      <a:pt x="437" y="725"/>
                      <a:pt x="441" y="725"/>
                    </a:cubicBezTo>
                    <a:lnTo>
                      <a:pt x="442" y="725"/>
                    </a:lnTo>
                    <a:cubicBezTo>
                      <a:pt x="446" y="725"/>
                      <a:pt x="450" y="729"/>
                      <a:pt x="450" y="733"/>
                    </a:cubicBezTo>
                    <a:cubicBezTo>
                      <a:pt x="450" y="738"/>
                      <a:pt x="446" y="741"/>
                      <a:pt x="442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7" y="741"/>
                      <a:pt x="353" y="738"/>
                      <a:pt x="353" y="733"/>
                    </a:cubicBezTo>
                    <a:cubicBezTo>
                      <a:pt x="353" y="729"/>
                      <a:pt x="357" y="725"/>
                      <a:pt x="361" y="725"/>
                    </a:cubicBezTo>
                    <a:lnTo>
                      <a:pt x="361" y="725"/>
                    </a:lnTo>
                    <a:cubicBezTo>
                      <a:pt x="366" y="725"/>
                      <a:pt x="369" y="729"/>
                      <a:pt x="369" y="733"/>
                    </a:cubicBezTo>
                    <a:cubicBezTo>
                      <a:pt x="369" y="738"/>
                      <a:pt x="366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1" y="725"/>
                    </a:lnTo>
                    <a:cubicBezTo>
                      <a:pt x="286" y="725"/>
                      <a:pt x="289" y="729"/>
                      <a:pt x="289" y="733"/>
                    </a:cubicBezTo>
                    <a:cubicBezTo>
                      <a:pt x="289" y="738"/>
                      <a:pt x="286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6" y="725"/>
                      <a:pt x="209" y="729"/>
                      <a:pt x="209" y="733"/>
                    </a:cubicBezTo>
                    <a:cubicBezTo>
                      <a:pt x="209" y="738"/>
                      <a:pt x="206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6" y="725"/>
                      <a:pt x="129" y="729"/>
                      <a:pt x="129" y="733"/>
                    </a:cubicBezTo>
                    <a:cubicBezTo>
                      <a:pt x="129" y="738"/>
                      <a:pt x="126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6" y="725"/>
                      <a:pt x="49" y="729"/>
                      <a:pt x="49" y="733"/>
                    </a:cubicBezTo>
                    <a:cubicBezTo>
                      <a:pt x="49" y="738"/>
                      <a:pt x="46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3" name="Rectangle 1051">
                <a:extLst>
                  <a:ext uri="{FF2B5EF4-FFF2-40B4-BE49-F238E27FC236}">
                    <a16:creationId xmlns="" xmlns:a16="http://schemas.microsoft.com/office/drawing/2014/main" id="{FF422EC9-279A-4D8C-81CF-9D3C4C465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1904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4" name="Rectangle 1052">
                <a:extLst>
                  <a:ext uri="{FF2B5EF4-FFF2-40B4-BE49-F238E27FC236}">
                    <a16:creationId xmlns="" xmlns:a16="http://schemas.microsoft.com/office/drawing/2014/main" id="{267FA14F-3CC3-4D01-B5D6-ECB0EE3D4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93"/>
                <a:ext cx="452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5" name="Rectangle 1053">
                <a:extLst>
                  <a:ext uri="{FF2B5EF4-FFF2-40B4-BE49-F238E27FC236}">
                    <a16:creationId xmlns="" xmlns:a16="http://schemas.microsoft.com/office/drawing/2014/main" id="{C10BB246-C824-446D-B4F8-482E8ACA3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896"/>
                <a:ext cx="452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6" name="Rectangle 1054">
                <a:extLst>
                  <a:ext uri="{FF2B5EF4-FFF2-40B4-BE49-F238E27FC236}">
                    <a16:creationId xmlns="" xmlns:a16="http://schemas.microsoft.com/office/drawing/2014/main" id="{CB0F613E-DEAC-4F10-A355-42BD55714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04"/>
                <a:ext cx="452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7" name="Rectangle 1055">
                <a:extLst>
                  <a:ext uri="{FF2B5EF4-FFF2-40B4-BE49-F238E27FC236}">
                    <a16:creationId xmlns="" xmlns:a16="http://schemas.microsoft.com/office/drawing/2014/main" id="{B9401EE0-B3E7-4D47-832A-99834B2ED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11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8" name="Rectangle 1056">
                <a:extLst>
                  <a:ext uri="{FF2B5EF4-FFF2-40B4-BE49-F238E27FC236}">
                    <a16:creationId xmlns="" xmlns:a16="http://schemas.microsoft.com/office/drawing/2014/main" id="{DBEEFA36-D11C-4245-8B07-F04F0AA3F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22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" name="Rectangle 1057">
                <a:extLst>
                  <a:ext uri="{FF2B5EF4-FFF2-40B4-BE49-F238E27FC236}">
                    <a16:creationId xmlns="" xmlns:a16="http://schemas.microsoft.com/office/drawing/2014/main" id="{1CFF9AE3-5ACA-4946-B42F-34E342338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33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0" name="Rectangle 1058">
                <a:extLst>
                  <a:ext uri="{FF2B5EF4-FFF2-40B4-BE49-F238E27FC236}">
                    <a16:creationId xmlns="" xmlns:a16="http://schemas.microsoft.com/office/drawing/2014/main" id="{5BF60584-770E-440E-B4E0-214DE4CC1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44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1" name="Rectangle 1059">
                <a:extLst>
                  <a:ext uri="{FF2B5EF4-FFF2-40B4-BE49-F238E27FC236}">
                    <a16:creationId xmlns="" xmlns:a16="http://schemas.microsoft.com/office/drawing/2014/main" id="{1CCE83D0-B7B3-4545-B1DD-637AE8AE6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55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2" name="Rectangle 1060">
                <a:extLst>
                  <a:ext uri="{FF2B5EF4-FFF2-40B4-BE49-F238E27FC236}">
                    <a16:creationId xmlns="" xmlns:a16="http://schemas.microsoft.com/office/drawing/2014/main" id="{F98225EB-4DC0-4AA5-845F-92C532F1B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66"/>
                <a:ext cx="452" cy="2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3" name="Rectangle 1061">
                <a:extLst>
                  <a:ext uri="{FF2B5EF4-FFF2-40B4-BE49-F238E27FC236}">
                    <a16:creationId xmlns="" xmlns:a16="http://schemas.microsoft.com/office/drawing/2014/main" id="{F1E82010-AE9D-4BEC-9F37-7579794E6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87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4" name="Rectangle 1062">
                <a:extLst>
                  <a:ext uri="{FF2B5EF4-FFF2-40B4-BE49-F238E27FC236}">
                    <a16:creationId xmlns="" xmlns:a16="http://schemas.microsoft.com/office/drawing/2014/main" id="{C745D3C0-B387-4A60-87C9-1F74CF0C5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1998"/>
                <a:ext cx="452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5" name="Rectangle 1063">
                <a:extLst>
                  <a:ext uri="{FF2B5EF4-FFF2-40B4-BE49-F238E27FC236}">
                    <a16:creationId xmlns="" xmlns:a16="http://schemas.microsoft.com/office/drawing/2014/main" id="{8C331949-9C3F-409E-A3D3-9325668B6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009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6" name="Rectangle 1064">
                <a:extLst>
                  <a:ext uri="{FF2B5EF4-FFF2-40B4-BE49-F238E27FC236}">
                    <a16:creationId xmlns="" xmlns:a16="http://schemas.microsoft.com/office/drawing/2014/main" id="{48949C39-E70B-4983-A99C-FF88383A6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020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7" name="Rectangle 1065">
                <a:extLst>
                  <a:ext uri="{FF2B5EF4-FFF2-40B4-BE49-F238E27FC236}">
                    <a16:creationId xmlns="" xmlns:a16="http://schemas.microsoft.com/office/drawing/2014/main" id="{C7E7E155-0DD7-4E42-9FD5-B1E999651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031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8" name="Rectangle 1066">
                <a:extLst>
                  <a:ext uri="{FF2B5EF4-FFF2-40B4-BE49-F238E27FC236}">
                    <a16:creationId xmlns="" xmlns:a16="http://schemas.microsoft.com/office/drawing/2014/main" id="{9ADFA79B-B42D-436B-B05E-C862E17BB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042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9" name="Rectangle 1067">
                <a:extLst>
                  <a:ext uri="{FF2B5EF4-FFF2-40B4-BE49-F238E27FC236}">
                    <a16:creationId xmlns="" xmlns:a16="http://schemas.microsoft.com/office/drawing/2014/main" id="{3AACF0E5-3D61-4B10-9642-0B517F240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053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0" name="Rectangle 1068">
                <a:extLst>
                  <a:ext uri="{FF2B5EF4-FFF2-40B4-BE49-F238E27FC236}">
                    <a16:creationId xmlns="" xmlns:a16="http://schemas.microsoft.com/office/drawing/2014/main" id="{B47CF8E2-9F54-48D7-8AE7-8EE54CA86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064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1" name="Freeform 1069">
                <a:extLst>
                  <a:ext uri="{FF2B5EF4-FFF2-40B4-BE49-F238E27FC236}">
                    <a16:creationId xmlns="" xmlns:a16="http://schemas.microsoft.com/office/drawing/2014/main" id="{0A30776B-916D-4EA0-AD0A-A01AC210BE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" y="1897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8 h 742"/>
                  <a:gd name="T50" fmla="*/ 0 w 1467"/>
                  <a:gd name="T51" fmla="*/ 168 h 742"/>
                  <a:gd name="T52" fmla="*/ 0 w 1467"/>
                  <a:gd name="T53" fmla="*/ 88 h 742"/>
                  <a:gd name="T54" fmla="*/ 0 w 1467"/>
                  <a:gd name="T55" fmla="*/ 8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8" y="742"/>
                      <a:pt x="1435" y="738"/>
                      <a:pt x="1435" y="734"/>
                    </a:cubicBezTo>
                    <a:cubicBezTo>
                      <a:pt x="1435" y="729"/>
                      <a:pt x="1438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8" y="742"/>
                      <a:pt x="1355" y="738"/>
                      <a:pt x="1355" y="734"/>
                    </a:cubicBezTo>
                    <a:cubicBezTo>
                      <a:pt x="1355" y="729"/>
                      <a:pt x="1358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8" y="742"/>
                      <a:pt x="1275" y="738"/>
                      <a:pt x="1275" y="734"/>
                    </a:cubicBezTo>
                    <a:cubicBezTo>
                      <a:pt x="1275" y="729"/>
                      <a:pt x="1278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8"/>
                    </a:lnTo>
                    <a:cubicBezTo>
                      <a:pt x="0" y="324"/>
                      <a:pt x="3" y="320"/>
                      <a:pt x="8" y="320"/>
                    </a:cubicBezTo>
                    <a:cubicBezTo>
                      <a:pt x="12" y="320"/>
                      <a:pt x="16" y="324"/>
                      <a:pt x="16" y="328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8"/>
                    </a:moveTo>
                    <a:lnTo>
                      <a:pt x="0" y="248"/>
                    </a:lnTo>
                    <a:cubicBezTo>
                      <a:pt x="0" y="244"/>
                      <a:pt x="3" y="240"/>
                      <a:pt x="8" y="240"/>
                    </a:cubicBezTo>
                    <a:cubicBezTo>
                      <a:pt x="12" y="240"/>
                      <a:pt x="16" y="244"/>
                      <a:pt x="16" y="248"/>
                    </a:cubicBezTo>
                    <a:lnTo>
                      <a:pt x="16" y="248"/>
                    </a:lnTo>
                    <a:cubicBezTo>
                      <a:pt x="16" y="253"/>
                      <a:pt x="12" y="256"/>
                      <a:pt x="8" y="256"/>
                    </a:cubicBezTo>
                    <a:cubicBezTo>
                      <a:pt x="3" y="256"/>
                      <a:pt x="0" y="253"/>
                      <a:pt x="0" y="248"/>
                    </a:cubicBezTo>
                    <a:close/>
                    <a:moveTo>
                      <a:pt x="0" y="168"/>
                    </a:moveTo>
                    <a:lnTo>
                      <a:pt x="0" y="168"/>
                    </a:lnTo>
                    <a:cubicBezTo>
                      <a:pt x="0" y="164"/>
                      <a:pt x="3" y="160"/>
                      <a:pt x="8" y="160"/>
                    </a:cubicBezTo>
                    <a:cubicBezTo>
                      <a:pt x="12" y="160"/>
                      <a:pt x="16" y="164"/>
                      <a:pt x="16" y="168"/>
                    </a:cubicBezTo>
                    <a:lnTo>
                      <a:pt x="16" y="168"/>
                    </a:lnTo>
                    <a:cubicBezTo>
                      <a:pt x="16" y="173"/>
                      <a:pt x="12" y="176"/>
                      <a:pt x="8" y="176"/>
                    </a:cubicBezTo>
                    <a:cubicBezTo>
                      <a:pt x="3" y="176"/>
                      <a:pt x="0" y="173"/>
                      <a:pt x="0" y="168"/>
                    </a:cubicBezTo>
                    <a:close/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84"/>
                      <a:pt x="3" y="80"/>
                      <a:pt x="8" y="80"/>
                    </a:cubicBezTo>
                    <a:cubicBezTo>
                      <a:pt x="12" y="80"/>
                      <a:pt x="16" y="84"/>
                      <a:pt x="16" y="88"/>
                    </a:cubicBezTo>
                    <a:lnTo>
                      <a:pt x="16" y="88"/>
                    </a:lnTo>
                    <a:cubicBezTo>
                      <a:pt x="16" y="93"/>
                      <a:pt x="12" y="96"/>
                      <a:pt x="8" y="96"/>
                    </a:cubicBezTo>
                    <a:cubicBezTo>
                      <a:pt x="3" y="96"/>
                      <a:pt x="0" y="93"/>
                      <a:pt x="0" y="88"/>
                    </a:cubicBezTo>
                    <a:close/>
                    <a:moveTo>
                      <a:pt x="0" y="8"/>
                    </a:move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8"/>
                    </a:lnTo>
                    <a:cubicBezTo>
                      <a:pt x="16" y="13"/>
                      <a:pt x="12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3"/>
                      <a:pt x="95" y="8"/>
                    </a:cubicBezTo>
                    <a:cubicBezTo>
                      <a:pt x="95" y="12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3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3"/>
                      <a:pt x="175" y="8"/>
                    </a:cubicBezTo>
                    <a:cubicBezTo>
                      <a:pt x="175" y="12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3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1" y="0"/>
                      <a:pt x="255" y="3"/>
                      <a:pt x="255" y="8"/>
                    </a:cubicBezTo>
                    <a:cubicBezTo>
                      <a:pt x="255" y="12"/>
                      <a:pt x="251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3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1" y="0"/>
                      <a:pt x="335" y="3"/>
                      <a:pt x="335" y="8"/>
                    </a:cubicBezTo>
                    <a:cubicBezTo>
                      <a:pt x="335" y="12"/>
                      <a:pt x="331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3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1" y="0"/>
                      <a:pt x="415" y="3"/>
                      <a:pt x="415" y="8"/>
                    </a:cubicBezTo>
                    <a:cubicBezTo>
                      <a:pt x="415" y="12"/>
                      <a:pt x="411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3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3"/>
                      <a:pt x="495" y="8"/>
                    </a:cubicBezTo>
                    <a:cubicBezTo>
                      <a:pt x="495" y="12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3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3"/>
                      <a:pt x="575" y="8"/>
                    </a:cubicBezTo>
                    <a:cubicBezTo>
                      <a:pt x="575" y="12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3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3"/>
                      <a:pt x="655" y="8"/>
                    </a:cubicBezTo>
                    <a:cubicBezTo>
                      <a:pt x="655" y="12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3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3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3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3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3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3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3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3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3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3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3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3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3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3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3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3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3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3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3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3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3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4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4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4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4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4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4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4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4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3" y="404"/>
                      <a:pt x="1459" y="404"/>
                    </a:cubicBezTo>
                    <a:cubicBezTo>
                      <a:pt x="1454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4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3" y="484"/>
                      <a:pt x="1459" y="484"/>
                    </a:cubicBezTo>
                    <a:cubicBezTo>
                      <a:pt x="1454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4" y="468"/>
                      <a:pt x="1459" y="468"/>
                    </a:cubicBezTo>
                    <a:cubicBezTo>
                      <a:pt x="1463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3" y="564"/>
                      <a:pt x="1459" y="564"/>
                    </a:cubicBezTo>
                    <a:cubicBezTo>
                      <a:pt x="1454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4" y="548"/>
                      <a:pt x="1459" y="548"/>
                    </a:cubicBezTo>
                    <a:cubicBezTo>
                      <a:pt x="1463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3" y="644"/>
                      <a:pt x="1459" y="644"/>
                    </a:cubicBezTo>
                    <a:cubicBezTo>
                      <a:pt x="1454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4" y="628"/>
                      <a:pt x="1459" y="628"/>
                    </a:cubicBezTo>
                    <a:cubicBezTo>
                      <a:pt x="1463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3" y="724"/>
                      <a:pt x="1459" y="724"/>
                    </a:cubicBezTo>
                    <a:cubicBezTo>
                      <a:pt x="1454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4" y="708"/>
                      <a:pt x="1459" y="708"/>
                    </a:cubicBezTo>
                    <a:cubicBezTo>
                      <a:pt x="1463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" name="Rectangle 1070">
                <a:extLst>
                  <a:ext uri="{FF2B5EF4-FFF2-40B4-BE49-F238E27FC236}">
                    <a16:creationId xmlns="" xmlns:a16="http://schemas.microsoft.com/office/drawing/2014/main" id="{FEFEAB26-B366-44AA-AC1A-AC05C5E66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1911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63" name="Rectangle 1071">
                <a:extLst>
                  <a:ext uri="{FF2B5EF4-FFF2-40B4-BE49-F238E27FC236}">
                    <a16:creationId xmlns="" xmlns:a16="http://schemas.microsoft.com/office/drawing/2014/main" id="{C602B427-2135-4013-8508-D7F6F2AD4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955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64" name="Rectangle 1072">
                <a:extLst>
                  <a:ext uri="{FF2B5EF4-FFF2-40B4-BE49-F238E27FC236}">
                    <a16:creationId xmlns="" xmlns:a16="http://schemas.microsoft.com/office/drawing/2014/main" id="{1BCA854D-DE93-4617-B99D-FAE178F7B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20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65" name="Rectangle 1073">
                <a:extLst>
                  <a:ext uri="{FF2B5EF4-FFF2-40B4-BE49-F238E27FC236}">
                    <a16:creationId xmlns="" xmlns:a16="http://schemas.microsoft.com/office/drawing/2014/main" id="{15F0105C-8775-4DEB-97C6-775B265C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2002"/>
                <a:ext cx="1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Days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66" name="Rectangle 1074">
                <a:extLst>
                  <a:ext uri="{FF2B5EF4-FFF2-40B4-BE49-F238E27FC236}">
                    <a16:creationId xmlns="" xmlns:a16="http://schemas.microsoft.com/office/drawing/2014/main" id="{25DD9EEF-0CBB-408F-A15F-19B288CC3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00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67" name="Rectangle 1075">
                <a:extLst>
                  <a:ext uri="{FF2B5EF4-FFF2-40B4-BE49-F238E27FC236}">
                    <a16:creationId xmlns="" xmlns:a16="http://schemas.microsoft.com/office/drawing/2014/main" id="{1CA85744-3C34-43D3-8483-0572F4B17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00" name="Picture 1076">
                <a:extLst>
                  <a:ext uri="{FF2B5EF4-FFF2-40B4-BE49-F238E27FC236}">
                    <a16:creationId xmlns="" xmlns:a16="http://schemas.microsoft.com/office/drawing/2014/main" id="{FAA6BB56-3EC1-4B12-8838-52BBBEF9B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" y="2112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" name="Rectangle 1077">
                <a:extLst>
                  <a:ext uri="{FF2B5EF4-FFF2-40B4-BE49-F238E27FC236}">
                    <a16:creationId xmlns="" xmlns:a16="http://schemas.microsoft.com/office/drawing/2014/main" id="{34FD5CFB-DBFF-4C67-BEA7-E32B7C591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111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9" name="Rectangle 1078">
                <a:extLst>
                  <a:ext uri="{FF2B5EF4-FFF2-40B4-BE49-F238E27FC236}">
                    <a16:creationId xmlns="" xmlns:a16="http://schemas.microsoft.com/office/drawing/2014/main" id="{CED85E44-188B-4D6D-8B37-74F1539E5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108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0" name="Freeform 1079">
                <a:extLst>
                  <a:ext uri="{FF2B5EF4-FFF2-40B4-BE49-F238E27FC236}">
                    <a16:creationId xmlns="" xmlns:a16="http://schemas.microsoft.com/office/drawing/2014/main" id="{48D6B2F3-A4D9-40D7-AFAC-B628DC63D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" y="2110"/>
                <a:ext cx="446" cy="169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1 w 1468"/>
                  <a:gd name="T95" fmla="*/ 741 h 741"/>
                  <a:gd name="T96" fmla="*/ 521 w 1468"/>
                  <a:gd name="T97" fmla="*/ 741 h 741"/>
                  <a:gd name="T98" fmla="*/ 441 w 1468"/>
                  <a:gd name="T99" fmla="*/ 741 h 741"/>
                  <a:gd name="T100" fmla="*/ 361 w 1468"/>
                  <a:gd name="T101" fmla="*/ 741 h 741"/>
                  <a:gd name="T102" fmla="*/ 281 w 1468"/>
                  <a:gd name="T103" fmla="*/ 741 h 741"/>
                  <a:gd name="T104" fmla="*/ 201 w 1468"/>
                  <a:gd name="T105" fmla="*/ 741 h 741"/>
                  <a:gd name="T106" fmla="*/ 121 w 1468"/>
                  <a:gd name="T107" fmla="*/ 741 h 741"/>
                  <a:gd name="T108" fmla="*/ 41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8" y="16"/>
                      <a:pt x="875" y="12"/>
                      <a:pt x="875" y="8"/>
                    </a:cubicBezTo>
                    <a:cubicBezTo>
                      <a:pt x="875" y="3"/>
                      <a:pt x="878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8" y="16"/>
                      <a:pt x="955" y="12"/>
                      <a:pt x="955" y="8"/>
                    </a:cubicBezTo>
                    <a:cubicBezTo>
                      <a:pt x="955" y="3"/>
                      <a:pt x="958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8" y="16"/>
                      <a:pt x="1035" y="12"/>
                      <a:pt x="1035" y="8"/>
                    </a:cubicBezTo>
                    <a:cubicBezTo>
                      <a:pt x="1035" y="3"/>
                      <a:pt x="1038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1" y="741"/>
                    </a:lnTo>
                    <a:cubicBezTo>
                      <a:pt x="677" y="741"/>
                      <a:pt x="673" y="738"/>
                      <a:pt x="673" y="733"/>
                    </a:cubicBezTo>
                    <a:cubicBezTo>
                      <a:pt x="673" y="729"/>
                      <a:pt x="677" y="725"/>
                      <a:pt x="681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7" y="741"/>
                      <a:pt x="593" y="738"/>
                      <a:pt x="593" y="733"/>
                    </a:cubicBezTo>
                    <a:cubicBezTo>
                      <a:pt x="593" y="729"/>
                      <a:pt x="597" y="725"/>
                      <a:pt x="601" y="725"/>
                    </a:cubicBezTo>
                    <a:lnTo>
                      <a:pt x="601" y="725"/>
                    </a:lnTo>
                    <a:cubicBezTo>
                      <a:pt x="606" y="725"/>
                      <a:pt x="609" y="729"/>
                      <a:pt x="609" y="733"/>
                    </a:cubicBezTo>
                    <a:cubicBezTo>
                      <a:pt x="609" y="738"/>
                      <a:pt x="606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7" y="741"/>
                      <a:pt x="513" y="738"/>
                      <a:pt x="513" y="733"/>
                    </a:cubicBezTo>
                    <a:cubicBezTo>
                      <a:pt x="513" y="729"/>
                      <a:pt x="517" y="725"/>
                      <a:pt x="521" y="725"/>
                    </a:cubicBezTo>
                    <a:lnTo>
                      <a:pt x="521" y="725"/>
                    </a:lnTo>
                    <a:cubicBezTo>
                      <a:pt x="526" y="725"/>
                      <a:pt x="529" y="729"/>
                      <a:pt x="529" y="733"/>
                    </a:cubicBezTo>
                    <a:cubicBezTo>
                      <a:pt x="529" y="738"/>
                      <a:pt x="526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7" y="741"/>
                      <a:pt x="433" y="738"/>
                      <a:pt x="433" y="733"/>
                    </a:cubicBezTo>
                    <a:cubicBezTo>
                      <a:pt x="433" y="729"/>
                      <a:pt x="437" y="725"/>
                      <a:pt x="441" y="725"/>
                    </a:cubicBezTo>
                    <a:lnTo>
                      <a:pt x="441" y="725"/>
                    </a:lnTo>
                    <a:cubicBezTo>
                      <a:pt x="446" y="725"/>
                      <a:pt x="449" y="729"/>
                      <a:pt x="449" y="733"/>
                    </a:cubicBezTo>
                    <a:cubicBezTo>
                      <a:pt x="449" y="738"/>
                      <a:pt x="446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7" y="741"/>
                      <a:pt x="353" y="738"/>
                      <a:pt x="353" y="733"/>
                    </a:cubicBezTo>
                    <a:cubicBezTo>
                      <a:pt x="353" y="729"/>
                      <a:pt x="357" y="725"/>
                      <a:pt x="361" y="725"/>
                    </a:cubicBezTo>
                    <a:lnTo>
                      <a:pt x="361" y="725"/>
                    </a:lnTo>
                    <a:cubicBezTo>
                      <a:pt x="366" y="725"/>
                      <a:pt x="369" y="729"/>
                      <a:pt x="369" y="733"/>
                    </a:cubicBezTo>
                    <a:cubicBezTo>
                      <a:pt x="369" y="738"/>
                      <a:pt x="366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1" y="725"/>
                    </a:lnTo>
                    <a:cubicBezTo>
                      <a:pt x="286" y="725"/>
                      <a:pt x="289" y="729"/>
                      <a:pt x="289" y="733"/>
                    </a:cubicBezTo>
                    <a:cubicBezTo>
                      <a:pt x="289" y="738"/>
                      <a:pt x="286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6" y="725"/>
                      <a:pt x="209" y="729"/>
                      <a:pt x="209" y="733"/>
                    </a:cubicBezTo>
                    <a:cubicBezTo>
                      <a:pt x="209" y="738"/>
                      <a:pt x="206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6" y="725"/>
                      <a:pt x="129" y="729"/>
                      <a:pt x="129" y="733"/>
                    </a:cubicBezTo>
                    <a:cubicBezTo>
                      <a:pt x="129" y="738"/>
                      <a:pt x="126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6" y="725"/>
                      <a:pt x="49" y="729"/>
                      <a:pt x="49" y="733"/>
                    </a:cubicBezTo>
                    <a:cubicBezTo>
                      <a:pt x="49" y="738"/>
                      <a:pt x="46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2" name="Rectangle 1080">
                <a:extLst>
                  <a:ext uri="{FF2B5EF4-FFF2-40B4-BE49-F238E27FC236}">
                    <a16:creationId xmlns="" xmlns:a16="http://schemas.microsoft.com/office/drawing/2014/main" id="{966D8D0B-7832-454D-82A2-307A2923A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108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3" name="Rectangle 1081">
                <a:extLst>
                  <a:ext uri="{FF2B5EF4-FFF2-40B4-BE49-F238E27FC236}">
                    <a16:creationId xmlns="" xmlns:a16="http://schemas.microsoft.com/office/drawing/2014/main" id="{B32A62AF-C5C0-49CE-8B24-6E2A28804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00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Rectangle 1082">
                <a:extLst>
                  <a:ext uri="{FF2B5EF4-FFF2-40B4-BE49-F238E27FC236}">
                    <a16:creationId xmlns="" xmlns:a16="http://schemas.microsoft.com/office/drawing/2014/main" id="{82C42D16-DCF6-4266-8AB9-77AAD1A1A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04"/>
                <a:ext cx="452" cy="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5" name="Rectangle 1083">
                <a:extLst>
                  <a:ext uri="{FF2B5EF4-FFF2-40B4-BE49-F238E27FC236}">
                    <a16:creationId xmlns="" xmlns:a16="http://schemas.microsoft.com/office/drawing/2014/main" id="{E10E5F46-DBC3-4474-8283-106D59B41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08"/>
                <a:ext cx="452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6" name="Rectangle 1084">
                <a:extLst>
                  <a:ext uri="{FF2B5EF4-FFF2-40B4-BE49-F238E27FC236}">
                    <a16:creationId xmlns="" xmlns:a16="http://schemas.microsoft.com/office/drawing/2014/main" id="{EDDF81EF-B571-4005-8D72-705821EA7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19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7" name="Rectangle 1085">
                <a:extLst>
                  <a:ext uri="{FF2B5EF4-FFF2-40B4-BE49-F238E27FC236}">
                    <a16:creationId xmlns="" xmlns:a16="http://schemas.microsoft.com/office/drawing/2014/main" id="{5D7252BE-CE9B-425A-981F-E5564C873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30"/>
                <a:ext cx="452" cy="10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Rectangle 1086">
                <a:extLst>
                  <a:ext uri="{FF2B5EF4-FFF2-40B4-BE49-F238E27FC236}">
                    <a16:creationId xmlns="" xmlns:a16="http://schemas.microsoft.com/office/drawing/2014/main" id="{101198B3-ED48-48CB-9A53-F9039BDA3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40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Rectangle 1087">
                <a:extLst>
                  <a:ext uri="{FF2B5EF4-FFF2-40B4-BE49-F238E27FC236}">
                    <a16:creationId xmlns="" xmlns:a16="http://schemas.microsoft.com/office/drawing/2014/main" id="{0A15BB88-7A1C-494C-A9F8-BA333DCA7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51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0" name="Rectangle 1088">
                <a:extLst>
                  <a:ext uri="{FF2B5EF4-FFF2-40B4-BE49-F238E27FC236}">
                    <a16:creationId xmlns="" xmlns:a16="http://schemas.microsoft.com/office/drawing/2014/main" id="{AD7C22F9-7A00-43B4-99E6-CB889AD17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62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Rectangle 1089">
                <a:extLst>
                  <a:ext uri="{FF2B5EF4-FFF2-40B4-BE49-F238E27FC236}">
                    <a16:creationId xmlns="" xmlns:a16="http://schemas.microsoft.com/office/drawing/2014/main" id="{98155502-F2EE-4507-9583-47985AC51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73"/>
                <a:ext cx="452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Rectangle 1090">
                <a:extLst>
                  <a:ext uri="{FF2B5EF4-FFF2-40B4-BE49-F238E27FC236}">
                    <a16:creationId xmlns="" xmlns:a16="http://schemas.microsoft.com/office/drawing/2014/main" id="{C325F5C0-0566-474F-AFCB-BECB807B0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195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3" name="Rectangle 1091">
                <a:extLst>
                  <a:ext uri="{FF2B5EF4-FFF2-40B4-BE49-F238E27FC236}">
                    <a16:creationId xmlns="" xmlns:a16="http://schemas.microsoft.com/office/drawing/2014/main" id="{A49065EE-98C1-4523-A36B-02B6F9ABA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206"/>
                <a:ext cx="452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Rectangle 1092">
                <a:extLst>
                  <a:ext uri="{FF2B5EF4-FFF2-40B4-BE49-F238E27FC236}">
                    <a16:creationId xmlns="" xmlns:a16="http://schemas.microsoft.com/office/drawing/2014/main" id="{82DB2D26-C3CA-4872-9E74-64720B4BE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217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Rectangle 1093">
                <a:extLst>
                  <a:ext uri="{FF2B5EF4-FFF2-40B4-BE49-F238E27FC236}">
                    <a16:creationId xmlns="" xmlns:a16="http://schemas.microsoft.com/office/drawing/2014/main" id="{31023A0B-2907-4A40-AB13-A5CF2CCF2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228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6" name="Rectangle 1094">
                <a:extLst>
                  <a:ext uri="{FF2B5EF4-FFF2-40B4-BE49-F238E27FC236}">
                    <a16:creationId xmlns="" xmlns:a16="http://schemas.microsoft.com/office/drawing/2014/main" id="{81624E64-9300-4CEA-83C4-C6796A57A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239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Rectangle 1095">
                <a:extLst>
                  <a:ext uri="{FF2B5EF4-FFF2-40B4-BE49-F238E27FC236}">
                    <a16:creationId xmlns="" xmlns:a16="http://schemas.microsoft.com/office/drawing/2014/main" id="{9CC96E9D-ACDD-4190-B77F-0525EF5DC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250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Rectangle 1096">
                <a:extLst>
                  <a:ext uri="{FF2B5EF4-FFF2-40B4-BE49-F238E27FC236}">
                    <a16:creationId xmlns="" xmlns:a16="http://schemas.microsoft.com/office/drawing/2014/main" id="{C0C13689-20CD-4EE4-9147-95DC0A106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261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Rectangle 1097">
                <a:extLst>
                  <a:ext uri="{FF2B5EF4-FFF2-40B4-BE49-F238E27FC236}">
                    <a16:creationId xmlns="" xmlns:a16="http://schemas.microsoft.com/office/drawing/2014/main" id="{B3C2C8CE-0DEF-4196-B7D1-2C7448B58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272"/>
                <a:ext cx="452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098">
                <a:extLst>
                  <a:ext uri="{FF2B5EF4-FFF2-40B4-BE49-F238E27FC236}">
                    <a16:creationId xmlns="" xmlns:a16="http://schemas.microsoft.com/office/drawing/2014/main" id="{5096D199-BAB2-4B69-AD2D-06953A426E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" y="2103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6 h 742"/>
                  <a:gd name="T104" fmla="*/ 1467 w 1467"/>
                  <a:gd name="T105" fmla="*/ 556 h 742"/>
                  <a:gd name="T106" fmla="*/ 1467 w 1467"/>
                  <a:gd name="T107" fmla="*/ 636 h 742"/>
                  <a:gd name="T108" fmla="*/ 1467 w 1467"/>
                  <a:gd name="T109" fmla="*/ 716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8" y="742"/>
                      <a:pt x="1435" y="738"/>
                      <a:pt x="1435" y="734"/>
                    </a:cubicBezTo>
                    <a:cubicBezTo>
                      <a:pt x="1435" y="729"/>
                      <a:pt x="1438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8" y="742"/>
                      <a:pt x="1355" y="738"/>
                      <a:pt x="1355" y="734"/>
                    </a:cubicBezTo>
                    <a:cubicBezTo>
                      <a:pt x="1355" y="729"/>
                      <a:pt x="1358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8" y="742"/>
                      <a:pt x="1275" y="738"/>
                      <a:pt x="1275" y="734"/>
                    </a:cubicBezTo>
                    <a:cubicBezTo>
                      <a:pt x="1275" y="729"/>
                      <a:pt x="1278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4"/>
                      <a:pt x="95" y="8"/>
                    </a:cubicBezTo>
                    <a:cubicBezTo>
                      <a:pt x="95" y="12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4"/>
                      <a:pt x="175" y="8"/>
                    </a:cubicBezTo>
                    <a:cubicBezTo>
                      <a:pt x="175" y="12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1" y="0"/>
                      <a:pt x="255" y="4"/>
                      <a:pt x="255" y="8"/>
                    </a:cubicBezTo>
                    <a:cubicBezTo>
                      <a:pt x="255" y="12"/>
                      <a:pt x="251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1" y="0"/>
                      <a:pt x="335" y="4"/>
                      <a:pt x="335" y="8"/>
                    </a:cubicBezTo>
                    <a:cubicBezTo>
                      <a:pt x="335" y="12"/>
                      <a:pt x="331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1" y="0"/>
                      <a:pt x="415" y="4"/>
                      <a:pt x="415" y="8"/>
                    </a:cubicBezTo>
                    <a:cubicBezTo>
                      <a:pt x="415" y="12"/>
                      <a:pt x="411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1" y="0"/>
                      <a:pt x="495" y="4"/>
                      <a:pt x="495" y="8"/>
                    </a:cubicBezTo>
                    <a:cubicBezTo>
                      <a:pt x="495" y="12"/>
                      <a:pt x="491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1" y="0"/>
                      <a:pt x="575" y="4"/>
                      <a:pt x="575" y="8"/>
                    </a:cubicBezTo>
                    <a:cubicBezTo>
                      <a:pt x="575" y="12"/>
                      <a:pt x="571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1" y="0"/>
                      <a:pt x="655" y="4"/>
                      <a:pt x="655" y="8"/>
                    </a:cubicBezTo>
                    <a:cubicBezTo>
                      <a:pt x="655" y="12"/>
                      <a:pt x="651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4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4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4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4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4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4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4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4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4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6"/>
                    </a:lnTo>
                    <a:cubicBezTo>
                      <a:pt x="1467" y="401"/>
                      <a:pt x="1463" y="404"/>
                      <a:pt x="1459" y="404"/>
                    </a:cubicBezTo>
                    <a:cubicBezTo>
                      <a:pt x="1454" y="404"/>
                      <a:pt x="1451" y="401"/>
                      <a:pt x="1451" y="396"/>
                    </a:cubicBezTo>
                    <a:lnTo>
                      <a:pt x="1451" y="396"/>
                    </a:lnTo>
                    <a:cubicBezTo>
                      <a:pt x="1451" y="392"/>
                      <a:pt x="1454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6"/>
                    </a:moveTo>
                    <a:lnTo>
                      <a:pt x="1467" y="476"/>
                    </a:lnTo>
                    <a:cubicBezTo>
                      <a:pt x="1467" y="481"/>
                      <a:pt x="1463" y="484"/>
                      <a:pt x="1459" y="484"/>
                    </a:cubicBezTo>
                    <a:cubicBezTo>
                      <a:pt x="1454" y="484"/>
                      <a:pt x="1451" y="481"/>
                      <a:pt x="1451" y="476"/>
                    </a:cubicBezTo>
                    <a:lnTo>
                      <a:pt x="1451" y="476"/>
                    </a:lnTo>
                    <a:cubicBezTo>
                      <a:pt x="1451" y="472"/>
                      <a:pt x="1454" y="468"/>
                      <a:pt x="1459" y="468"/>
                    </a:cubicBezTo>
                    <a:cubicBezTo>
                      <a:pt x="1463" y="468"/>
                      <a:pt x="1467" y="472"/>
                      <a:pt x="1467" y="476"/>
                    </a:cubicBezTo>
                    <a:close/>
                    <a:moveTo>
                      <a:pt x="1467" y="556"/>
                    </a:moveTo>
                    <a:lnTo>
                      <a:pt x="1467" y="556"/>
                    </a:lnTo>
                    <a:cubicBezTo>
                      <a:pt x="1467" y="561"/>
                      <a:pt x="1463" y="564"/>
                      <a:pt x="1459" y="564"/>
                    </a:cubicBezTo>
                    <a:cubicBezTo>
                      <a:pt x="1454" y="564"/>
                      <a:pt x="1451" y="561"/>
                      <a:pt x="1451" y="556"/>
                    </a:cubicBezTo>
                    <a:lnTo>
                      <a:pt x="1451" y="556"/>
                    </a:lnTo>
                    <a:cubicBezTo>
                      <a:pt x="1451" y="552"/>
                      <a:pt x="1454" y="548"/>
                      <a:pt x="1459" y="548"/>
                    </a:cubicBezTo>
                    <a:cubicBezTo>
                      <a:pt x="1463" y="548"/>
                      <a:pt x="1467" y="552"/>
                      <a:pt x="1467" y="556"/>
                    </a:cubicBezTo>
                    <a:close/>
                    <a:moveTo>
                      <a:pt x="1467" y="636"/>
                    </a:moveTo>
                    <a:lnTo>
                      <a:pt x="1467" y="636"/>
                    </a:lnTo>
                    <a:cubicBezTo>
                      <a:pt x="1467" y="641"/>
                      <a:pt x="1463" y="644"/>
                      <a:pt x="1459" y="644"/>
                    </a:cubicBezTo>
                    <a:cubicBezTo>
                      <a:pt x="1454" y="644"/>
                      <a:pt x="1451" y="641"/>
                      <a:pt x="1451" y="636"/>
                    </a:cubicBezTo>
                    <a:lnTo>
                      <a:pt x="1451" y="636"/>
                    </a:lnTo>
                    <a:cubicBezTo>
                      <a:pt x="1451" y="632"/>
                      <a:pt x="1454" y="628"/>
                      <a:pt x="1459" y="628"/>
                    </a:cubicBezTo>
                    <a:cubicBezTo>
                      <a:pt x="1463" y="628"/>
                      <a:pt x="1467" y="632"/>
                      <a:pt x="1467" y="636"/>
                    </a:cubicBezTo>
                    <a:close/>
                    <a:moveTo>
                      <a:pt x="1467" y="716"/>
                    </a:moveTo>
                    <a:lnTo>
                      <a:pt x="1467" y="716"/>
                    </a:lnTo>
                    <a:cubicBezTo>
                      <a:pt x="1467" y="721"/>
                      <a:pt x="1463" y="724"/>
                      <a:pt x="1459" y="724"/>
                    </a:cubicBezTo>
                    <a:cubicBezTo>
                      <a:pt x="1454" y="724"/>
                      <a:pt x="1451" y="721"/>
                      <a:pt x="1451" y="716"/>
                    </a:cubicBezTo>
                    <a:lnTo>
                      <a:pt x="1451" y="716"/>
                    </a:lnTo>
                    <a:cubicBezTo>
                      <a:pt x="1451" y="712"/>
                      <a:pt x="1454" y="708"/>
                      <a:pt x="1459" y="708"/>
                    </a:cubicBezTo>
                    <a:cubicBezTo>
                      <a:pt x="1463" y="708"/>
                      <a:pt x="1467" y="712"/>
                      <a:pt x="1467" y="7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" name="Rectangle 1099">
                <a:extLst>
                  <a:ext uri="{FF2B5EF4-FFF2-40B4-BE49-F238E27FC236}">
                    <a16:creationId xmlns="" xmlns:a16="http://schemas.microsoft.com/office/drawing/2014/main" id="{C5C1DD0D-68B8-4146-B3AD-5F36D4202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2115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92" name="Rectangle 1100">
                <a:extLst>
                  <a:ext uri="{FF2B5EF4-FFF2-40B4-BE49-F238E27FC236}">
                    <a16:creationId xmlns="" xmlns:a16="http://schemas.microsoft.com/office/drawing/2014/main" id="{23A1EED5-20B3-4F03-A604-63F92CBD5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2163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93" name="Rectangle 1101">
                <a:extLst>
                  <a:ext uri="{FF2B5EF4-FFF2-40B4-BE49-F238E27FC236}">
                    <a16:creationId xmlns="" xmlns:a16="http://schemas.microsoft.com/office/drawing/2014/main" id="{0663DF18-AC67-43EC-9BE3-7C1A01BF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" y="2210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94" name="Rectangle 1102">
                <a:extLst>
                  <a:ext uri="{FF2B5EF4-FFF2-40B4-BE49-F238E27FC236}">
                    <a16:creationId xmlns="" xmlns:a16="http://schemas.microsoft.com/office/drawing/2014/main" id="{CB5FF963-40F7-4305-8162-1075D66CA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2210"/>
                <a:ext cx="1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Days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95" name="Rectangle 1103">
                <a:extLst>
                  <a:ext uri="{FF2B5EF4-FFF2-40B4-BE49-F238E27FC236}">
                    <a16:creationId xmlns="" xmlns:a16="http://schemas.microsoft.com/office/drawing/2014/main" id="{E051E535-01A7-4D53-8C3A-A24C43D7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2210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096" name="Rectangle 1104">
                <a:extLst>
                  <a:ext uri="{FF2B5EF4-FFF2-40B4-BE49-F238E27FC236}">
                    <a16:creationId xmlns="" xmlns:a16="http://schemas.microsoft.com/office/drawing/2014/main" id="{D30895FF-E878-4B5F-9A3E-A17C570E4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29" name="Picture 1105">
                <a:extLst>
                  <a:ext uri="{FF2B5EF4-FFF2-40B4-BE49-F238E27FC236}">
                    <a16:creationId xmlns="" xmlns:a16="http://schemas.microsoft.com/office/drawing/2014/main" id="{B242B7A0-EF84-48F9-9D9F-645FE970A4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" y="231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7" name="Rectangle 1106">
                <a:extLst>
                  <a:ext uri="{FF2B5EF4-FFF2-40B4-BE49-F238E27FC236}">
                    <a16:creationId xmlns="" xmlns:a16="http://schemas.microsoft.com/office/drawing/2014/main" id="{C2B9F356-75D1-4AEF-A6F3-4E953941D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315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8" name="Rectangle 1107">
                <a:extLst>
                  <a:ext uri="{FF2B5EF4-FFF2-40B4-BE49-F238E27FC236}">
                    <a16:creationId xmlns="" xmlns:a16="http://schemas.microsoft.com/office/drawing/2014/main" id="{EDAD280C-0AE7-4089-AAB6-67F5C1830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315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9" name="Freeform 1108">
                <a:extLst>
                  <a:ext uri="{FF2B5EF4-FFF2-40B4-BE49-F238E27FC236}">
                    <a16:creationId xmlns="" xmlns:a16="http://schemas.microsoft.com/office/drawing/2014/main" id="{0416DA89-6ADA-4E57-93CE-7E3E28AA23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" y="2317"/>
                <a:ext cx="446" cy="169"/>
              </a:xfrm>
              <a:custGeom>
                <a:avLst/>
                <a:gdLst>
                  <a:gd name="T0" fmla="*/ 0 w 1468"/>
                  <a:gd name="T1" fmla="*/ 733 h 741"/>
                  <a:gd name="T2" fmla="*/ 0 w 1468"/>
                  <a:gd name="T3" fmla="*/ 653 h 741"/>
                  <a:gd name="T4" fmla="*/ 0 w 1468"/>
                  <a:gd name="T5" fmla="*/ 573 h 741"/>
                  <a:gd name="T6" fmla="*/ 0 w 1468"/>
                  <a:gd name="T7" fmla="*/ 493 h 741"/>
                  <a:gd name="T8" fmla="*/ 0 w 1468"/>
                  <a:gd name="T9" fmla="*/ 413 h 741"/>
                  <a:gd name="T10" fmla="*/ 0 w 1468"/>
                  <a:gd name="T11" fmla="*/ 333 h 741"/>
                  <a:gd name="T12" fmla="*/ 0 w 1468"/>
                  <a:gd name="T13" fmla="*/ 253 h 741"/>
                  <a:gd name="T14" fmla="*/ 0 w 1468"/>
                  <a:gd name="T15" fmla="*/ 173 h 741"/>
                  <a:gd name="T16" fmla="*/ 0 w 1468"/>
                  <a:gd name="T17" fmla="*/ 93 h 741"/>
                  <a:gd name="T18" fmla="*/ 0 w 1468"/>
                  <a:gd name="T19" fmla="*/ 13 h 741"/>
                  <a:gd name="T20" fmla="*/ 83 w 1468"/>
                  <a:gd name="T21" fmla="*/ 0 h 741"/>
                  <a:gd name="T22" fmla="*/ 163 w 1468"/>
                  <a:gd name="T23" fmla="*/ 0 h 741"/>
                  <a:gd name="T24" fmla="*/ 243 w 1468"/>
                  <a:gd name="T25" fmla="*/ 0 h 741"/>
                  <a:gd name="T26" fmla="*/ 323 w 1468"/>
                  <a:gd name="T27" fmla="*/ 0 h 741"/>
                  <a:gd name="T28" fmla="*/ 403 w 1468"/>
                  <a:gd name="T29" fmla="*/ 0 h 741"/>
                  <a:gd name="T30" fmla="*/ 483 w 1468"/>
                  <a:gd name="T31" fmla="*/ 0 h 741"/>
                  <a:gd name="T32" fmla="*/ 563 w 1468"/>
                  <a:gd name="T33" fmla="*/ 0 h 741"/>
                  <a:gd name="T34" fmla="*/ 643 w 1468"/>
                  <a:gd name="T35" fmla="*/ 0 h 741"/>
                  <a:gd name="T36" fmla="*/ 723 w 1468"/>
                  <a:gd name="T37" fmla="*/ 0 h 741"/>
                  <a:gd name="T38" fmla="*/ 803 w 1468"/>
                  <a:gd name="T39" fmla="*/ 0 h 741"/>
                  <a:gd name="T40" fmla="*/ 883 w 1468"/>
                  <a:gd name="T41" fmla="*/ 0 h 741"/>
                  <a:gd name="T42" fmla="*/ 963 w 1468"/>
                  <a:gd name="T43" fmla="*/ 0 h 741"/>
                  <a:gd name="T44" fmla="*/ 1043 w 1468"/>
                  <a:gd name="T45" fmla="*/ 0 h 741"/>
                  <a:gd name="T46" fmla="*/ 1123 w 1468"/>
                  <a:gd name="T47" fmla="*/ 0 h 741"/>
                  <a:gd name="T48" fmla="*/ 1203 w 1468"/>
                  <a:gd name="T49" fmla="*/ 0 h 741"/>
                  <a:gd name="T50" fmla="*/ 1283 w 1468"/>
                  <a:gd name="T51" fmla="*/ 0 h 741"/>
                  <a:gd name="T52" fmla="*/ 1363 w 1468"/>
                  <a:gd name="T53" fmla="*/ 0 h 741"/>
                  <a:gd name="T54" fmla="*/ 1443 w 1468"/>
                  <a:gd name="T55" fmla="*/ 0 h 741"/>
                  <a:gd name="T56" fmla="*/ 1468 w 1468"/>
                  <a:gd name="T57" fmla="*/ 71 h 741"/>
                  <a:gd name="T58" fmla="*/ 1468 w 1468"/>
                  <a:gd name="T59" fmla="*/ 151 h 741"/>
                  <a:gd name="T60" fmla="*/ 1468 w 1468"/>
                  <a:gd name="T61" fmla="*/ 231 h 741"/>
                  <a:gd name="T62" fmla="*/ 1468 w 1468"/>
                  <a:gd name="T63" fmla="*/ 311 h 741"/>
                  <a:gd name="T64" fmla="*/ 1468 w 1468"/>
                  <a:gd name="T65" fmla="*/ 391 h 741"/>
                  <a:gd name="T66" fmla="*/ 1468 w 1468"/>
                  <a:gd name="T67" fmla="*/ 471 h 741"/>
                  <a:gd name="T68" fmla="*/ 1468 w 1468"/>
                  <a:gd name="T69" fmla="*/ 551 h 741"/>
                  <a:gd name="T70" fmla="*/ 1468 w 1468"/>
                  <a:gd name="T71" fmla="*/ 631 h 741"/>
                  <a:gd name="T72" fmla="*/ 1468 w 1468"/>
                  <a:gd name="T73" fmla="*/ 711 h 741"/>
                  <a:gd name="T74" fmla="*/ 1402 w 1468"/>
                  <a:gd name="T75" fmla="*/ 741 h 741"/>
                  <a:gd name="T76" fmla="*/ 1322 w 1468"/>
                  <a:gd name="T77" fmla="*/ 741 h 741"/>
                  <a:gd name="T78" fmla="*/ 1242 w 1468"/>
                  <a:gd name="T79" fmla="*/ 741 h 741"/>
                  <a:gd name="T80" fmla="*/ 1162 w 1468"/>
                  <a:gd name="T81" fmla="*/ 741 h 741"/>
                  <a:gd name="T82" fmla="*/ 1082 w 1468"/>
                  <a:gd name="T83" fmla="*/ 741 h 741"/>
                  <a:gd name="T84" fmla="*/ 1002 w 1468"/>
                  <a:gd name="T85" fmla="*/ 741 h 741"/>
                  <a:gd name="T86" fmla="*/ 922 w 1468"/>
                  <a:gd name="T87" fmla="*/ 741 h 741"/>
                  <a:gd name="T88" fmla="*/ 842 w 1468"/>
                  <a:gd name="T89" fmla="*/ 741 h 741"/>
                  <a:gd name="T90" fmla="*/ 762 w 1468"/>
                  <a:gd name="T91" fmla="*/ 741 h 741"/>
                  <a:gd name="T92" fmla="*/ 682 w 1468"/>
                  <a:gd name="T93" fmla="*/ 741 h 741"/>
                  <a:gd name="T94" fmla="*/ 601 w 1468"/>
                  <a:gd name="T95" fmla="*/ 741 h 741"/>
                  <a:gd name="T96" fmla="*/ 521 w 1468"/>
                  <a:gd name="T97" fmla="*/ 741 h 741"/>
                  <a:gd name="T98" fmla="*/ 441 w 1468"/>
                  <a:gd name="T99" fmla="*/ 741 h 741"/>
                  <a:gd name="T100" fmla="*/ 361 w 1468"/>
                  <a:gd name="T101" fmla="*/ 741 h 741"/>
                  <a:gd name="T102" fmla="*/ 281 w 1468"/>
                  <a:gd name="T103" fmla="*/ 741 h 741"/>
                  <a:gd name="T104" fmla="*/ 201 w 1468"/>
                  <a:gd name="T105" fmla="*/ 741 h 741"/>
                  <a:gd name="T106" fmla="*/ 121 w 1468"/>
                  <a:gd name="T107" fmla="*/ 741 h 741"/>
                  <a:gd name="T108" fmla="*/ 41 w 1468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8" y="16"/>
                      <a:pt x="875" y="12"/>
                      <a:pt x="875" y="8"/>
                    </a:cubicBezTo>
                    <a:cubicBezTo>
                      <a:pt x="875" y="3"/>
                      <a:pt x="878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8" y="16"/>
                      <a:pt x="955" y="12"/>
                      <a:pt x="955" y="8"/>
                    </a:cubicBezTo>
                    <a:cubicBezTo>
                      <a:pt x="955" y="3"/>
                      <a:pt x="958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8" y="16"/>
                      <a:pt x="1035" y="12"/>
                      <a:pt x="1035" y="8"/>
                    </a:cubicBezTo>
                    <a:cubicBezTo>
                      <a:pt x="1035" y="3"/>
                      <a:pt x="1038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2" y="741"/>
                    </a:lnTo>
                    <a:cubicBezTo>
                      <a:pt x="1077" y="741"/>
                      <a:pt x="1074" y="738"/>
                      <a:pt x="1074" y="733"/>
                    </a:cubicBezTo>
                    <a:cubicBezTo>
                      <a:pt x="1074" y="729"/>
                      <a:pt x="1077" y="725"/>
                      <a:pt x="1082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2" y="741"/>
                    </a:moveTo>
                    <a:lnTo>
                      <a:pt x="1002" y="741"/>
                    </a:lnTo>
                    <a:cubicBezTo>
                      <a:pt x="997" y="741"/>
                      <a:pt x="994" y="738"/>
                      <a:pt x="994" y="733"/>
                    </a:cubicBezTo>
                    <a:cubicBezTo>
                      <a:pt x="994" y="729"/>
                      <a:pt x="997" y="725"/>
                      <a:pt x="1002" y="725"/>
                    </a:cubicBezTo>
                    <a:lnTo>
                      <a:pt x="1002" y="725"/>
                    </a:lnTo>
                    <a:cubicBezTo>
                      <a:pt x="1006" y="725"/>
                      <a:pt x="1010" y="729"/>
                      <a:pt x="1010" y="733"/>
                    </a:cubicBezTo>
                    <a:cubicBezTo>
                      <a:pt x="1010" y="738"/>
                      <a:pt x="1006" y="741"/>
                      <a:pt x="1002" y="741"/>
                    </a:cubicBezTo>
                    <a:close/>
                    <a:moveTo>
                      <a:pt x="922" y="741"/>
                    </a:moveTo>
                    <a:lnTo>
                      <a:pt x="922" y="741"/>
                    </a:lnTo>
                    <a:cubicBezTo>
                      <a:pt x="917" y="741"/>
                      <a:pt x="914" y="738"/>
                      <a:pt x="914" y="733"/>
                    </a:cubicBezTo>
                    <a:cubicBezTo>
                      <a:pt x="914" y="729"/>
                      <a:pt x="917" y="725"/>
                      <a:pt x="922" y="725"/>
                    </a:cubicBezTo>
                    <a:lnTo>
                      <a:pt x="922" y="725"/>
                    </a:lnTo>
                    <a:cubicBezTo>
                      <a:pt x="926" y="725"/>
                      <a:pt x="930" y="729"/>
                      <a:pt x="930" y="733"/>
                    </a:cubicBezTo>
                    <a:cubicBezTo>
                      <a:pt x="930" y="738"/>
                      <a:pt x="926" y="741"/>
                      <a:pt x="922" y="741"/>
                    </a:cubicBezTo>
                    <a:close/>
                    <a:moveTo>
                      <a:pt x="842" y="741"/>
                    </a:moveTo>
                    <a:lnTo>
                      <a:pt x="842" y="741"/>
                    </a:lnTo>
                    <a:cubicBezTo>
                      <a:pt x="837" y="741"/>
                      <a:pt x="834" y="738"/>
                      <a:pt x="834" y="733"/>
                    </a:cubicBezTo>
                    <a:cubicBezTo>
                      <a:pt x="834" y="729"/>
                      <a:pt x="837" y="725"/>
                      <a:pt x="842" y="725"/>
                    </a:cubicBezTo>
                    <a:lnTo>
                      <a:pt x="842" y="725"/>
                    </a:lnTo>
                    <a:cubicBezTo>
                      <a:pt x="846" y="725"/>
                      <a:pt x="850" y="729"/>
                      <a:pt x="850" y="733"/>
                    </a:cubicBezTo>
                    <a:cubicBezTo>
                      <a:pt x="850" y="738"/>
                      <a:pt x="846" y="741"/>
                      <a:pt x="842" y="741"/>
                    </a:cubicBezTo>
                    <a:close/>
                    <a:moveTo>
                      <a:pt x="762" y="741"/>
                    </a:moveTo>
                    <a:lnTo>
                      <a:pt x="762" y="741"/>
                    </a:lnTo>
                    <a:cubicBezTo>
                      <a:pt x="757" y="741"/>
                      <a:pt x="754" y="738"/>
                      <a:pt x="754" y="733"/>
                    </a:cubicBezTo>
                    <a:cubicBezTo>
                      <a:pt x="754" y="729"/>
                      <a:pt x="757" y="725"/>
                      <a:pt x="762" y="725"/>
                    </a:cubicBezTo>
                    <a:lnTo>
                      <a:pt x="762" y="725"/>
                    </a:lnTo>
                    <a:cubicBezTo>
                      <a:pt x="766" y="725"/>
                      <a:pt x="770" y="729"/>
                      <a:pt x="770" y="733"/>
                    </a:cubicBezTo>
                    <a:cubicBezTo>
                      <a:pt x="770" y="738"/>
                      <a:pt x="766" y="741"/>
                      <a:pt x="762" y="741"/>
                    </a:cubicBezTo>
                    <a:close/>
                    <a:moveTo>
                      <a:pt x="682" y="741"/>
                    </a:moveTo>
                    <a:lnTo>
                      <a:pt x="681" y="741"/>
                    </a:lnTo>
                    <a:cubicBezTo>
                      <a:pt x="677" y="741"/>
                      <a:pt x="673" y="738"/>
                      <a:pt x="673" y="733"/>
                    </a:cubicBezTo>
                    <a:cubicBezTo>
                      <a:pt x="673" y="729"/>
                      <a:pt x="677" y="725"/>
                      <a:pt x="681" y="725"/>
                    </a:cubicBezTo>
                    <a:lnTo>
                      <a:pt x="682" y="725"/>
                    </a:lnTo>
                    <a:cubicBezTo>
                      <a:pt x="686" y="725"/>
                      <a:pt x="690" y="729"/>
                      <a:pt x="690" y="733"/>
                    </a:cubicBezTo>
                    <a:cubicBezTo>
                      <a:pt x="690" y="738"/>
                      <a:pt x="686" y="741"/>
                      <a:pt x="682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7" y="741"/>
                      <a:pt x="593" y="738"/>
                      <a:pt x="593" y="733"/>
                    </a:cubicBezTo>
                    <a:cubicBezTo>
                      <a:pt x="593" y="729"/>
                      <a:pt x="597" y="725"/>
                      <a:pt x="601" y="725"/>
                    </a:cubicBezTo>
                    <a:lnTo>
                      <a:pt x="601" y="725"/>
                    </a:lnTo>
                    <a:cubicBezTo>
                      <a:pt x="606" y="725"/>
                      <a:pt x="609" y="729"/>
                      <a:pt x="609" y="733"/>
                    </a:cubicBezTo>
                    <a:cubicBezTo>
                      <a:pt x="609" y="738"/>
                      <a:pt x="606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7" y="741"/>
                      <a:pt x="513" y="738"/>
                      <a:pt x="513" y="733"/>
                    </a:cubicBezTo>
                    <a:cubicBezTo>
                      <a:pt x="513" y="729"/>
                      <a:pt x="517" y="725"/>
                      <a:pt x="521" y="725"/>
                    </a:cubicBezTo>
                    <a:lnTo>
                      <a:pt x="521" y="725"/>
                    </a:lnTo>
                    <a:cubicBezTo>
                      <a:pt x="526" y="725"/>
                      <a:pt x="529" y="729"/>
                      <a:pt x="529" y="733"/>
                    </a:cubicBezTo>
                    <a:cubicBezTo>
                      <a:pt x="529" y="738"/>
                      <a:pt x="526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7" y="741"/>
                      <a:pt x="433" y="738"/>
                      <a:pt x="433" y="733"/>
                    </a:cubicBezTo>
                    <a:cubicBezTo>
                      <a:pt x="433" y="729"/>
                      <a:pt x="437" y="725"/>
                      <a:pt x="441" y="725"/>
                    </a:cubicBezTo>
                    <a:lnTo>
                      <a:pt x="441" y="725"/>
                    </a:lnTo>
                    <a:cubicBezTo>
                      <a:pt x="446" y="725"/>
                      <a:pt x="449" y="729"/>
                      <a:pt x="449" y="733"/>
                    </a:cubicBezTo>
                    <a:cubicBezTo>
                      <a:pt x="449" y="738"/>
                      <a:pt x="446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7" y="741"/>
                      <a:pt x="353" y="738"/>
                      <a:pt x="353" y="733"/>
                    </a:cubicBezTo>
                    <a:cubicBezTo>
                      <a:pt x="353" y="729"/>
                      <a:pt x="357" y="725"/>
                      <a:pt x="361" y="725"/>
                    </a:cubicBezTo>
                    <a:lnTo>
                      <a:pt x="361" y="725"/>
                    </a:lnTo>
                    <a:cubicBezTo>
                      <a:pt x="366" y="725"/>
                      <a:pt x="369" y="729"/>
                      <a:pt x="369" y="733"/>
                    </a:cubicBezTo>
                    <a:cubicBezTo>
                      <a:pt x="369" y="738"/>
                      <a:pt x="366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1" y="725"/>
                    </a:lnTo>
                    <a:cubicBezTo>
                      <a:pt x="286" y="725"/>
                      <a:pt x="289" y="729"/>
                      <a:pt x="289" y="733"/>
                    </a:cubicBezTo>
                    <a:cubicBezTo>
                      <a:pt x="289" y="738"/>
                      <a:pt x="286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6" y="725"/>
                      <a:pt x="209" y="729"/>
                      <a:pt x="209" y="733"/>
                    </a:cubicBezTo>
                    <a:cubicBezTo>
                      <a:pt x="209" y="738"/>
                      <a:pt x="206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6" y="725"/>
                      <a:pt x="129" y="729"/>
                      <a:pt x="129" y="733"/>
                    </a:cubicBezTo>
                    <a:cubicBezTo>
                      <a:pt x="129" y="738"/>
                      <a:pt x="126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6" y="725"/>
                      <a:pt x="49" y="729"/>
                      <a:pt x="49" y="733"/>
                    </a:cubicBezTo>
                    <a:cubicBezTo>
                      <a:pt x="49" y="738"/>
                      <a:pt x="46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1" name="Rectangle 1109">
                <a:extLst>
                  <a:ext uri="{FF2B5EF4-FFF2-40B4-BE49-F238E27FC236}">
                    <a16:creationId xmlns="" xmlns:a16="http://schemas.microsoft.com/office/drawing/2014/main" id="{83C2EF44-4749-4EF3-9517-D0341D587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315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2" name="Rectangle 1110">
                <a:extLst>
                  <a:ext uri="{FF2B5EF4-FFF2-40B4-BE49-F238E27FC236}">
                    <a16:creationId xmlns="" xmlns:a16="http://schemas.microsoft.com/office/drawing/2014/main" id="{D2ACDDEE-8399-46E6-BBDF-A5750BA44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04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3" name="Rectangle 1111">
                <a:extLst>
                  <a:ext uri="{FF2B5EF4-FFF2-40B4-BE49-F238E27FC236}">
                    <a16:creationId xmlns="" xmlns:a16="http://schemas.microsoft.com/office/drawing/2014/main" id="{EDEB3095-3AC9-4893-8223-6F1231EE1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08"/>
                <a:ext cx="452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4" name="Rectangle 1112">
                <a:extLst>
                  <a:ext uri="{FF2B5EF4-FFF2-40B4-BE49-F238E27FC236}">
                    <a16:creationId xmlns="" xmlns:a16="http://schemas.microsoft.com/office/drawing/2014/main" id="{7B39CCE4-01BF-4400-B883-80FEF24AE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15"/>
                <a:ext cx="452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5" name="Rectangle 1113">
                <a:extLst>
                  <a:ext uri="{FF2B5EF4-FFF2-40B4-BE49-F238E27FC236}">
                    <a16:creationId xmlns="" xmlns:a16="http://schemas.microsoft.com/office/drawing/2014/main" id="{C73DF99A-8414-4976-916C-4ADA469DB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26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6" name="Rectangle 1114">
                <a:extLst>
                  <a:ext uri="{FF2B5EF4-FFF2-40B4-BE49-F238E27FC236}">
                    <a16:creationId xmlns="" xmlns:a16="http://schemas.microsoft.com/office/drawing/2014/main" id="{5257F424-F1E5-4141-B23F-9A91F0474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37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7" name="Rectangle 1115">
                <a:extLst>
                  <a:ext uri="{FF2B5EF4-FFF2-40B4-BE49-F238E27FC236}">
                    <a16:creationId xmlns="" xmlns:a16="http://schemas.microsoft.com/office/drawing/2014/main" id="{A3EDBCA4-BBD9-4E4D-81B3-D3278CA19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48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8" name="Rectangle 1116">
                <a:extLst>
                  <a:ext uri="{FF2B5EF4-FFF2-40B4-BE49-F238E27FC236}">
                    <a16:creationId xmlns="" xmlns:a16="http://schemas.microsoft.com/office/drawing/2014/main" id="{AFAC385E-F6DE-446D-9187-236B5800B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59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9" name="Rectangle 1117">
                <a:extLst>
                  <a:ext uri="{FF2B5EF4-FFF2-40B4-BE49-F238E27FC236}">
                    <a16:creationId xmlns="" xmlns:a16="http://schemas.microsoft.com/office/drawing/2014/main" id="{86D3DF88-B66D-4D2E-9571-C08471263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70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0" name="Rectangle 1118">
                <a:extLst>
                  <a:ext uri="{FF2B5EF4-FFF2-40B4-BE49-F238E27FC236}">
                    <a16:creationId xmlns="" xmlns:a16="http://schemas.microsoft.com/office/drawing/2014/main" id="{CA991ACA-6E30-4B0C-9AFE-630945E5F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381"/>
                <a:ext cx="452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1" name="Rectangle 1119">
                <a:extLst>
                  <a:ext uri="{FF2B5EF4-FFF2-40B4-BE49-F238E27FC236}">
                    <a16:creationId xmlns="" xmlns:a16="http://schemas.microsoft.com/office/drawing/2014/main" id="{E2B3FD18-FBC0-463C-97B8-15DF2AB2C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03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2" name="Rectangle 1120">
                <a:extLst>
                  <a:ext uri="{FF2B5EF4-FFF2-40B4-BE49-F238E27FC236}">
                    <a16:creationId xmlns="" xmlns:a16="http://schemas.microsoft.com/office/drawing/2014/main" id="{CA6423A5-92AA-4E12-8F4F-F26C25AD2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14"/>
                <a:ext cx="452" cy="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3" name="Rectangle 1121">
                <a:extLst>
                  <a:ext uri="{FF2B5EF4-FFF2-40B4-BE49-F238E27FC236}">
                    <a16:creationId xmlns="" xmlns:a16="http://schemas.microsoft.com/office/drawing/2014/main" id="{2187C954-7CD4-4194-9452-145971A25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21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4" name="Rectangle 1122">
                <a:extLst>
                  <a:ext uri="{FF2B5EF4-FFF2-40B4-BE49-F238E27FC236}">
                    <a16:creationId xmlns="" xmlns:a16="http://schemas.microsoft.com/office/drawing/2014/main" id="{3ADD0B3B-4A2F-49B7-B16E-1C7213B3C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32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5" name="Rectangle 1123">
                <a:extLst>
                  <a:ext uri="{FF2B5EF4-FFF2-40B4-BE49-F238E27FC236}">
                    <a16:creationId xmlns="" xmlns:a16="http://schemas.microsoft.com/office/drawing/2014/main" id="{2B7ACD29-34F5-44C7-87C1-FAC575976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43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6" name="Rectangle 1124">
                <a:extLst>
                  <a:ext uri="{FF2B5EF4-FFF2-40B4-BE49-F238E27FC236}">
                    <a16:creationId xmlns="" xmlns:a16="http://schemas.microsoft.com/office/drawing/2014/main" id="{59F8F7BB-A75A-44E3-9E46-9FA85B25E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54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7" name="Rectangle 1125">
                <a:extLst>
                  <a:ext uri="{FF2B5EF4-FFF2-40B4-BE49-F238E27FC236}">
                    <a16:creationId xmlns="" xmlns:a16="http://schemas.microsoft.com/office/drawing/2014/main" id="{B6EE0B5C-3EAA-418A-9813-EFCBBBD3F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65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8" name="Rectangle 1126">
                <a:extLst>
                  <a:ext uri="{FF2B5EF4-FFF2-40B4-BE49-F238E27FC236}">
                    <a16:creationId xmlns="" xmlns:a16="http://schemas.microsoft.com/office/drawing/2014/main" id="{EB68E6BD-E84C-4080-9D52-623EBD1F7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2476"/>
                <a:ext cx="452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9" name="Freeform 1127">
                <a:extLst>
                  <a:ext uri="{FF2B5EF4-FFF2-40B4-BE49-F238E27FC236}">
                    <a16:creationId xmlns="" xmlns:a16="http://schemas.microsoft.com/office/drawing/2014/main" id="{D8F9E169-515A-49D3-ACC2-98918A089E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" y="2310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6 h 742"/>
                  <a:gd name="T94" fmla="*/ 1467 w 1467"/>
                  <a:gd name="T95" fmla="*/ 156 h 742"/>
                  <a:gd name="T96" fmla="*/ 1467 w 1467"/>
                  <a:gd name="T97" fmla="*/ 236 h 742"/>
                  <a:gd name="T98" fmla="*/ 1467 w 1467"/>
                  <a:gd name="T99" fmla="*/ 316 h 742"/>
                  <a:gd name="T100" fmla="*/ 1467 w 1467"/>
                  <a:gd name="T101" fmla="*/ 396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8" y="742"/>
                      <a:pt x="1435" y="738"/>
                      <a:pt x="1435" y="734"/>
                    </a:cubicBezTo>
                    <a:cubicBezTo>
                      <a:pt x="1435" y="729"/>
                      <a:pt x="1438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8" y="742"/>
                      <a:pt x="1355" y="738"/>
                      <a:pt x="1355" y="734"/>
                    </a:cubicBezTo>
                    <a:cubicBezTo>
                      <a:pt x="1355" y="729"/>
                      <a:pt x="1358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8" y="742"/>
                      <a:pt x="1275" y="738"/>
                      <a:pt x="1275" y="734"/>
                    </a:cubicBezTo>
                    <a:cubicBezTo>
                      <a:pt x="1275" y="729"/>
                      <a:pt x="1278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4"/>
                      <a:pt x="95" y="8"/>
                    </a:cubicBezTo>
                    <a:cubicBezTo>
                      <a:pt x="95" y="12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2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4"/>
                      <a:pt x="175" y="8"/>
                    </a:cubicBezTo>
                    <a:cubicBezTo>
                      <a:pt x="175" y="12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2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1" y="0"/>
                      <a:pt x="255" y="4"/>
                      <a:pt x="255" y="8"/>
                    </a:cubicBezTo>
                    <a:cubicBezTo>
                      <a:pt x="255" y="12"/>
                      <a:pt x="251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2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1" y="0"/>
                      <a:pt x="335" y="4"/>
                      <a:pt x="335" y="8"/>
                    </a:cubicBezTo>
                    <a:cubicBezTo>
                      <a:pt x="335" y="12"/>
                      <a:pt x="331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2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1" y="0"/>
                      <a:pt x="415" y="4"/>
                      <a:pt x="415" y="8"/>
                    </a:cubicBezTo>
                    <a:cubicBezTo>
                      <a:pt x="415" y="12"/>
                      <a:pt x="411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2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1" y="0"/>
                      <a:pt x="495" y="4"/>
                      <a:pt x="495" y="8"/>
                    </a:cubicBezTo>
                    <a:cubicBezTo>
                      <a:pt x="495" y="12"/>
                      <a:pt x="491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2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1" y="0"/>
                      <a:pt x="575" y="4"/>
                      <a:pt x="575" y="8"/>
                    </a:cubicBezTo>
                    <a:cubicBezTo>
                      <a:pt x="575" y="12"/>
                      <a:pt x="571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2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1" y="0"/>
                      <a:pt x="655" y="4"/>
                      <a:pt x="655" y="8"/>
                    </a:cubicBezTo>
                    <a:cubicBezTo>
                      <a:pt x="655" y="12"/>
                      <a:pt x="651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2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2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2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2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2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2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2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2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2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2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2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2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2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2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2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2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2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2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2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4"/>
                      <a:pt x="1455" y="8"/>
                    </a:cubicBezTo>
                    <a:cubicBezTo>
                      <a:pt x="1455" y="12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2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6"/>
                    </a:moveTo>
                    <a:lnTo>
                      <a:pt x="1467" y="76"/>
                    </a:lnTo>
                    <a:cubicBezTo>
                      <a:pt x="1467" y="81"/>
                      <a:pt x="1463" y="84"/>
                      <a:pt x="1459" y="84"/>
                    </a:cubicBezTo>
                    <a:cubicBezTo>
                      <a:pt x="1454" y="84"/>
                      <a:pt x="1451" y="81"/>
                      <a:pt x="1451" y="76"/>
                    </a:cubicBezTo>
                    <a:lnTo>
                      <a:pt x="1451" y="76"/>
                    </a:lnTo>
                    <a:cubicBezTo>
                      <a:pt x="1451" y="72"/>
                      <a:pt x="1454" y="68"/>
                      <a:pt x="1459" y="68"/>
                    </a:cubicBezTo>
                    <a:cubicBezTo>
                      <a:pt x="1463" y="68"/>
                      <a:pt x="1467" y="72"/>
                      <a:pt x="1467" y="76"/>
                    </a:cubicBezTo>
                    <a:close/>
                    <a:moveTo>
                      <a:pt x="1467" y="156"/>
                    </a:moveTo>
                    <a:lnTo>
                      <a:pt x="1467" y="156"/>
                    </a:lnTo>
                    <a:cubicBezTo>
                      <a:pt x="1467" y="161"/>
                      <a:pt x="1463" y="164"/>
                      <a:pt x="1459" y="164"/>
                    </a:cubicBezTo>
                    <a:cubicBezTo>
                      <a:pt x="1454" y="164"/>
                      <a:pt x="1451" y="161"/>
                      <a:pt x="1451" y="156"/>
                    </a:cubicBezTo>
                    <a:lnTo>
                      <a:pt x="1451" y="156"/>
                    </a:lnTo>
                    <a:cubicBezTo>
                      <a:pt x="1451" y="152"/>
                      <a:pt x="1454" y="148"/>
                      <a:pt x="1459" y="148"/>
                    </a:cubicBezTo>
                    <a:cubicBezTo>
                      <a:pt x="1463" y="148"/>
                      <a:pt x="1467" y="152"/>
                      <a:pt x="1467" y="156"/>
                    </a:cubicBezTo>
                    <a:close/>
                    <a:moveTo>
                      <a:pt x="1467" y="236"/>
                    </a:moveTo>
                    <a:lnTo>
                      <a:pt x="1467" y="236"/>
                    </a:lnTo>
                    <a:cubicBezTo>
                      <a:pt x="1467" y="241"/>
                      <a:pt x="1463" y="244"/>
                      <a:pt x="1459" y="244"/>
                    </a:cubicBezTo>
                    <a:cubicBezTo>
                      <a:pt x="1454" y="244"/>
                      <a:pt x="1451" y="241"/>
                      <a:pt x="1451" y="236"/>
                    </a:cubicBezTo>
                    <a:lnTo>
                      <a:pt x="1451" y="236"/>
                    </a:lnTo>
                    <a:cubicBezTo>
                      <a:pt x="1451" y="232"/>
                      <a:pt x="1454" y="228"/>
                      <a:pt x="1459" y="228"/>
                    </a:cubicBezTo>
                    <a:cubicBezTo>
                      <a:pt x="1463" y="228"/>
                      <a:pt x="1467" y="232"/>
                      <a:pt x="1467" y="236"/>
                    </a:cubicBezTo>
                    <a:close/>
                    <a:moveTo>
                      <a:pt x="1467" y="316"/>
                    </a:moveTo>
                    <a:lnTo>
                      <a:pt x="1467" y="316"/>
                    </a:lnTo>
                    <a:cubicBezTo>
                      <a:pt x="1467" y="321"/>
                      <a:pt x="1463" y="324"/>
                      <a:pt x="1459" y="324"/>
                    </a:cubicBezTo>
                    <a:cubicBezTo>
                      <a:pt x="1454" y="324"/>
                      <a:pt x="1451" y="321"/>
                      <a:pt x="1451" y="316"/>
                    </a:cubicBezTo>
                    <a:lnTo>
                      <a:pt x="1451" y="316"/>
                    </a:lnTo>
                    <a:cubicBezTo>
                      <a:pt x="1451" y="312"/>
                      <a:pt x="1454" y="308"/>
                      <a:pt x="1459" y="308"/>
                    </a:cubicBezTo>
                    <a:cubicBezTo>
                      <a:pt x="1463" y="308"/>
                      <a:pt x="1467" y="312"/>
                      <a:pt x="1467" y="316"/>
                    </a:cubicBezTo>
                    <a:close/>
                    <a:moveTo>
                      <a:pt x="1467" y="396"/>
                    </a:moveTo>
                    <a:lnTo>
                      <a:pt x="1467" y="397"/>
                    </a:lnTo>
                    <a:cubicBezTo>
                      <a:pt x="1467" y="401"/>
                      <a:pt x="1463" y="405"/>
                      <a:pt x="1459" y="405"/>
                    </a:cubicBezTo>
                    <a:cubicBezTo>
                      <a:pt x="1454" y="405"/>
                      <a:pt x="1451" y="401"/>
                      <a:pt x="1451" y="397"/>
                    </a:cubicBezTo>
                    <a:lnTo>
                      <a:pt x="1451" y="396"/>
                    </a:lnTo>
                    <a:cubicBezTo>
                      <a:pt x="1451" y="392"/>
                      <a:pt x="1454" y="388"/>
                      <a:pt x="1459" y="388"/>
                    </a:cubicBezTo>
                    <a:cubicBezTo>
                      <a:pt x="1463" y="388"/>
                      <a:pt x="1467" y="392"/>
                      <a:pt x="1467" y="396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3" y="485"/>
                      <a:pt x="1459" y="485"/>
                    </a:cubicBezTo>
                    <a:cubicBezTo>
                      <a:pt x="1454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4" y="469"/>
                      <a:pt x="1459" y="469"/>
                    </a:cubicBezTo>
                    <a:cubicBezTo>
                      <a:pt x="1463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3" y="565"/>
                      <a:pt x="1459" y="565"/>
                    </a:cubicBezTo>
                    <a:cubicBezTo>
                      <a:pt x="1454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4" y="549"/>
                      <a:pt x="1459" y="549"/>
                    </a:cubicBezTo>
                    <a:cubicBezTo>
                      <a:pt x="1463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3" y="645"/>
                      <a:pt x="1459" y="645"/>
                    </a:cubicBezTo>
                    <a:cubicBezTo>
                      <a:pt x="1454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4" y="629"/>
                      <a:pt x="1459" y="629"/>
                    </a:cubicBezTo>
                    <a:cubicBezTo>
                      <a:pt x="1463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3" y="725"/>
                      <a:pt x="1459" y="725"/>
                    </a:cubicBezTo>
                    <a:cubicBezTo>
                      <a:pt x="1454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4" y="709"/>
                      <a:pt x="1459" y="709"/>
                    </a:cubicBezTo>
                    <a:cubicBezTo>
                      <a:pt x="1463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0" name="Rectangle 1128">
                <a:extLst>
                  <a:ext uri="{FF2B5EF4-FFF2-40B4-BE49-F238E27FC236}">
                    <a16:creationId xmlns="" xmlns:a16="http://schemas.microsoft.com/office/drawing/2014/main" id="{83835484-812E-4BDA-92E8-455B001E5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2323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21" name="Rectangle 1129">
                <a:extLst>
                  <a:ext uri="{FF2B5EF4-FFF2-40B4-BE49-F238E27FC236}">
                    <a16:creationId xmlns="" xmlns:a16="http://schemas.microsoft.com/office/drawing/2014/main" id="{068CC926-5CA8-4267-BADA-A9F20C303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2371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22" name="Rectangle 1130">
                <a:extLst>
                  <a:ext uri="{FF2B5EF4-FFF2-40B4-BE49-F238E27FC236}">
                    <a16:creationId xmlns="" xmlns:a16="http://schemas.microsoft.com/office/drawing/2014/main" id="{6C401B3F-6D85-44D2-9066-0B636EF4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" y="241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23" name="Rectangle 1131">
                <a:extLst>
                  <a:ext uri="{FF2B5EF4-FFF2-40B4-BE49-F238E27FC236}">
                    <a16:creationId xmlns="" xmlns:a16="http://schemas.microsoft.com/office/drawing/2014/main" id="{C45C5C63-BCB2-4AED-BB25-4A40E54CC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2418"/>
                <a:ext cx="1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Days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24" name="Rectangle 1132">
                <a:extLst>
                  <a:ext uri="{FF2B5EF4-FFF2-40B4-BE49-F238E27FC236}">
                    <a16:creationId xmlns="" xmlns:a16="http://schemas.microsoft.com/office/drawing/2014/main" id="{93ED8953-09EF-4298-9569-7DBDFC9D8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2418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25" name="Rectangle 1133">
                <a:extLst>
                  <a:ext uri="{FF2B5EF4-FFF2-40B4-BE49-F238E27FC236}">
                    <a16:creationId xmlns="" xmlns:a16="http://schemas.microsoft.com/office/drawing/2014/main" id="{7F7DD665-89D2-408A-AF16-6357FB91F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58" name="Picture 1134">
                <a:extLst>
                  <a:ext uri="{FF2B5EF4-FFF2-40B4-BE49-F238E27FC236}">
                    <a16:creationId xmlns="" xmlns:a16="http://schemas.microsoft.com/office/drawing/2014/main" id="{7BC36ED8-DE4F-49D4-A390-69BFF2EA2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" y="2525"/>
                <a:ext cx="44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26" name="Rectangle 1135">
                <a:extLst>
                  <a:ext uri="{FF2B5EF4-FFF2-40B4-BE49-F238E27FC236}">
                    <a16:creationId xmlns="" xmlns:a16="http://schemas.microsoft.com/office/drawing/2014/main" id="{CD163297-D90D-41DA-8D30-ED830A33E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523"/>
                <a:ext cx="442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7" name="Rectangle 1136">
                <a:extLst>
                  <a:ext uri="{FF2B5EF4-FFF2-40B4-BE49-F238E27FC236}">
                    <a16:creationId xmlns="" xmlns:a16="http://schemas.microsoft.com/office/drawing/2014/main" id="{7AA25757-BAE9-474B-9CFF-60DE8FDA8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523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8" name="Freeform 1137">
                <a:extLst>
                  <a:ext uri="{FF2B5EF4-FFF2-40B4-BE49-F238E27FC236}">
                    <a16:creationId xmlns="" xmlns:a16="http://schemas.microsoft.com/office/drawing/2014/main" id="{26D12B43-C2F3-4630-90CD-425F5D769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" y="2523"/>
                <a:ext cx="446" cy="169"/>
              </a:xfrm>
              <a:custGeom>
                <a:avLst/>
                <a:gdLst>
                  <a:gd name="T0" fmla="*/ 0 w 1468"/>
                  <a:gd name="T1" fmla="*/ 734 h 742"/>
                  <a:gd name="T2" fmla="*/ 0 w 1468"/>
                  <a:gd name="T3" fmla="*/ 654 h 742"/>
                  <a:gd name="T4" fmla="*/ 0 w 1468"/>
                  <a:gd name="T5" fmla="*/ 573 h 742"/>
                  <a:gd name="T6" fmla="*/ 0 w 1468"/>
                  <a:gd name="T7" fmla="*/ 493 h 742"/>
                  <a:gd name="T8" fmla="*/ 0 w 1468"/>
                  <a:gd name="T9" fmla="*/ 413 h 742"/>
                  <a:gd name="T10" fmla="*/ 0 w 1468"/>
                  <a:gd name="T11" fmla="*/ 333 h 742"/>
                  <a:gd name="T12" fmla="*/ 0 w 1468"/>
                  <a:gd name="T13" fmla="*/ 253 h 742"/>
                  <a:gd name="T14" fmla="*/ 0 w 1468"/>
                  <a:gd name="T15" fmla="*/ 173 h 742"/>
                  <a:gd name="T16" fmla="*/ 0 w 1468"/>
                  <a:gd name="T17" fmla="*/ 93 h 742"/>
                  <a:gd name="T18" fmla="*/ 0 w 1468"/>
                  <a:gd name="T19" fmla="*/ 13 h 742"/>
                  <a:gd name="T20" fmla="*/ 83 w 1468"/>
                  <a:gd name="T21" fmla="*/ 0 h 742"/>
                  <a:gd name="T22" fmla="*/ 163 w 1468"/>
                  <a:gd name="T23" fmla="*/ 0 h 742"/>
                  <a:gd name="T24" fmla="*/ 243 w 1468"/>
                  <a:gd name="T25" fmla="*/ 0 h 742"/>
                  <a:gd name="T26" fmla="*/ 323 w 1468"/>
                  <a:gd name="T27" fmla="*/ 0 h 742"/>
                  <a:gd name="T28" fmla="*/ 403 w 1468"/>
                  <a:gd name="T29" fmla="*/ 0 h 742"/>
                  <a:gd name="T30" fmla="*/ 483 w 1468"/>
                  <a:gd name="T31" fmla="*/ 0 h 742"/>
                  <a:gd name="T32" fmla="*/ 563 w 1468"/>
                  <a:gd name="T33" fmla="*/ 0 h 742"/>
                  <a:gd name="T34" fmla="*/ 643 w 1468"/>
                  <a:gd name="T35" fmla="*/ 0 h 742"/>
                  <a:gd name="T36" fmla="*/ 723 w 1468"/>
                  <a:gd name="T37" fmla="*/ 0 h 742"/>
                  <a:gd name="T38" fmla="*/ 803 w 1468"/>
                  <a:gd name="T39" fmla="*/ 0 h 742"/>
                  <a:gd name="T40" fmla="*/ 883 w 1468"/>
                  <a:gd name="T41" fmla="*/ 0 h 742"/>
                  <a:gd name="T42" fmla="*/ 963 w 1468"/>
                  <a:gd name="T43" fmla="*/ 0 h 742"/>
                  <a:gd name="T44" fmla="*/ 1043 w 1468"/>
                  <a:gd name="T45" fmla="*/ 0 h 742"/>
                  <a:gd name="T46" fmla="*/ 1123 w 1468"/>
                  <a:gd name="T47" fmla="*/ 0 h 742"/>
                  <a:gd name="T48" fmla="*/ 1203 w 1468"/>
                  <a:gd name="T49" fmla="*/ 0 h 742"/>
                  <a:gd name="T50" fmla="*/ 1283 w 1468"/>
                  <a:gd name="T51" fmla="*/ 0 h 742"/>
                  <a:gd name="T52" fmla="*/ 1363 w 1468"/>
                  <a:gd name="T53" fmla="*/ 0 h 742"/>
                  <a:gd name="T54" fmla="*/ 1443 w 1468"/>
                  <a:gd name="T55" fmla="*/ 0 h 742"/>
                  <a:gd name="T56" fmla="*/ 1468 w 1468"/>
                  <a:gd name="T57" fmla="*/ 71 h 742"/>
                  <a:gd name="T58" fmla="*/ 1468 w 1468"/>
                  <a:gd name="T59" fmla="*/ 151 h 742"/>
                  <a:gd name="T60" fmla="*/ 1468 w 1468"/>
                  <a:gd name="T61" fmla="*/ 231 h 742"/>
                  <a:gd name="T62" fmla="*/ 1468 w 1468"/>
                  <a:gd name="T63" fmla="*/ 311 h 742"/>
                  <a:gd name="T64" fmla="*/ 1468 w 1468"/>
                  <a:gd name="T65" fmla="*/ 391 h 742"/>
                  <a:gd name="T66" fmla="*/ 1468 w 1468"/>
                  <a:gd name="T67" fmla="*/ 471 h 742"/>
                  <a:gd name="T68" fmla="*/ 1468 w 1468"/>
                  <a:gd name="T69" fmla="*/ 551 h 742"/>
                  <a:gd name="T70" fmla="*/ 1468 w 1468"/>
                  <a:gd name="T71" fmla="*/ 631 h 742"/>
                  <a:gd name="T72" fmla="*/ 1468 w 1468"/>
                  <a:gd name="T73" fmla="*/ 711 h 742"/>
                  <a:gd name="T74" fmla="*/ 1402 w 1468"/>
                  <a:gd name="T75" fmla="*/ 742 h 742"/>
                  <a:gd name="T76" fmla="*/ 1322 w 1468"/>
                  <a:gd name="T77" fmla="*/ 742 h 742"/>
                  <a:gd name="T78" fmla="*/ 1242 w 1468"/>
                  <a:gd name="T79" fmla="*/ 742 h 742"/>
                  <a:gd name="T80" fmla="*/ 1162 w 1468"/>
                  <a:gd name="T81" fmla="*/ 742 h 742"/>
                  <a:gd name="T82" fmla="*/ 1082 w 1468"/>
                  <a:gd name="T83" fmla="*/ 742 h 742"/>
                  <a:gd name="T84" fmla="*/ 1002 w 1468"/>
                  <a:gd name="T85" fmla="*/ 742 h 742"/>
                  <a:gd name="T86" fmla="*/ 922 w 1468"/>
                  <a:gd name="T87" fmla="*/ 742 h 742"/>
                  <a:gd name="T88" fmla="*/ 842 w 1468"/>
                  <a:gd name="T89" fmla="*/ 742 h 742"/>
                  <a:gd name="T90" fmla="*/ 762 w 1468"/>
                  <a:gd name="T91" fmla="*/ 742 h 742"/>
                  <a:gd name="T92" fmla="*/ 682 w 1468"/>
                  <a:gd name="T93" fmla="*/ 742 h 742"/>
                  <a:gd name="T94" fmla="*/ 602 w 1468"/>
                  <a:gd name="T95" fmla="*/ 742 h 742"/>
                  <a:gd name="T96" fmla="*/ 522 w 1468"/>
                  <a:gd name="T97" fmla="*/ 742 h 742"/>
                  <a:gd name="T98" fmla="*/ 442 w 1468"/>
                  <a:gd name="T99" fmla="*/ 742 h 742"/>
                  <a:gd name="T100" fmla="*/ 361 w 1468"/>
                  <a:gd name="T101" fmla="*/ 742 h 742"/>
                  <a:gd name="T102" fmla="*/ 281 w 1468"/>
                  <a:gd name="T103" fmla="*/ 742 h 742"/>
                  <a:gd name="T104" fmla="*/ 201 w 1468"/>
                  <a:gd name="T105" fmla="*/ 742 h 742"/>
                  <a:gd name="T106" fmla="*/ 121 w 1468"/>
                  <a:gd name="T107" fmla="*/ 742 h 742"/>
                  <a:gd name="T108" fmla="*/ 41 w 1468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2">
                    <a:moveTo>
                      <a:pt x="0" y="734"/>
                    </a:moveTo>
                    <a:lnTo>
                      <a:pt x="0" y="734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4"/>
                    </a:cubicBezTo>
                    <a:lnTo>
                      <a:pt x="16" y="734"/>
                    </a:lnTo>
                    <a:cubicBezTo>
                      <a:pt x="16" y="738"/>
                      <a:pt x="13" y="742"/>
                      <a:pt x="8" y="742"/>
                    </a:cubicBezTo>
                    <a:cubicBezTo>
                      <a:pt x="4" y="742"/>
                      <a:pt x="0" y="738"/>
                      <a:pt x="0" y="734"/>
                    </a:cubicBezTo>
                    <a:close/>
                    <a:moveTo>
                      <a:pt x="0" y="654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4"/>
                    </a:lnTo>
                    <a:cubicBezTo>
                      <a:pt x="16" y="658"/>
                      <a:pt x="13" y="662"/>
                      <a:pt x="8" y="662"/>
                    </a:cubicBezTo>
                    <a:cubicBezTo>
                      <a:pt x="4" y="662"/>
                      <a:pt x="0" y="658"/>
                      <a:pt x="0" y="654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3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3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3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3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9" y="16"/>
                      <a:pt x="875" y="12"/>
                      <a:pt x="875" y="8"/>
                    </a:cubicBezTo>
                    <a:cubicBezTo>
                      <a:pt x="875" y="3"/>
                      <a:pt x="879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9" y="16"/>
                      <a:pt x="955" y="12"/>
                      <a:pt x="955" y="8"/>
                    </a:cubicBezTo>
                    <a:cubicBezTo>
                      <a:pt x="955" y="3"/>
                      <a:pt x="959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9" y="16"/>
                      <a:pt x="1035" y="12"/>
                      <a:pt x="1035" y="8"/>
                    </a:cubicBezTo>
                    <a:cubicBezTo>
                      <a:pt x="1035" y="3"/>
                      <a:pt x="1039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9" y="16"/>
                      <a:pt x="1115" y="12"/>
                      <a:pt x="1115" y="8"/>
                    </a:cubicBezTo>
                    <a:cubicBezTo>
                      <a:pt x="1115" y="3"/>
                      <a:pt x="1119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9" y="16"/>
                      <a:pt x="1195" y="12"/>
                      <a:pt x="1195" y="8"/>
                    </a:cubicBezTo>
                    <a:cubicBezTo>
                      <a:pt x="1195" y="3"/>
                      <a:pt x="1199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9" y="16"/>
                      <a:pt x="1275" y="12"/>
                      <a:pt x="1275" y="8"/>
                    </a:cubicBezTo>
                    <a:cubicBezTo>
                      <a:pt x="1275" y="3"/>
                      <a:pt x="1279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9" y="16"/>
                      <a:pt x="1355" y="12"/>
                      <a:pt x="1355" y="8"/>
                    </a:cubicBezTo>
                    <a:cubicBezTo>
                      <a:pt x="1355" y="3"/>
                      <a:pt x="1359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9" y="16"/>
                      <a:pt x="1435" y="12"/>
                      <a:pt x="1435" y="8"/>
                    </a:cubicBezTo>
                    <a:cubicBezTo>
                      <a:pt x="1435" y="3"/>
                      <a:pt x="1439" y="0"/>
                      <a:pt x="1443" y="0"/>
                    </a:cubicBezTo>
                    <a:close/>
                    <a:moveTo>
                      <a:pt x="1468" y="71"/>
                    </a:moveTo>
                    <a:lnTo>
                      <a:pt x="1468" y="71"/>
                    </a:lnTo>
                    <a:cubicBezTo>
                      <a:pt x="1468" y="76"/>
                      <a:pt x="1464" y="79"/>
                      <a:pt x="1460" y="79"/>
                    </a:cubicBezTo>
                    <a:cubicBezTo>
                      <a:pt x="1455" y="79"/>
                      <a:pt x="1452" y="76"/>
                      <a:pt x="1452" y="71"/>
                    </a:cubicBezTo>
                    <a:lnTo>
                      <a:pt x="1452" y="71"/>
                    </a:lnTo>
                    <a:cubicBezTo>
                      <a:pt x="1452" y="67"/>
                      <a:pt x="1455" y="63"/>
                      <a:pt x="1460" y="63"/>
                    </a:cubicBezTo>
                    <a:cubicBezTo>
                      <a:pt x="1464" y="63"/>
                      <a:pt x="1468" y="67"/>
                      <a:pt x="1468" y="71"/>
                    </a:cubicBezTo>
                    <a:close/>
                    <a:moveTo>
                      <a:pt x="1468" y="151"/>
                    </a:moveTo>
                    <a:lnTo>
                      <a:pt x="1468" y="151"/>
                    </a:lnTo>
                    <a:cubicBezTo>
                      <a:pt x="1468" y="156"/>
                      <a:pt x="1464" y="159"/>
                      <a:pt x="1460" y="159"/>
                    </a:cubicBezTo>
                    <a:cubicBezTo>
                      <a:pt x="1455" y="159"/>
                      <a:pt x="1452" y="156"/>
                      <a:pt x="1452" y="151"/>
                    </a:cubicBezTo>
                    <a:lnTo>
                      <a:pt x="1452" y="151"/>
                    </a:lnTo>
                    <a:cubicBezTo>
                      <a:pt x="1452" y="147"/>
                      <a:pt x="1455" y="143"/>
                      <a:pt x="1460" y="143"/>
                    </a:cubicBezTo>
                    <a:cubicBezTo>
                      <a:pt x="1464" y="143"/>
                      <a:pt x="1468" y="147"/>
                      <a:pt x="1468" y="151"/>
                    </a:cubicBezTo>
                    <a:close/>
                    <a:moveTo>
                      <a:pt x="1468" y="231"/>
                    </a:moveTo>
                    <a:lnTo>
                      <a:pt x="1468" y="231"/>
                    </a:lnTo>
                    <a:cubicBezTo>
                      <a:pt x="1468" y="236"/>
                      <a:pt x="1464" y="239"/>
                      <a:pt x="1460" y="239"/>
                    </a:cubicBezTo>
                    <a:cubicBezTo>
                      <a:pt x="1455" y="239"/>
                      <a:pt x="1452" y="236"/>
                      <a:pt x="1452" y="231"/>
                    </a:cubicBezTo>
                    <a:lnTo>
                      <a:pt x="1452" y="231"/>
                    </a:lnTo>
                    <a:cubicBezTo>
                      <a:pt x="1452" y="227"/>
                      <a:pt x="1455" y="223"/>
                      <a:pt x="1460" y="223"/>
                    </a:cubicBezTo>
                    <a:cubicBezTo>
                      <a:pt x="1464" y="223"/>
                      <a:pt x="1468" y="227"/>
                      <a:pt x="1468" y="231"/>
                    </a:cubicBezTo>
                    <a:close/>
                    <a:moveTo>
                      <a:pt x="1468" y="311"/>
                    </a:moveTo>
                    <a:lnTo>
                      <a:pt x="1468" y="311"/>
                    </a:lnTo>
                    <a:cubicBezTo>
                      <a:pt x="1468" y="316"/>
                      <a:pt x="1464" y="319"/>
                      <a:pt x="1460" y="319"/>
                    </a:cubicBezTo>
                    <a:cubicBezTo>
                      <a:pt x="1455" y="319"/>
                      <a:pt x="1452" y="316"/>
                      <a:pt x="1452" y="311"/>
                    </a:cubicBezTo>
                    <a:lnTo>
                      <a:pt x="1452" y="311"/>
                    </a:lnTo>
                    <a:cubicBezTo>
                      <a:pt x="1452" y="307"/>
                      <a:pt x="1455" y="303"/>
                      <a:pt x="1460" y="303"/>
                    </a:cubicBezTo>
                    <a:cubicBezTo>
                      <a:pt x="1464" y="303"/>
                      <a:pt x="1468" y="307"/>
                      <a:pt x="1468" y="311"/>
                    </a:cubicBezTo>
                    <a:close/>
                    <a:moveTo>
                      <a:pt x="1468" y="391"/>
                    </a:moveTo>
                    <a:lnTo>
                      <a:pt x="1468" y="391"/>
                    </a:lnTo>
                    <a:cubicBezTo>
                      <a:pt x="1468" y="396"/>
                      <a:pt x="1464" y="399"/>
                      <a:pt x="1460" y="399"/>
                    </a:cubicBezTo>
                    <a:cubicBezTo>
                      <a:pt x="1455" y="399"/>
                      <a:pt x="1452" y="396"/>
                      <a:pt x="1452" y="391"/>
                    </a:cubicBezTo>
                    <a:lnTo>
                      <a:pt x="1452" y="391"/>
                    </a:lnTo>
                    <a:cubicBezTo>
                      <a:pt x="1452" y="387"/>
                      <a:pt x="1455" y="383"/>
                      <a:pt x="1460" y="383"/>
                    </a:cubicBezTo>
                    <a:cubicBezTo>
                      <a:pt x="1464" y="383"/>
                      <a:pt x="1468" y="387"/>
                      <a:pt x="1468" y="391"/>
                    </a:cubicBezTo>
                    <a:close/>
                    <a:moveTo>
                      <a:pt x="1468" y="471"/>
                    </a:moveTo>
                    <a:lnTo>
                      <a:pt x="1468" y="471"/>
                    </a:lnTo>
                    <a:cubicBezTo>
                      <a:pt x="1468" y="476"/>
                      <a:pt x="1464" y="479"/>
                      <a:pt x="1460" y="479"/>
                    </a:cubicBezTo>
                    <a:cubicBezTo>
                      <a:pt x="1455" y="479"/>
                      <a:pt x="1452" y="476"/>
                      <a:pt x="1452" y="471"/>
                    </a:cubicBezTo>
                    <a:lnTo>
                      <a:pt x="1452" y="471"/>
                    </a:lnTo>
                    <a:cubicBezTo>
                      <a:pt x="1452" y="467"/>
                      <a:pt x="1455" y="463"/>
                      <a:pt x="1460" y="463"/>
                    </a:cubicBezTo>
                    <a:cubicBezTo>
                      <a:pt x="1464" y="463"/>
                      <a:pt x="1468" y="467"/>
                      <a:pt x="1468" y="471"/>
                    </a:cubicBezTo>
                    <a:close/>
                    <a:moveTo>
                      <a:pt x="1468" y="551"/>
                    </a:moveTo>
                    <a:lnTo>
                      <a:pt x="1468" y="551"/>
                    </a:lnTo>
                    <a:cubicBezTo>
                      <a:pt x="1468" y="556"/>
                      <a:pt x="1464" y="559"/>
                      <a:pt x="1460" y="559"/>
                    </a:cubicBezTo>
                    <a:cubicBezTo>
                      <a:pt x="1455" y="559"/>
                      <a:pt x="1452" y="556"/>
                      <a:pt x="1452" y="551"/>
                    </a:cubicBezTo>
                    <a:lnTo>
                      <a:pt x="1452" y="551"/>
                    </a:lnTo>
                    <a:cubicBezTo>
                      <a:pt x="1452" y="547"/>
                      <a:pt x="1455" y="543"/>
                      <a:pt x="1460" y="543"/>
                    </a:cubicBezTo>
                    <a:cubicBezTo>
                      <a:pt x="1464" y="543"/>
                      <a:pt x="1468" y="547"/>
                      <a:pt x="1468" y="551"/>
                    </a:cubicBezTo>
                    <a:close/>
                    <a:moveTo>
                      <a:pt x="1468" y="631"/>
                    </a:moveTo>
                    <a:lnTo>
                      <a:pt x="1468" y="631"/>
                    </a:lnTo>
                    <a:cubicBezTo>
                      <a:pt x="1468" y="636"/>
                      <a:pt x="1464" y="639"/>
                      <a:pt x="1460" y="639"/>
                    </a:cubicBezTo>
                    <a:cubicBezTo>
                      <a:pt x="1455" y="639"/>
                      <a:pt x="1452" y="636"/>
                      <a:pt x="1452" y="631"/>
                    </a:cubicBezTo>
                    <a:lnTo>
                      <a:pt x="1452" y="631"/>
                    </a:lnTo>
                    <a:cubicBezTo>
                      <a:pt x="1452" y="627"/>
                      <a:pt x="1455" y="623"/>
                      <a:pt x="1460" y="623"/>
                    </a:cubicBezTo>
                    <a:cubicBezTo>
                      <a:pt x="1464" y="623"/>
                      <a:pt x="1468" y="627"/>
                      <a:pt x="1468" y="631"/>
                    </a:cubicBezTo>
                    <a:close/>
                    <a:moveTo>
                      <a:pt x="1468" y="711"/>
                    </a:moveTo>
                    <a:lnTo>
                      <a:pt x="1468" y="711"/>
                    </a:lnTo>
                    <a:cubicBezTo>
                      <a:pt x="1468" y="716"/>
                      <a:pt x="1464" y="719"/>
                      <a:pt x="1460" y="719"/>
                    </a:cubicBezTo>
                    <a:cubicBezTo>
                      <a:pt x="1455" y="719"/>
                      <a:pt x="1452" y="716"/>
                      <a:pt x="1452" y="711"/>
                    </a:cubicBezTo>
                    <a:lnTo>
                      <a:pt x="1452" y="711"/>
                    </a:lnTo>
                    <a:cubicBezTo>
                      <a:pt x="1452" y="707"/>
                      <a:pt x="1455" y="703"/>
                      <a:pt x="1460" y="703"/>
                    </a:cubicBezTo>
                    <a:cubicBezTo>
                      <a:pt x="1464" y="703"/>
                      <a:pt x="1468" y="707"/>
                      <a:pt x="1468" y="711"/>
                    </a:cubicBezTo>
                    <a:close/>
                    <a:moveTo>
                      <a:pt x="1402" y="742"/>
                    </a:moveTo>
                    <a:lnTo>
                      <a:pt x="1402" y="742"/>
                    </a:lnTo>
                    <a:cubicBezTo>
                      <a:pt x="1397" y="742"/>
                      <a:pt x="1394" y="738"/>
                      <a:pt x="1394" y="734"/>
                    </a:cubicBezTo>
                    <a:cubicBezTo>
                      <a:pt x="1394" y="729"/>
                      <a:pt x="1397" y="726"/>
                      <a:pt x="1402" y="726"/>
                    </a:cubicBezTo>
                    <a:lnTo>
                      <a:pt x="1402" y="726"/>
                    </a:lnTo>
                    <a:cubicBezTo>
                      <a:pt x="1406" y="726"/>
                      <a:pt x="1410" y="729"/>
                      <a:pt x="1410" y="734"/>
                    </a:cubicBezTo>
                    <a:cubicBezTo>
                      <a:pt x="1410" y="738"/>
                      <a:pt x="1406" y="742"/>
                      <a:pt x="1402" y="742"/>
                    </a:cubicBezTo>
                    <a:close/>
                    <a:moveTo>
                      <a:pt x="1322" y="742"/>
                    </a:moveTo>
                    <a:lnTo>
                      <a:pt x="1322" y="742"/>
                    </a:lnTo>
                    <a:cubicBezTo>
                      <a:pt x="1317" y="742"/>
                      <a:pt x="1314" y="738"/>
                      <a:pt x="1314" y="734"/>
                    </a:cubicBezTo>
                    <a:cubicBezTo>
                      <a:pt x="1314" y="729"/>
                      <a:pt x="1317" y="726"/>
                      <a:pt x="1322" y="726"/>
                    </a:cubicBezTo>
                    <a:lnTo>
                      <a:pt x="1322" y="726"/>
                    </a:lnTo>
                    <a:cubicBezTo>
                      <a:pt x="1326" y="726"/>
                      <a:pt x="1330" y="729"/>
                      <a:pt x="1330" y="734"/>
                    </a:cubicBezTo>
                    <a:cubicBezTo>
                      <a:pt x="1330" y="738"/>
                      <a:pt x="1326" y="742"/>
                      <a:pt x="1322" y="742"/>
                    </a:cubicBezTo>
                    <a:close/>
                    <a:moveTo>
                      <a:pt x="1242" y="742"/>
                    </a:moveTo>
                    <a:lnTo>
                      <a:pt x="1242" y="742"/>
                    </a:lnTo>
                    <a:cubicBezTo>
                      <a:pt x="1237" y="742"/>
                      <a:pt x="1234" y="738"/>
                      <a:pt x="1234" y="734"/>
                    </a:cubicBezTo>
                    <a:cubicBezTo>
                      <a:pt x="1234" y="729"/>
                      <a:pt x="1237" y="726"/>
                      <a:pt x="1242" y="726"/>
                    </a:cubicBezTo>
                    <a:lnTo>
                      <a:pt x="1242" y="726"/>
                    </a:lnTo>
                    <a:cubicBezTo>
                      <a:pt x="1246" y="726"/>
                      <a:pt x="1250" y="729"/>
                      <a:pt x="1250" y="734"/>
                    </a:cubicBezTo>
                    <a:cubicBezTo>
                      <a:pt x="1250" y="738"/>
                      <a:pt x="1246" y="742"/>
                      <a:pt x="1242" y="742"/>
                    </a:cubicBezTo>
                    <a:close/>
                    <a:moveTo>
                      <a:pt x="1162" y="742"/>
                    </a:moveTo>
                    <a:lnTo>
                      <a:pt x="1162" y="742"/>
                    </a:lnTo>
                    <a:cubicBezTo>
                      <a:pt x="1157" y="742"/>
                      <a:pt x="1154" y="738"/>
                      <a:pt x="1154" y="734"/>
                    </a:cubicBezTo>
                    <a:cubicBezTo>
                      <a:pt x="1154" y="729"/>
                      <a:pt x="1157" y="726"/>
                      <a:pt x="1162" y="726"/>
                    </a:cubicBezTo>
                    <a:lnTo>
                      <a:pt x="1162" y="726"/>
                    </a:lnTo>
                    <a:cubicBezTo>
                      <a:pt x="1166" y="726"/>
                      <a:pt x="1170" y="729"/>
                      <a:pt x="1170" y="734"/>
                    </a:cubicBezTo>
                    <a:cubicBezTo>
                      <a:pt x="1170" y="738"/>
                      <a:pt x="1166" y="742"/>
                      <a:pt x="1162" y="742"/>
                    </a:cubicBezTo>
                    <a:close/>
                    <a:moveTo>
                      <a:pt x="1082" y="742"/>
                    </a:moveTo>
                    <a:lnTo>
                      <a:pt x="1082" y="742"/>
                    </a:lnTo>
                    <a:cubicBezTo>
                      <a:pt x="1077" y="742"/>
                      <a:pt x="1074" y="738"/>
                      <a:pt x="1074" y="734"/>
                    </a:cubicBezTo>
                    <a:cubicBezTo>
                      <a:pt x="1074" y="729"/>
                      <a:pt x="1077" y="726"/>
                      <a:pt x="1082" y="726"/>
                    </a:cubicBezTo>
                    <a:lnTo>
                      <a:pt x="1082" y="726"/>
                    </a:lnTo>
                    <a:cubicBezTo>
                      <a:pt x="1086" y="726"/>
                      <a:pt x="1090" y="729"/>
                      <a:pt x="1090" y="734"/>
                    </a:cubicBezTo>
                    <a:cubicBezTo>
                      <a:pt x="1090" y="738"/>
                      <a:pt x="1086" y="742"/>
                      <a:pt x="1082" y="742"/>
                    </a:cubicBezTo>
                    <a:close/>
                    <a:moveTo>
                      <a:pt x="1002" y="742"/>
                    </a:moveTo>
                    <a:lnTo>
                      <a:pt x="1002" y="742"/>
                    </a:lnTo>
                    <a:cubicBezTo>
                      <a:pt x="997" y="742"/>
                      <a:pt x="994" y="738"/>
                      <a:pt x="994" y="734"/>
                    </a:cubicBezTo>
                    <a:cubicBezTo>
                      <a:pt x="994" y="729"/>
                      <a:pt x="997" y="726"/>
                      <a:pt x="1002" y="726"/>
                    </a:cubicBezTo>
                    <a:lnTo>
                      <a:pt x="1002" y="726"/>
                    </a:lnTo>
                    <a:cubicBezTo>
                      <a:pt x="1006" y="726"/>
                      <a:pt x="1010" y="729"/>
                      <a:pt x="1010" y="734"/>
                    </a:cubicBezTo>
                    <a:cubicBezTo>
                      <a:pt x="1010" y="738"/>
                      <a:pt x="1006" y="742"/>
                      <a:pt x="1002" y="742"/>
                    </a:cubicBezTo>
                    <a:close/>
                    <a:moveTo>
                      <a:pt x="922" y="742"/>
                    </a:moveTo>
                    <a:lnTo>
                      <a:pt x="922" y="742"/>
                    </a:lnTo>
                    <a:cubicBezTo>
                      <a:pt x="917" y="742"/>
                      <a:pt x="914" y="738"/>
                      <a:pt x="914" y="734"/>
                    </a:cubicBezTo>
                    <a:cubicBezTo>
                      <a:pt x="914" y="729"/>
                      <a:pt x="917" y="726"/>
                      <a:pt x="922" y="726"/>
                    </a:cubicBezTo>
                    <a:lnTo>
                      <a:pt x="922" y="726"/>
                    </a:lnTo>
                    <a:cubicBezTo>
                      <a:pt x="926" y="726"/>
                      <a:pt x="930" y="729"/>
                      <a:pt x="930" y="734"/>
                    </a:cubicBezTo>
                    <a:cubicBezTo>
                      <a:pt x="930" y="738"/>
                      <a:pt x="926" y="742"/>
                      <a:pt x="922" y="742"/>
                    </a:cubicBezTo>
                    <a:close/>
                    <a:moveTo>
                      <a:pt x="842" y="742"/>
                    </a:moveTo>
                    <a:lnTo>
                      <a:pt x="842" y="742"/>
                    </a:lnTo>
                    <a:cubicBezTo>
                      <a:pt x="837" y="742"/>
                      <a:pt x="834" y="738"/>
                      <a:pt x="834" y="734"/>
                    </a:cubicBezTo>
                    <a:cubicBezTo>
                      <a:pt x="834" y="729"/>
                      <a:pt x="837" y="726"/>
                      <a:pt x="842" y="726"/>
                    </a:cubicBezTo>
                    <a:lnTo>
                      <a:pt x="842" y="726"/>
                    </a:lnTo>
                    <a:cubicBezTo>
                      <a:pt x="846" y="726"/>
                      <a:pt x="850" y="729"/>
                      <a:pt x="850" y="734"/>
                    </a:cubicBezTo>
                    <a:cubicBezTo>
                      <a:pt x="850" y="738"/>
                      <a:pt x="846" y="742"/>
                      <a:pt x="842" y="742"/>
                    </a:cubicBezTo>
                    <a:close/>
                    <a:moveTo>
                      <a:pt x="762" y="742"/>
                    </a:moveTo>
                    <a:lnTo>
                      <a:pt x="762" y="742"/>
                    </a:lnTo>
                    <a:cubicBezTo>
                      <a:pt x="757" y="742"/>
                      <a:pt x="754" y="738"/>
                      <a:pt x="754" y="734"/>
                    </a:cubicBezTo>
                    <a:cubicBezTo>
                      <a:pt x="754" y="729"/>
                      <a:pt x="757" y="726"/>
                      <a:pt x="762" y="726"/>
                    </a:cubicBezTo>
                    <a:lnTo>
                      <a:pt x="762" y="726"/>
                    </a:lnTo>
                    <a:cubicBezTo>
                      <a:pt x="766" y="726"/>
                      <a:pt x="770" y="729"/>
                      <a:pt x="770" y="734"/>
                    </a:cubicBezTo>
                    <a:cubicBezTo>
                      <a:pt x="770" y="738"/>
                      <a:pt x="766" y="742"/>
                      <a:pt x="762" y="742"/>
                    </a:cubicBezTo>
                    <a:close/>
                    <a:moveTo>
                      <a:pt x="682" y="742"/>
                    </a:moveTo>
                    <a:lnTo>
                      <a:pt x="682" y="742"/>
                    </a:lnTo>
                    <a:cubicBezTo>
                      <a:pt x="677" y="742"/>
                      <a:pt x="674" y="738"/>
                      <a:pt x="674" y="734"/>
                    </a:cubicBezTo>
                    <a:cubicBezTo>
                      <a:pt x="674" y="729"/>
                      <a:pt x="677" y="726"/>
                      <a:pt x="682" y="726"/>
                    </a:cubicBezTo>
                    <a:lnTo>
                      <a:pt x="682" y="726"/>
                    </a:lnTo>
                    <a:cubicBezTo>
                      <a:pt x="686" y="726"/>
                      <a:pt x="690" y="729"/>
                      <a:pt x="690" y="734"/>
                    </a:cubicBezTo>
                    <a:cubicBezTo>
                      <a:pt x="690" y="738"/>
                      <a:pt x="686" y="742"/>
                      <a:pt x="682" y="742"/>
                    </a:cubicBezTo>
                    <a:close/>
                    <a:moveTo>
                      <a:pt x="602" y="742"/>
                    </a:moveTo>
                    <a:lnTo>
                      <a:pt x="602" y="742"/>
                    </a:lnTo>
                    <a:cubicBezTo>
                      <a:pt x="597" y="742"/>
                      <a:pt x="594" y="738"/>
                      <a:pt x="594" y="734"/>
                    </a:cubicBezTo>
                    <a:cubicBezTo>
                      <a:pt x="594" y="729"/>
                      <a:pt x="597" y="726"/>
                      <a:pt x="602" y="726"/>
                    </a:cubicBezTo>
                    <a:lnTo>
                      <a:pt x="602" y="726"/>
                    </a:lnTo>
                    <a:cubicBezTo>
                      <a:pt x="606" y="726"/>
                      <a:pt x="610" y="729"/>
                      <a:pt x="610" y="734"/>
                    </a:cubicBezTo>
                    <a:cubicBezTo>
                      <a:pt x="610" y="738"/>
                      <a:pt x="606" y="742"/>
                      <a:pt x="602" y="742"/>
                    </a:cubicBezTo>
                    <a:close/>
                    <a:moveTo>
                      <a:pt x="522" y="742"/>
                    </a:moveTo>
                    <a:lnTo>
                      <a:pt x="522" y="742"/>
                    </a:lnTo>
                    <a:cubicBezTo>
                      <a:pt x="517" y="742"/>
                      <a:pt x="514" y="738"/>
                      <a:pt x="514" y="734"/>
                    </a:cubicBezTo>
                    <a:cubicBezTo>
                      <a:pt x="514" y="729"/>
                      <a:pt x="517" y="726"/>
                      <a:pt x="522" y="726"/>
                    </a:cubicBezTo>
                    <a:lnTo>
                      <a:pt x="522" y="726"/>
                    </a:lnTo>
                    <a:cubicBezTo>
                      <a:pt x="526" y="726"/>
                      <a:pt x="530" y="729"/>
                      <a:pt x="530" y="734"/>
                    </a:cubicBezTo>
                    <a:cubicBezTo>
                      <a:pt x="530" y="738"/>
                      <a:pt x="526" y="742"/>
                      <a:pt x="522" y="742"/>
                    </a:cubicBezTo>
                    <a:close/>
                    <a:moveTo>
                      <a:pt x="442" y="742"/>
                    </a:moveTo>
                    <a:lnTo>
                      <a:pt x="441" y="742"/>
                    </a:lnTo>
                    <a:cubicBezTo>
                      <a:pt x="437" y="742"/>
                      <a:pt x="433" y="738"/>
                      <a:pt x="433" y="734"/>
                    </a:cubicBezTo>
                    <a:cubicBezTo>
                      <a:pt x="433" y="729"/>
                      <a:pt x="437" y="726"/>
                      <a:pt x="441" y="726"/>
                    </a:cubicBezTo>
                    <a:lnTo>
                      <a:pt x="442" y="726"/>
                    </a:lnTo>
                    <a:cubicBezTo>
                      <a:pt x="446" y="726"/>
                      <a:pt x="450" y="729"/>
                      <a:pt x="450" y="734"/>
                    </a:cubicBezTo>
                    <a:cubicBezTo>
                      <a:pt x="450" y="738"/>
                      <a:pt x="446" y="742"/>
                      <a:pt x="442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7" y="742"/>
                      <a:pt x="353" y="738"/>
                      <a:pt x="353" y="734"/>
                    </a:cubicBezTo>
                    <a:cubicBezTo>
                      <a:pt x="353" y="729"/>
                      <a:pt x="357" y="726"/>
                      <a:pt x="361" y="726"/>
                    </a:cubicBezTo>
                    <a:lnTo>
                      <a:pt x="361" y="726"/>
                    </a:lnTo>
                    <a:cubicBezTo>
                      <a:pt x="366" y="726"/>
                      <a:pt x="369" y="729"/>
                      <a:pt x="369" y="734"/>
                    </a:cubicBezTo>
                    <a:cubicBezTo>
                      <a:pt x="369" y="738"/>
                      <a:pt x="366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7" y="742"/>
                      <a:pt x="273" y="738"/>
                      <a:pt x="273" y="734"/>
                    </a:cubicBezTo>
                    <a:cubicBezTo>
                      <a:pt x="273" y="729"/>
                      <a:pt x="277" y="726"/>
                      <a:pt x="281" y="726"/>
                    </a:cubicBezTo>
                    <a:lnTo>
                      <a:pt x="281" y="726"/>
                    </a:lnTo>
                    <a:cubicBezTo>
                      <a:pt x="286" y="726"/>
                      <a:pt x="289" y="729"/>
                      <a:pt x="289" y="734"/>
                    </a:cubicBezTo>
                    <a:cubicBezTo>
                      <a:pt x="289" y="738"/>
                      <a:pt x="286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7" y="742"/>
                      <a:pt x="193" y="738"/>
                      <a:pt x="193" y="734"/>
                    </a:cubicBezTo>
                    <a:cubicBezTo>
                      <a:pt x="193" y="729"/>
                      <a:pt x="197" y="726"/>
                      <a:pt x="201" y="726"/>
                    </a:cubicBezTo>
                    <a:lnTo>
                      <a:pt x="201" y="726"/>
                    </a:lnTo>
                    <a:cubicBezTo>
                      <a:pt x="206" y="726"/>
                      <a:pt x="209" y="729"/>
                      <a:pt x="209" y="734"/>
                    </a:cubicBezTo>
                    <a:cubicBezTo>
                      <a:pt x="209" y="738"/>
                      <a:pt x="206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7" y="742"/>
                      <a:pt x="113" y="738"/>
                      <a:pt x="113" y="734"/>
                    </a:cubicBezTo>
                    <a:cubicBezTo>
                      <a:pt x="113" y="729"/>
                      <a:pt x="117" y="726"/>
                      <a:pt x="121" y="726"/>
                    </a:cubicBezTo>
                    <a:lnTo>
                      <a:pt x="121" y="726"/>
                    </a:lnTo>
                    <a:cubicBezTo>
                      <a:pt x="126" y="726"/>
                      <a:pt x="129" y="729"/>
                      <a:pt x="129" y="734"/>
                    </a:cubicBezTo>
                    <a:cubicBezTo>
                      <a:pt x="129" y="738"/>
                      <a:pt x="126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7" y="742"/>
                      <a:pt x="33" y="738"/>
                      <a:pt x="33" y="734"/>
                    </a:cubicBezTo>
                    <a:cubicBezTo>
                      <a:pt x="33" y="729"/>
                      <a:pt x="37" y="726"/>
                      <a:pt x="41" y="726"/>
                    </a:cubicBezTo>
                    <a:lnTo>
                      <a:pt x="41" y="726"/>
                    </a:lnTo>
                    <a:cubicBezTo>
                      <a:pt x="46" y="726"/>
                      <a:pt x="49" y="729"/>
                      <a:pt x="49" y="734"/>
                    </a:cubicBezTo>
                    <a:cubicBezTo>
                      <a:pt x="49" y="738"/>
                      <a:pt x="46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" name="Rectangle 1138">
                <a:extLst>
                  <a:ext uri="{FF2B5EF4-FFF2-40B4-BE49-F238E27FC236}">
                    <a16:creationId xmlns="" xmlns:a16="http://schemas.microsoft.com/office/drawing/2014/main" id="{55E70DD3-1127-41C6-8E73-60942589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2523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1" name="Rectangle 1139">
                <a:extLst>
                  <a:ext uri="{FF2B5EF4-FFF2-40B4-BE49-F238E27FC236}">
                    <a16:creationId xmlns="" xmlns:a16="http://schemas.microsoft.com/office/drawing/2014/main" id="{DD76D1FF-EB51-4CF4-A787-DBD2AA286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12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2" name="Rectangle 1140">
                <a:extLst>
                  <a:ext uri="{FF2B5EF4-FFF2-40B4-BE49-F238E27FC236}">
                    <a16:creationId xmlns="" xmlns:a16="http://schemas.microsoft.com/office/drawing/2014/main" id="{0EA2FA24-9D8E-46AE-98B9-E7D3C7356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16"/>
                <a:ext cx="452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3" name="Rectangle 1141">
                <a:extLst>
                  <a:ext uri="{FF2B5EF4-FFF2-40B4-BE49-F238E27FC236}">
                    <a16:creationId xmlns="" xmlns:a16="http://schemas.microsoft.com/office/drawing/2014/main" id="{C9F18BD5-EB6F-4027-9827-0E37E4DE0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23"/>
                <a:ext cx="452" cy="11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4" name="Rectangle 1142">
                <a:extLst>
                  <a:ext uri="{FF2B5EF4-FFF2-40B4-BE49-F238E27FC236}">
                    <a16:creationId xmlns="" xmlns:a16="http://schemas.microsoft.com/office/drawing/2014/main" id="{1822370A-0906-40EA-A0EB-DCCBB00A6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34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5" name="Rectangle 1143">
                <a:extLst>
                  <a:ext uri="{FF2B5EF4-FFF2-40B4-BE49-F238E27FC236}">
                    <a16:creationId xmlns="" xmlns:a16="http://schemas.microsoft.com/office/drawing/2014/main" id="{7C60E36A-A64B-46CE-BF2C-2DECF42FD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45"/>
                <a:ext cx="452" cy="7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6" name="Rectangle 1144">
                <a:extLst>
                  <a:ext uri="{FF2B5EF4-FFF2-40B4-BE49-F238E27FC236}">
                    <a16:creationId xmlns="" xmlns:a16="http://schemas.microsoft.com/office/drawing/2014/main" id="{1F515F03-07E4-441F-B408-531FAA54E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52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7" name="Rectangle 1145">
                <a:extLst>
                  <a:ext uri="{FF2B5EF4-FFF2-40B4-BE49-F238E27FC236}">
                    <a16:creationId xmlns="" xmlns:a16="http://schemas.microsoft.com/office/drawing/2014/main" id="{F1E19070-1172-4A24-AC77-06B4A17D7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63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8" name="Rectangle 1146">
                <a:extLst>
                  <a:ext uri="{FF2B5EF4-FFF2-40B4-BE49-F238E27FC236}">
                    <a16:creationId xmlns="" xmlns:a16="http://schemas.microsoft.com/office/drawing/2014/main" id="{1BFCC521-BC3C-4CC7-A438-81F4104E6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74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9" name="Rectangle 1147">
                <a:extLst>
                  <a:ext uri="{FF2B5EF4-FFF2-40B4-BE49-F238E27FC236}">
                    <a16:creationId xmlns="" xmlns:a16="http://schemas.microsoft.com/office/drawing/2014/main" id="{976F8CB1-F6A6-4D02-992F-FE021FFD4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585"/>
                <a:ext cx="452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0" name="Rectangle 1148">
                <a:extLst>
                  <a:ext uri="{FF2B5EF4-FFF2-40B4-BE49-F238E27FC236}">
                    <a16:creationId xmlns="" xmlns:a16="http://schemas.microsoft.com/office/drawing/2014/main" id="{01E79953-BF54-4CEA-A1F1-B68D64C3C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07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1" name="Rectangle 1149">
                <a:extLst>
                  <a:ext uri="{FF2B5EF4-FFF2-40B4-BE49-F238E27FC236}">
                    <a16:creationId xmlns="" xmlns:a16="http://schemas.microsoft.com/office/drawing/2014/main" id="{BBE76A3B-743C-475E-851D-BF73C011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18"/>
                <a:ext cx="452" cy="1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2" name="Rectangle 1150">
                <a:extLst>
                  <a:ext uri="{FF2B5EF4-FFF2-40B4-BE49-F238E27FC236}">
                    <a16:creationId xmlns="" xmlns:a16="http://schemas.microsoft.com/office/drawing/2014/main" id="{1F603933-1339-46DF-BEAC-D763E50E5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29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3" name="Rectangle 1151">
                <a:extLst>
                  <a:ext uri="{FF2B5EF4-FFF2-40B4-BE49-F238E27FC236}">
                    <a16:creationId xmlns="" xmlns:a16="http://schemas.microsoft.com/office/drawing/2014/main" id="{0585C252-8EA9-4038-AFCF-94224F4F8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40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4" name="Rectangle 1152">
                <a:extLst>
                  <a:ext uri="{FF2B5EF4-FFF2-40B4-BE49-F238E27FC236}">
                    <a16:creationId xmlns="" xmlns:a16="http://schemas.microsoft.com/office/drawing/2014/main" id="{AD11B988-1DA1-483E-ADE1-D18BECFFE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51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5" name="Rectangle 1153">
                <a:extLst>
                  <a:ext uri="{FF2B5EF4-FFF2-40B4-BE49-F238E27FC236}">
                    <a16:creationId xmlns="" xmlns:a16="http://schemas.microsoft.com/office/drawing/2014/main" id="{EAD29D9B-F07A-4631-9564-2C76290E0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62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6" name="Rectangle 1154">
                <a:extLst>
                  <a:ext uri="{FF2B5EF4-FFF2-40B4-BE49-F238E27FC236}">
                    <a16:creationId xmlns="" xmlns:a16="http://schemas.microsoft.com/office/drawing/2014/main" id="{72D0AF49-2A19-4937-B728-B9AC4F5C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73"/>
                <a:ext cx="452" cy="10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7" name="Rectangle 1155">
                <a:extLst>
                  <a:ext uri="{FF2B5EF4-FFF2-40B4-BE49-F238E27FC236}">
                    <a16:creationId xmlns="" xmlns:a16="http://schemas.microsoft.com/office/drawing/2014/main" id="{A48DA47E-E87D-48B7-B9BC-8D765F224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683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8" name="Freeform 1156">
                <a:extLst>
                  <a:ext uri="{FF2B5EF4-FFF2-40B4-BE49-F238E27FC236}">
                    <a16:creationId xmlns="" xmlns:a16="http://schemas.microsoft.com/office/drawing/2014/main" id="{645139D6-DDC2-45E3-BEAD-90F426438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" y="2516"/>
                <a:ext cx="445" cy="169"/>
              </a:xfrm>
              <a:custGeom>
                <a:avLst/>
                <a:gdLst>
                  <a:gd name="T0" fmla="*/ 1443 w 1467"/>
                  <a:gd name="T1" fmla="*/ 742 h 742"/>
                  <a:gd name="T2" fmla="*/ 1363 w 1467"/>
                  <a:gd name="T3" fmla="*/ 742 h 742"/>
                  <a:gd name="T4" fmla="*/ 1283 w 1467"/>
                  <a:gd name="T5" fmla="*/ 742 h 742"/>
                  <a:gd name="T6" fmla="*/ 1203 w 1467"/>
                  <a:gd name="T7" fmla="*/ 742 h 742"/>
                  <a:gd name="T8" fmla="*/ 1123 w 1467"/>
                  <a:gd name="T9" fmla="*/ 742 h 742"/>
                  <a:gd name="T10" fmla="*/ 1043 w 1467"/>
                  <a:gd name="T11" fmla="*/ 742 h 742"/>
                  <a:gd name="T12" fmla="*/ 963 w 1467"/>
                  <a:gd name="T13" fmla="*/ 742 h 742"/>
                  <a:gd name="T14" fmla="*/ 883 w 1467"/>
                  <a:gd name="T15" fmla="*/ 742 h 742"/>
                  <a:gd name="T16" fmla="*/ 803 w 1467"/>
                  <a:gd name="T17" fmla="*/ 742 h 742"/>
                  <a:gd name="T18" fmla="*/ 723 w 1467"/>
                  <a:gd name="T19" fmla="*/ 742 h 742"/>
                  <a:gd name="T20" fmla="*/ 643 w 1467"/>
                  <a:gd name="T21" fmla="*/ 742 h 742"/>
                  <a:gd name="T22" fmla="*/ 563 w 1467"/>
                  <a:gd name="T23" fmla="*/ 742 h 742"/>
                  <a:gd name="T24" fmla="*/ 483 w 1467"/>
                  <a:gd name="T25" fmla="*/ 742 h 742"/>
                  <a:gd name="T26" fmla="*/ 403 w 1467"/>
                  <a:gd name="T27" fmla="*/ 742 h 742"/>
                  <a:gd name="T28" fmla="*/ 323 w 1467"/>
                  <a:gd name="T29" fmla="*/ 742 h 742"/>
                  <a:gd name="T30" fmla="*/ 243 w 1467"/>
                  <a:gd name="T31" fmla="*/ 742 h 742"/>
                  <a:gd name="T32" fmla="*/ 163 w 1467"/>
                  <a:gd name="T33" fmla="*/ 742 h 742"/>
                  <a:gd name="T34" fmla="*/ 83 w 1467"/>
                  <a:gd name="T35" fmla="*/ 742 h 742"/>
                  <a:gd name="T36" fmla="*/ 0 w 1467"/>
                  <a:gd name="T37" fmla="*/ 729 h 742"/>
                  <a:gd name="T38" fmla="*/ 0 w 1467"/>
                  <a:gd name="T39" fmla="*/ 649 h 742"/>
                  <a:gd name="T40" fmla="*/ 0 w 1467"/>
                  <a:gd name="T41" fmla="*/ 569 h 742"/>
                  <a:gd name="T42" fmla="*/ 0 w 1467"/>
                  <a:gd name="T43" fmla="*/ 489 h 742"/>
                  <a:gd name="T44" fmla="*/ 0 w 1467"/>
                  <a:gd name="T45" fmla="*/ 409 h 742"/>
                  <a:gd name="T46" fmla="*/ 0 w 1467"/>
                  <a:gd name="T47" fmla="*/ 329 h 742"/>
                  <a:gd name="T48" fmla="*/ 0 w 1467"/>
                  <a:gd name="T49" fmla="*/ 249 h 742"/>
                  <a:gd name="T50" fmla="*/ 0 w 1467"/>
                  <a:gd name="T51" fmla="*/ 169 h 742"/>
                  <a:gd name="T52" fmla="*/ 0 w 1467"/>
                  <a:gd name="T53" fmla="*/ 89 h 742"/>
                  <a:gd name="T54" fmla="*/ 0 w 1467"/>
                  <a:gd name="T55" fmla="*/ 9 h 742"/>
                  <a:gd name="T56" fmla="*/ 87 w 1467"/>
                  <a:gd name="T57" fmla="*/ 0 h 742"/>
                  <a:gd name="T58" fmla="*/ 167 w 1467"/>
                  <a:gd name="T59" fmla="*/ 0 h 742"/>
                  <a:gd name="T60" fmla="*/ 247 w 1467"/>
                  <a:gd name="T61" fmla="*/ 0 h 742"/>
                  <a:gd name="T62" fmla="*/ 327 w 1467"/>
                  <a:gd name="T63" fmla="*/ 0 h 742"/>
                  <a:gd name="T64" fmla="*/ 407 w 1467"/>
                  <a:gd name="T65" fmla="*/ 0 h 742"/>
                  <a:gd name="T66" fmla="*/ 487 w 1467"/>
                  <a:gd name="T67" fmla="*/ 0 h 742"/>
                  <a:gd name="T68" fmla="*/ 567 w 1467"/>
                  <a:gd name="T69" fmla="*/ 0 h 742"/>
                  <a:gd name="T70" fmla="*/ 647 w 1467"/>
                  <a:gd name="T71" fmla="*/ 0 h 742"/>
                  <a:gd name="T72" fmla="*/ 727 w 1467"/>
                  <a:gd name="T73" fmla="*/ 0 h 742"/>
                  <a:gd name="T74" fmla="*/ 807 w 1467"/>
                  <a:gd name="T75" fmla="*/ 0 h 742"/>
                  <a:gd name="T76" fmla="*/ 887 w 1467"/>
                  <a:gd name="T77" fmla="*/ 0 h 742"/>
                  <a:gd name="T78" fmla="*/ 967 w 1467"/>
                  <a:gd name="T79" fmla="*/ 0 h 742"/>
                  <a:gd name="T80" fmla="*/ 1047 w 1467"/>
                  <a:gd name="T81" fmla="*/ 0 h 742"/>
                  <a:gd name="T82" fmla="*/ 1127 w 1467"/>
                  <a:gd name="T83" fmla="*/ 0 h 742"/>
                  <a:gd name="T84" fmla="*/ 1207 w 1467"/>
                  <a:gd name="T85" fmla="*/ 0 h 742"/>
                  <a:gd name="T86" fmla="*/ 1287 w 1467"/>
                  <a:gd name="T87" fmla="*/ 0 h 742"/>
                  <a:gd name="T88" fmla="*/ 1367 w 1467"/>
                  <a:gd name="T89" fmla="*/ 0 h 742"/>
                  <a:gd name="T90" fmla="*/ 1447 w 1467"/>
                  <a:gd name="T91" fmla="*/ 0 h 742"/>
                  <a:gd name="T92" fmla="*/ 1467 w 1467"/>
                  <a:gd name="T93" fmla="*/ 77 h 742"/>
                  <a:gd name="T94" fmla="*/ 1467 w 1467"/>
                  <a:gd name="T95" fmla="*/ 157 h 742"/>
                  <a:gd name="T96" fmla="*/ 1467 w 1467"/>
                  <a:gd name="T97" fmla="*/ 237 h 742"/>
                  <a:gd name="T98" fmla="*/ 1467 w 1467"/>
                  <a:gd name="T99" fmla="*/ 317 h 742"/>
                  <a:gd name="T100" fmla="*/ 1467 w 1467"/>
                  <a:gd name="T101" fmla="*/ 397 h 742"/>
                  <a:gd name="T102" fmla="*/ 1467 w 1467"/>
                  <a:gd name="T103" fmla="*/ 477 h 742"/>
                  <a:gd name="T104" fmla="*/ 1467 w 1467"/>
                  <a:gd name="T105" fmla="*/ 557 h 742"/>
                  <a:gd name="T106" fmla="*/ 1467 w 1467"/>
                  <a:gd name="T107" fmla="*/ 637 h 742"/>
                  <a:gd name="T108" fmla="*/ 1467 w 1467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1443" y="742"/>
                    </a:moveTo>
                    <a:lnTo>
                      <a:pt x="1443" y="742"/>
                    </a:lnTo>
                    <a:cubicBezTo>
                      <a:pt x="1438" y="742"/>
                      <a:pt x="1435" y="738"/>
                      <a:pt x="1435" y="734"/>
                    </a:cubicBezTo>
                    <a:cubicBezTo>
                      <a:pt x="1435" y="729"/>
                      <a:pt x="1438" y="726"/>
                      <a:pt x="1443" y="726"/>
                    </a:cubicBezTo>
                    <a:lnTo>
                      <a:pt x="1443" y="726"/>
                    </a:lnTo>
                    <a:cubicBezTo>
                      <a:pt x="1447" y="726"/>
                      <a:pt x="1451" y="729"/>
                      <a:pt x="1451" y="734"/>
                    </a:cubicBezTo>
                    <a:cubicBezTo>
                      <a:pt x="1451" y="738"/>
                      <a:pt x="1447" y="742"/>
                      <a:pt x="1443" y="742"/>
                    </a:cubicBezTo>
                    <a:close/>
                    <a:moveTo>
                      <a:pt x="1363" y="742"/>
                    </a:moveTo>
                    <a:lnTo>
                      <a:pt x="1363" y="742"/>
                    </a:lnTo>
                    <a:cubicBezTo>
                      <a:pt x="1358" y="742"/>
                      <a:pt x="1355" y="738"/>
                      <a:pt x="1355" y="734"/>
                    </a:cubicBezTo>
                    <a:cubicBezTo>
                      <a:pt x="1355" y="729"/>
                      <a:pt x="1358" y="726"/>
                      <a:pt x="1363" y="726"/>
                    </a:cubicBezTo>
                    <a:lnTo>
                      <a:pt x="1363" y="726"/>
                    </a:lnTo>
                    <a:cubicBezTo>
                      <a:pt x="1367" y="726"/>
                      <a:pt x="1371" y="729"/>
                      <a:pt x="1371" y="734"/>
                    </a:cubicBezTo>
                    <a:cubicBezTo>
                      <a:pt x="1371" y="738"/>
                      <a:pt x="1367" y="742"/>
                      <a:pt x="1363" y="742"/>
                    </a:cubicBezTo>
                    <a:close/>
                    <a:moveTo>
                      <a:pt x="1283" y="742"/>
                    </a:moveTo>
                    <a:lnTo>
                      <a:pt x="1283" y="742"/>
                    </a:lnTo>
                    <a:cubicBezTo>
                      <a:pt x="1278" y="742"/>
                      <a:pt x="1275" y="738"/>
                      <a:pt x="1275" y="734"/>
                    </a:cubicBezTo>
                    <a:cubicBezTo>
                      <a:pt x="1275" y="729"/>
                      <a:pt x="1278" y="726"/>
                      <a:pt x="1283" y="726"/>
                    </a:cubicBezTo>
                    <a:lnTo>
                      <a:pt x="1283" y="726"/>
                    </a:lnTo>
                    <a:cubicBezTo>
                      <a:pt x="1287" y="726"/>
                      <a:pt x="1291" y="729"/>
                      <a:pt x="1291" y="734"/>
                    </a:cubicBezTo>
                    <a:cubicBezTo>
                      <a:pt x="1291" y="738"/>
                      <a:pt x="1287" y="742"/>
                      <a:pt x="1283" y="742"/>
                    </a:cubicBezTo>
                    <a:close/>
                    <a:moveTo>
                      <a:pt x="1203" y="742"/>
                    </a:moveTo>
                    <a:lnTo>
                      <a:pt x="1203" y="742"/>
                    </a:lnTo>
                    <a:cubicBezTo>
                      <a:pt x="1198" y="742"/>
                      <a:pt x="1195" y="738"/>
                      <a:pt x="1195" y="734"/>
                    </a:cubicBezTo>
                    <a:cubicBezTo>
                      <a:pt x="1195" y="729"/>
                      <a:pt x="1198" y="726"/>
                      <a:pt x="1203" y="726"/>
                    </a:cubicBezTo>
                    <a:lnTo>
                      <a:pt x="1203" y="726"/>
                    </a:lnTo>
                    <a:cubicBezTo>
                      <a:pt x="1207" y="726"/>
                      <a:pt x="1211" y="729"/>
                      <a:pt x="1211" y="734"/>
                    </a:cubicBezTo>
                    <a:cubicBezTo>
                      <a:pt x="1211" y="738"/>
                      <a:pt x="1207" y="742"/>
                      <a:pt x="1203" y="742"/>
                    </a:cubicBezTo>
                    <a:close/>
                    <a:moveTo>
                      <a:pt x="1123" y="742"/>
                    </a:moveTo>
                    <a:lnTo>
                      <a:pt x="1123" y="742"/>
                    </a:lnTo>
                    <a:cubicBezTo>
                      <a:pt x="1118" y="742"/>
                      <a:pt x="1115" y="738"/>
                      <a:pt x="1115" y="734"/>
                    </a:cubicBezTo>
                    <a:cubicBezTo>
                      <a:pt x="1115" y="729"/>
                      <a:pt x="1118" y="726"/>
                      <a:pt x="1123" y="726"/>
                    </a:cubicBezTo>
                    <a:lnTo>
                      <a:pt x="1123" y="726"/>
                    </a:lnTo>
                    <a:cubicBezTo>
                      <a:pt x="1127" y="726"/>
                      <a:pt x="1131" y="729"/>
                      <a:pt x="1131" y="734"/>
                    </a:cubicBezTo>
                    <a:cubicBezTo>
                      <a:pt x="1131" y="738"/>
                      <a:pt x="1127" y="742"/>
                      <a:pt x="1123" y="742"/>
                    </a:cubicBezTo>
                    <a:close/>
                    <a:moveTo>
                      <a:pt x="1043" y="742"/>
                    </a:moveTo>
                    <a:lnTo>
                      <a:pt x="1043" y="742"/>
                    </a:lnTo>
                    <a:cubicBezTo>
                      <a:pt x="1038" y="742"/>
                      <a:pt x="1035" y="738"/>
                      <a:pt x="1035" y="734"/>
                    </a:cubicBezTo>
                    <a:cubicBezTo>
                      <a:pt x="1035" y="729"/>
                      <a:pt x="1038" y="726"/>
                      <a:pt x="1043" y="726"/>
                    </a:cubicBezTo>
                    <a:lnTo>
                      <a:pt x="1043" y="726"/>
                    </a:lnTo>
                    <a:cubicBezTo>
                      <a:pt x="1047" y="726"/>
                      <a:pt x="1051" y="729"/>
                      <a:pt x="1051" y="734"/>
                    </a:cubicBezTo>
                    <a:cubicBezTo>
                      <a:pt x="1051" y="738"/>
                      <a:pt x="1047" y="742"/>
                      <a:pt x="1043" y="742"/>
                    </a:cubicBezTo>
                    <a:close/>
                    <a:moveTo>
                      <a:pt x="963" y="742"/>
                    </a:moveTo>
                    <a:lnTo>
                      <a:pt x="963" y="742"/>
                    </a:lnTo>
                    <a:cubicBezTo>
                      <a:pt x="958" y="742"/>
                      <a:pt x="955" y="738"/>
                      <a:pt x="955" y="734"/>
                    </a:cubicBezTo>
                    <a:cubicBezTo>
                      <a:pt x="955" y="729"/>
                      <a:pt x="958" y="726"/>
                      <a:pt x="963" y="726"/>
                    </a:cubicBezTo>
                    <a:lnTo>
                      <a:pt x="963" y="726"/>
                    </a:lnTo>
                    <a:cubicBezTo>
                      <a:pt x="967" y="726"/>
                      <a:pt x="971" y="729"/>
                      <a:pt x="971" y="734"/>
                    </a:cubicBezTo>
                    <a:cubicBezTo>
                      <a:pt x="971" y="738"/>
                      <a:pt x="967" y="742"/>
                      <a:pt x="963" y="742"/>
                    </a:cubicBezTo>
                    <a:close/>
                    <a:moveTo>
                      <a:pt x="883" y="742"/>
                    </a:moveTo>
                    <a:lnTo>
                      <a:pt x="883" y="742"/>
                    </a:lnTo>
                    <a:cubicBezTo>
                      <a:pt x="878" y="742"/>
                      <a:pt x="875" y="738"/>
                      <a:pt x="875" y="734"/>
                    </a:cubicBezTo>
                    <a:cubicBezTo>
                      <a:pt x="875" y="729"/>
                      <a:pt x="878" y="726"/>
                      <a:pt x="883" y="726"/>
                    </a:cubicBezTo>
                    <a:lnTo>
                      <a:pt x="883" y="726"/>
                    </a:lnTo>
                    <a:cubicBezTo>
                      <a:pt x="887" y="726"/>
                      <a:pt x="891" y="729"/>
                      <a:pt x="891" y="734"/>
                    </a:cubicBezTo>
                    <a:cubicBezTo>
                      <a:pt x="891" y="738"/>
                      <a:pt x="887" y="742"/>
                      <a:pt x="883" y="742"/>
                    </a:cubicBezTo>
                    <a:close/>
                    <a:moveTo>
                      <a:pt x="803" y="742"/>
                    </a:moveTo>
                    <a:lnTo>
                      <a:pt x="803" y="742"/>
                    </a:lnTo>
                    <a:cubicBezTo>
                      <a:pt x="798" y="742"/>
                      <a:pt x="795" y="738"/>
                      <a:pt x="795" y="734"/>
                    </a:cubicBezTo>
                    <a:cubicBezTo>
                      <a:pt x="795" y="729"/>
                      <a:pt x="798" y="726"/>
                      <a:pt x="803" y="726"/>
                    </a:cubicBezTo>
                    <a:lnTo>
                      <a:pt x="803" y="726"/>
                    </a:lnTo>
                    <a:cubicBezTo>
                      <a:pt x="807" y="726"/>
                      <a:pt x="811" y="729"/>
                      <a:pt x="811" y="734"/>
                    </a:cubicBezTo>
                    <a:cubicBezTo>
                      <a:pt x="811" y="738"/>
                      <a:pt x="807" y="742"/>
                      <a:pt x="803" y="742"/>
                    </a:cubicBezTo>
                    <a:close/>
                    <a:moveTo>
                      <a:pt x="723" y="742"/>
                    </a:moveTo>
                    <a:lnTo>
                      <a:pt x="723" y="742"/>
                    </a:lnTo>
                    <a:cubicBezTo>
                      <a:pt x="718" y="742"/>
                      <a:pt x="715" y="738"/>
                      <a:pt x="715" y="734"/>
                    </a:cubicBezTo>
                    <a:cubicBezTo>
                      <a:pt x="715" y="729"/>
                      <a:pt x="718" y="726"/>
                      <a:pt x="723" y="726"/>
                    </a:cubicBezTo>
                    <a:lnTo>
                      <a:pt x="723" y="726"/>
                    </a:lnTo>
                    <a:cubicBezTo>
                      <a:pt x="727" y="726"/>
                      <a:pt x="731" y="729"/>
                      <a:pt x="731" y="734"/>
                    </a:cubicBezTo>
                    <a:cubicBezTo>
                      <a:pt x="731" y="738"/>
                      <a:pt x="727" y="742"/>
                      <a:pt x="723" y="742"/>
                    </a:cubicBezTo>
                    <a:close/>
                    <a:moveTo>
                      <a:pt x="643" y="742"/>
                    </a:moveTo>
                    <a:lnTo>
                      <a:pt x="643" y="742"/>
                    </a:lnTo>
                    <a:cubicBezTo>
                      <a:pt x="638" y="742"/>
                      <a:pt x="635" y="738"/>
                      <a:pt x="635" y="734"/>
                    </a:cubicBezTo>
                    <a:cubicBezTo>
                      <a:pt x="635" y="729"/>
                      <a:pt x="638" y="726"/>
                      <a:pt x="643" y="726"/>
                    </a:cubicBezTo>
                    <a:lnTo>
                      <a:pt x="643" y="726"/>
                    </a:lnTo>
                    <a:cubicBezTo>
                      <a:pt x="647" y="726"/>
                      <a:pt x="651" y="729"/>
                      <a:pt x="651" y="734"/>
                    </a:cubicBezTo>
                    <a:cubicBezTo>
                      <a:pt x="651" y="738"/>
                      <a:pt x="647" y="742"/>
                      <a:pt x="643" y="742"/>
                    </a:cubicBezTo>
                    <a:close/>
                    <a:moveTo>
                      <a:pt x="563" y="742"/>
                    </a:moveTo>
                    <a:lnTo>
                      <a:pt x="563" y="742"/>
                    </a:lnTo>
                    <a:cubicBezTo>
                      <a:pt x="558" y="742"/>
                      <a:pt x="555" y="738"/>
                      <a:pt x="555" y="734"/>
                    </a:cubicBezTo>
                    <a:cubicBezTo>
                      <a:pt x="555" y="729"/>
                      <a:pt x="558" y="726"/>
                      <a:pt x="563" y="726"/>
                    </a:cubicBezTo>
                    <a:lnTo>
                      <a:pt x="563" y="726"/>
                    </a:lnTo>
                    <a:cubicBezTo>
                      <a:pt x="567" y="726"/>
                      <a:pt x="571" y="729"/>
                      <a:pt x="571" y="734"/>
                    </a:cubicBezTo>
                    <a:cubicBezTo>
                      <a:pt x="571" y="738"/>
                      <a:pt x="567" y="742"/>
                      <a:pt x="563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8" y="742"/>
                      <a:pt x="475" y="738"/>
                      <a:pt x="475" y="734"/>
                    </a:cubicBezTo>
                    <a:cubicBezTo>
                      <a:pt x="475" y="729"/>
                      <a:pt x="478" y="726"/>
                      <a:pt x="483" y="726"/>
                    </a:cubicBezTo>
                    <a:lnTo>
                      <a:pt x="483" y="726"/>
                    </a:lnTo>
                    <a:cubicBezTo>
                      <a:pt x="487" y="726"/>
                      <a:pt x="491" y="729"/>
                      <a:pt x="491" y="734"/>
                    </a:cubicBezTo>
                    <a:cubicBezTo>
                      <a:pt x="491" y="738"/>
                      <a:pt x="487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8" y="742"/>
                      <a:pt x="395" y="738"/>
                      <a:pt x="395" y="734"/>
                    </a:cubicBezTo>
                    <a:cubicBezTo>
                      <a:pt x="395" y="729"/>
                      <a:pt x="398" y="726"/>
                      <a:pt x="403" y="726"/>
                    </a:cubicBezTo>
                    <a:lnTo>
                      <a:pt x="403" y="726"/>
                    </a:lnTo>
                    <a:cubicBezTo>
                      <a:pt x="407" y="726"/>
                      <a:pt x="411" y="729"/>
                      <a:pt x="411" y="734"/>
                    </a:cubicBezTo>
                    <a:cubicBezTo>
                      <a:pt x="411" y="738"/>
                      <a:pt x="407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8" y="742"/>
                      <a:pt x="315" y="738"/>
                      <a:pt x="315" y="734"/>
                    </a:cubicBezTo>
                    <a:cubicBezTo>
                      <a:pt x="315" y="729"/>
                      <a:pt x="318" y="726"/>
                      <a:pt x="323" y="726"/>
                    </a:cubicBezTo>
                    <a:lnTo>
                      <a:pt x="323" y="726"/>
                    </a:lnTo>
                    <a:cubicBezTo>
                      <a:pt x="327" y="726"/>
                      <a:pt x="331" y="729"/>
                      <a:pt x="331" y="734"/>
                    </a:cubicBezTo>
                    <a:cubicBezTo>
                      <a:pt x="331" y="738"/>
                      <a:pt x="327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8" y="742"/>
                      <a:pt x="235" y="738"/>
                      <a:pt x="235" y="734"/>
                    </a:cubicBezTo>
                    <a:cubicBezTo>
                      <a:pt x="235" y="729"/>
                      <a:pt x="238" y="726"/>
                      <a:pt x="243" y="726"/>
                    </a:cubicBezTo>
                    <a:lnTo>
                      <a:pt x="243" y="726"/>
                    </a:lnTo>
                    <a:cubicBezTo>
                      <a:pt x="247" y="726"/>
                      <a:pt x="251" y="729"/>
                      <a:pt x="251" y="734"/>
                    </a:cubicBezTo>
                    <a:cubicBezTo>
                      <a:pt x="251" y="738"/>
                      <a:pt x="247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8" y="742"/>
                      <a:pt x="155" y="738"/>
                      <a:pt x="155" y="734"/>
                    </a:cubicBezTo>
                    <a:cubicBezTo>
                      <a:pt x="155" y="729"/>
                      <a:pt x="158" y="726"/>
                      <a:pt x="163" y="726"/>
                    </a:cubicBezTo>
                    <a:lnTo>
                      <a:pt x="163" y="726"/>
                    </a:lnTo>
                    <a:cubicBezTo>
                      <a:pt x="167" y="726"/>
                      <a:pt x="171" y="729"/>
                      <a:pt x="171" y="734"/>
                    </a:cubicBezTo>
                    <a:cubicBezTo>
                      <a:pt x="171" y="738"/>
                      <a:pt x="167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8" y="742"/>
                      <a:pt x="75" y="738"/>
                      <a:pt x="75" y="734"/>
                    </a:cubicBezTo>
                    <a:cubicBezTo>
                      <a:pt x="75" y="729"/>
                      <a:pt x="78" y="726"/>
                      <a:pt x="83" y="726"/>
                    </a:cubicBezTo>
                    <a:lnTo>
                      <a:pt x="83" y="726"/>
                    </a:lnTo>
                    <a:cubicBezTo>
                      <a:pt x="87" y="726"/>
                      <a:pt x="91" y="729"/>
                      <a:pt x="91" y="734"/>
                    </a:cubicBezTo>
                    <a:cubicBezTo>
                      <a:pt x="91" y="738"/>
                      <a:pt x="87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3" y="721"/>
                      <a:pt x="8" y="721"/>
                    </a:cubicBezTo>
                    <a:cubicBezTo>
                      <a:pt x="12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2" y="737"/>
                      <a:pt x="8" y="737"/>
                    </a:cubicBezTo>
                    <a:cubicBezTo>
                      <a:pt x="3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3" y="641"/>
                      <a:pt x="8" y="641"/>
                    </a:cubicBezTo>
                    <a:cubicBezTo>
                      <a:pt x="12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2" y="657"/>
                      <a:pt x="8" y="657"/>
                    </a:cubicBezTo>
                    <a:cubicBezTo>
                      <a:pt x="3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3" y="561"/>
                      <a:pt x="8" y="561"/>
                    </a:cubicBezTo>
                    <a:cubicBezTo>
                      <a:pt x="12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2" y="577"/>
                      <a:pt x="8" y="577"/>
                    </a:cubicBezTo>
                    <a:cubicBezTo>
                      <a:pt x="3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3" y="481"/>
                      <a:pt x="8" y="481"/>
                    </a:cubicBezTo>
                    <a:cubicBezTo>
                      <a:pt x="12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2" y="497"/>
                      <a:pt x="8" y="497"/>
                    </a:cubicBezTo>
                    <a:cubicBezTo>
                      <a:pt x="3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3" y="401"/>
                      <a:pt x="8" y="401"/>
                    </a:cubicBezTo>
                    <a:cubicBezTo>
                      <a:pt x="12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2" y="417"/>
                      <a:pt x="8" y="417"/>
                    </a:cubicBezTo>
                    <a:cubicBezTo>
                      <a:pt x="3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3" y="321"/>
                      <a:pt x="8" y="321"/>
                    </a:cubicBezTo>
                    <a:cubicBezTo>
                      <a:pt x="12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2" y="337"/>
                      <a:pt x="8" y="337"/>
                    </a:cubicBezTo>
                    <a:cubicBezTo>
                      <a:pt x="3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3" y="241"/>
                      <a:pt x="8" y="241"/>
                    </a:cubicBezTo>
                    <a:cubicBezTo>
                      <a:pt x="12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2" y="257"/>
                      <a:pt x="8" y="257"/>
                    </a:cubicBezTo>
                    <a:cubicBezTo>
                      <a:pt x="3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3" y="161"/>
                      <a:pt x="8" y="161"/>
                    </a:cubicBezTo>
                    <a:cubicBezTo>
                      <a:pt x="12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2" y="177"/>
                      <a:pt x="8" y="177"/>
                    </a:cubicBezTo>
                    <a:cubicBezTo>
                      <a:pt x="3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3" y="81"/>
                      <a:pt x="8" y="81"/>
                    </a:cubicBezTo>
                    <a:cubicBezTo>
                      <a:pt x="12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2" y="97"/>
                      <a:pt x="8" y="97"/>
                    </a:cubicBezTo>
                    <a:cubicBezTo>
                      <a:pt x="3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3" y="1"/>
                      <a:pt x="8" y="1"/>
                    </a:cubicBezTo>
                    <a:cubicBezTo>
                      <a:pt x="12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2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lose/>
                    <a:moveTo>
                      <a:pt x="87" y="0"/>
                    </a:moveTo>
                    <a:lnTo>
                      <a:pt x="87" y="0"/>
                    </a:lnTo>
                    <a:cubicBezTo>
                      <a:pt x="91" y="0"/>
                      <a:pt x="95" y="4"/>
                      <a:pt x="95" y="8"/>
                    </a:cubicBezTo>
                    <a:cubicBezTo>
                      <a:pt x="95" y="13"/>
                      <a:pt x="91" y="16"/>
                      <a:pt x="87" y="16"/>
                    </a:cubicBezTo>
                    <a:lnTo>
                      <a:pt x="87" y="16"/>
                    </a:lnTo>
                    <a:cubicBezTo>
                      <a:pt x="83" y="16"/>
                      <a:pt x="79" y="13"/>
                      <a:pt x="79" y="8"/>
                    </a:cubicBezTo>
                    <a:cubicBezTo>
                      <a:pt x="79" y="4"/>
                      <a:pt x="83" y="0"/>
                      <a:pt x="87" y="0"/>
                    </a:cubicBezTo>
                    <a:close/>
                    <a:moveTo>
                      <a:pt x="167" y="0"/>
                    </a:moveTo>
                    <a:lnTo>
                      <a:pt x="167" y="0"/>
                    </a:lnTo>
                    <a:cubicBezTo>
                      <a:pt x="171" y="0"/>
                      <a:pt x="175" y="4"/>
                      <a:pt x="175" y="8"/>
                    </a:cubicBezTo>
                    <a:cubicBezTo>
                      <a:pt x="175" y="13"/>
                      <a:pt x="171" y="16"/>
                      <a:pt x="167" y="16"/>
                    </a:cubicBezTo>
                    <a:lnTo>
                      <a:pt x="167" y="16"/>
                    </a:lnTo>
                    <a:cubicBezTo>
                      <a:pt x="163" y="16"/>
                      <a:pt x="159" y="13"/>
                      <a:pt x="159" y="8"/>
                    </a:cubicBezTo>
                    <a:cubicBezTo>
                      <a:pt x="159" y="4"/>
                      <a:pt x="163" y="0"/>
                      <a:pt x="167" y="0"/>
                    </a:cubicBezTo>
                    <a:close/>
                    <a:moveTo>
                      <a:pt x="247" y="0"/>
                    </a:moveTo>
                    <a:lnTo>
                      <a:pt x="247" y="0"/>
                    </a:lnTo>
                    <a:cubicBezTo>
                      <a:pt x="251" y="0"/>
                      <a:pt x="255" y="4"/>
                      <a:pt x="255" y="8"/>
                    </a:cubicBezTo>
                    <a:cubicBezTo>
                      <a:pt x="255" y="13"/>
                      <a:pt x="251" y="16"/>
                      <a:pt x="247" y="16"/>
                    </a:cubicBezTo>
                    <a:lnTo>
                      <a:pt x="247" y="16"/>
                    </a:lnTo>
                    <a:cubicBezTo>
                      <a:pt x="243" y="16"/>
                      <a:pt x="239" y="13"/>
                      <a:pt x="239" y="8"/>
                    </a:cubicBezTo>
                    <a:cubicBezTo>
                      <a:pt x="239" y="4"/>
                      <a:pt x="243" y="0"/>
                      <a:pt x="247" y="0"/>
                    </a:cubicBezTo>
                    <a:close/>
                    <a:moveTo>
                      <a:pt x="327" y="0"/>
                    </a:moveTo>
                    <a:lnTo>
                      <a:pt x="327" y="0"/>
                    </a:lnTo>
                    <a:cubicBezTo>
                      <a:pt x="331" y="0"/>
                      <a:pt x="335" y="4"/>
                      <a:pt x="335" y="8"/>
                    </a:cubicBezTo>
                    <a:cubicBezTo>
                      <a:pt x="335" y="13"/>
                      <a:pt x="331" y="16"/>
                      <a:pt x="327" y="16"/>
                    </a:cubicBezTo>
                    <a:lnTo>
                      <a:pt x="327" y="16"/>
                    </a:lnTo>
                    <a:cubicBezTo>
                      <a:pt x="323" y="16"/>
                      <a:pt x="319" y="13"/>
                      <a:pt x="319" y="8"/>
                    </a:cubicBezTo>
                    <a:cubicBezTo>
                      <a:pt x="319" y="4"/>
                      <a:pt x="323" y="0"/>
                      <a:pt x="327" y="0"/>
                    </a:cubicBezTo>
                    <a:close/>
                    <a:moveTo>
                      <a:pt x="407" y="0"/>
                    </a:moveTo>
                    <a:lnTo>
                      <a:pt x="407" y="0"/>
                    </a:lnTo>
                    <a:cubicBezTo>
                      <a:pt x="411" y="0"/>
                      <a:pt x="415" y="4"/>
                      <a:pt x="415" y="8"/>
                    </a:cubicBezTo>
                    <a:cubicBezTo>
                      <a:pt x="415" y="13"/>
                      <a:pt x="411" y="16"/>
                      <a:pt x="407" y="16"/>
                    </a:cubicBezTo>
                    <a:lnTo>
                      <a:pt x="407" y="16"/>
                    </a:lnTo>
                    <a:cubicBezTo>
                      <a:pt x="403" y="16"/>
                      <a:pt x="399" y="13"/>
                      <a:pt x="399" y="8"/>
                    </a:cubicBezTo>
                    <a:cubicBezTo>
                      <a:pt x="399" y="4"/>
                      <a:pt x="403" y="0"/>
                      <a:pt x="407" y="0"/>
                    </a:cubicBezTo>
                    <a:close/>
                    <a:moveTo>
                      <a:pt x="487" y="0"/>
                    </a:moveTo>
                    <a:lnTo>
                      <a:pt x="487" y="0"/>
                    </a:lnTo>
                    <a:cubicBezTo>
                      <a:pt x="492" y="0"/>
                      <a:pt x="495" y="4"/>
                      <a:pt x="495" y="8"/>
                    </a:cubicBezTo>
                    <a:cubicBezTo>
                      <a:pt x="495" y="13"/>
                      <a:pt x="492" y="16"/>
                      <a:pt x="487" y="16"/>
                    </a:cubicBezTo>
                    <a:lnTo>
                      <a:pt x="487" y="16"/>
                    </a:lnTo>
                    <a:cubicBezTo>
                      <a:pt x="483" y="16"/>
                      <a:pt x="479" y="13"/>
                      <a:pt x="479" y="8"/>
                    </a:cubicBezTo>
                    <a:cubicBezTo>
                      <a:pt x="479" y="4"/>
                      <a:pt x="483" y="0"/>
                      <a:pt x="487" y="0"/>
                    </a:cubicBezTo>
                    <a:close/>
                    <a:moveTo>
                      <a:pt x="567" y="0"/>
                    </a:moveTo>
                    <a:lnTo>
                      <a:pt x="567" y="0"/>
                    </a:lnTo>
                    <a:cubicBezTo>
                      <a:pt x="572" y="0"/>
                      <a:pt x="575" y="4"/>
                      <a:pt x="575" y="8"/>
                    </a:cubicBezTo>
                    <a:cubicBezTo>
                      <a:pt x="575" y="13"/>
                      <a:pt x="572" y="16"/>
                      <a:pt x="567" y="16"/>
                    </a:cubicBezTo>
                    <a:lnTo>
                      <a:pt x="567" y="16"/>
                    </a:lnTo>
                    <a:cubicBezTo>
                      <a:pt x="563" y="16"/>
                      <a:pt x="559" y="13"/>
                      <a:pt x="559" y="8"/>
                    </a:cubicBezTo>
                    <a:cubicBezTo>
                      <a:pt x="559" y="4"/>
                      <a:pt x="563" y="0"/>
                      <a:pt x="567" y="0"/>
                    </a:cubicBezTo>
                    <a:close/>
                    <a:moveTo>
                      <a:pt x="647" y="0"/>
                    </a:moveTo>
                    <a:lnTo>
                      <a:pt x="647" y="0"/>
                    </a:lnTo>
                    <a:cubicBezTo>
                      <a:pt x="652" y="0"/>
                      <a:pt x="655" y="4"/>
                      <a:pt x="655" y="8"/>
                    </a:cubicBezTo>
                    <a:cubicBezTo>
                      <a:pt x="655" y="13"/>
                      <a:pt x="652" y="16"/>
                      <a:pt x="647" y="16"/>
                    </a:cubicBezTo>
                    <a:lnTo>
                      <a:pt x="647" y="16"/>
                    </a:lnTo>
                    <a:cubicBezTo>
                      <a:pt x="643" y="16"/>
                      <a:pt x="639" y="13"/>
                      <a:pt x="639" y="8"/>
                    </a:cubicBezTo>
                    <a:cubicBezTo>
                      <a:pt x="639" y="4"/>
                      <a:pt x="643" y="0"/>
                      <a:pt x="647" y="0"/>
                    </a:cubicBezTo>
                    <a:close/>
                    <a:moveTo>
                      <a:pt x="727" y="0"/>
                    </a:moveTo>
                    <a:lnTo>
                      <a:pt x="727" y="0"/>
                    </a:lnTo>
                    <a:cubicBezTo>
                      <a:pt x="732" y="0"/>
                      <a:pt x="735" y="4"/>
                      <a:pt x="735" y="8"/>
                    </a:cubicBezTo>
                    <a:cubicBezTo>
                      <a:pt x="735" y="13"/>
                      <a:pt x="732" y="16"/>
                      <a:pt x="727" y="16"/>
                    </a:cubicBezTo>
                    <a:lnTo>
                      <a:pt x="727" y="16"/>
                    </a:lnTo>
                    <a:cubicBezTo>
                      <a:pt x="723" y="16"/>
                      <a:pt x="719" y="13"/>
                      <a:pt x="719" y="8"/>
                    </a:cubicBezTo>
                    <a:cubicBezTo>
                      <a:pt x="719" y="4"/>
                      <a:pt x="723" y="0"/>
                      <a:pt x="727" y="0"/>
                    </a:cubicBezTo>
                    <a:close/>
                    <a:moveTo>
                      <a:pt x="807" y="0"/>
                    </a:moveTo>
                    <a:lnTo>
                      <a:pt x="807" y="0"/>
                    </a:lnTo>
                    <a:cubicBezTo>
                      <a:pt x="812" y="0"/>
                      <a:pt x="815" y="4"/>
                      <a:pt x="815" y="8"/>
                    </a:cubicBezTo>
                    <a:cubicBezTo>
                      <a:pt x="815" y="13"/>
                      <a:pt x="812" y="16"/>
                      <a:pt x="807" y="16"/>
                    </a:cubicBezTo>
                    <a:lnTo>
                      <a:pt x="807" y="16"/>
                    </a:lnTo>
                    <a:cubicBezTo>
                      <a:pt x="803" y="16"/>
                      <a:pt x="799" y="13"/>
                      <a:pt x="799" y="8"/>
                    </a:cubicBezTo>
                    <a:cubicBezTo>
                      <a:pt x="799" y="4"/>
                      <a:pt x="803" y="0"/>
                      <a:pt x="80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ubicBezTo>
                      <a:pt x="892" y="0"/>
                      <a:pt x="895" y="4"/>
                      <a:pt x="895" y="8"/>
                    </a:cubicBezTo>
                    <a:cubicBezTo>
                      <a:pt x="895" y="13"/>
                      <a:pt x="892" y="16"/>
                      <a:pt x="887" y="16"/>
                    </a:cubicBezTo>
                    <a:lnTo>
                      <a:pt x="887" y="16"/>
                    </a:lnTo>
                    <a:cubicBezTo>
                      <a:pt x="883" y="16"/>
                      <a:pt x="879" y="13"/>
                      <a:pt x="879" y="8"/>
                    </a:cubicBezTo>
                    <a:cubicBezTo>
                      <a:pt x="879" y="4"/>
                      <a:pt x="883" y="0"/>
                      <a:pt x="887" y="0"/>
                    </a:cubicBezTo>
                    <a:close/>
                    <a:moveTo>
                      <a:pt x="967" y="0"/>
                    </a:moveTo>
                    <a:lnTo>
                      <a:pt x="967" y="0"/>
                    </a:lnTo>
                    <a:cubicBezTo>
                      <a:pt x="972" y="0"/>
                      <a:pt x="975" y="4"/>
                      <a:pt x="975" y="8"/>
                    </a:cubicBezTo>
                    <a:cubicBezTo>
                      <a:pt x="975" y="13"/>
                      <a:pt x="972" y="16"/>
                      <a:pt x="967" y="16"/>
                    </a:cubicBezTo>
                    <a:lnTo>
                      <a:pt x="967" y="16"/>
                    </a:lnTo>
                    <a:cubicBezTo>
                      <a:pt x="963" y="16"/>
                      <a:pt x="959" y="13"/>
                      <a:pt x="959" y="8"/>
                    </a:cubicBezTo>
                    <a:cubicBezTo>
                      <a:pt x="959" y="4"/>
                      <a:pt x="963" y="0"/>
                      <a:pt x="967" y="0"/>
                    </a:cubicBezTo>
                    <a:close/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1052" y="0"/>
                      <a:pt x="1055" y="4"/>
                      <a:pt x="1055" y="8"/>
                    </a:cubicBezTo>
                    <a:cubicBezTo>
                      <a:pt x="1055" y="13"/>
                      <a:pt x="1052" y="16"/>
                      <a:pt x="1047" y="16"/>
                    </a:cubicBezTo>
                    <a:lnTo>
                      <a:pt x="1047" y="16"/>
                    </a:lnTo>
                    <a:cubicBezTo>
                      <a:pt x="1043" y="16"/>
                      <a:pt x="1039" y="13"/>
                      <a:pt x="1039" y="8"/>
                    </a:cubicBezTo>
                    <a:cubicBezTo>
                      <a:pt x="1039" y="4"/>
                      <a:pt x="1043" y="0"/>
                      <a:pt x="1047" y="0"/>
                    </a:cubicBezTo>
                    <a:close/>
                    <a:moveTo>
                      <a:pt x="1127" y="0"/>
                    </a:moveTo>
                    <a:lnTo>
                      <a:pt x="1127" y="0"/>
                    </a:lnTo>
                    <a:cubicBezTo>
                      <a:pt x="1132" y="0"/>
                      <a:pt x="1135" y="4"/>
                      <a:pt x="1135" y="8"/>
                    </a:cubicBezTo>
                    <a:cubicBezTo>
                      <a:pt x="1135" y="13"/>
                      <a:pt x="1132" y="16"/>
                      <a:pt x="1127" y="16"/>
                    </a:cubicBezTo>
                    <a:lnTo>
                      <a:pt x="1127" y="16"/>
                    </a:lnTo>
                    <a:cubicBezTo>
                      <a:pt x="1123" y="16"/>
                      <a:pt x="1119" y="13"/>
                      <a:pt x="1119" y="8"/>
                    </a:cubicBezTo>
                    <a:cubicBezTo>
                      <a:pt x="1119" y="4"/>
                      <a:pt x="1123" y="0"/>
                      <a:pt x="1127" y="0"/>
                    </a:cubicBezTo>
                    <a:close/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212" y="0"/>
                      <a:pt x="1215" y="4"/>
                      <a:pt x="1215" y="8"/>
                    </a:cubicBezTo>
                    <a:cubicBezTo>
                      <a:pt x="1215" y="13"/>
                      <a:pt x="1212" y="16"/>
                      <a:pt x="1207" y="16"/>
                    </a:cubicBezTo>
                    <a:lnTo>
                      <a:pt x="1207" y="16"/>
                    </a:lnTo>
                    <a:cubicBezTo>
                      <a:pt x="1203" y="16"/>
                      <a:pt x="1199" y="13"/>
                      <a:pt x="1199" y="8"/>
                    </a:cubicBezTo>
                    <a:cubicBezTo>
                      <a:pt x="1199" y="4"/>
                      <a:pt x="1203" y="0"/>
                      <a:pt x="1207" y="0"/>
                    </a:cubicBezTo>
                    <a:close/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1292" y="0"/>
                      <a:pt x="1295" y="4"/>
                      <a:pt x="1295" y="8"/>
                    </a:cubicBezTo>
                    <a:cubicBezTo>
                      <a:pt x="1295" y="13"/>
                      <a:pt x="1292" y="16"/>
                      <a:pt x="1287" y="16"/>
                    </a:cubicBezTo>
                    <a:lnTo>
                      <a:pt x="1287" y="16"/>
                    </a:lnTo>
                    <a:cubicBezTo>
                      <a:pt x="1283" y="16"/>
                      <a:pt x="1279" y="13"/>
                      <a:pt x="1279" y="8"/>
                    </a:cubicBezTo>
                    <a:cubicBezTo>
                      <a:pt x="1279" y="4"/>
                      <a:pt x="1283" y="0"/>
                      <a:pt x="1287" y="0"/>
                    </a:cubicBezTo>
                    <a:close/>
                    <a:moveTo>
                      <a:pt x="1367" y="0"/>
                    </a:moveTo>
                    <a:lnTo>
                      <a:pt x="1367" y="0"/>
                    </a:lnTo>
                    <a:cubicBezTo>
                      <a:pt x="1372" y="0"/>
                      <a:pt x="1375" y="4"/>
                      <a:pt x="1375" y="8"/>
                    </a:cubicBezTo>
                    <a:cubicBezTo>
                      <a:pt x="1375" y="13"/>
                      <a:pt x="1372" y="16"/>
                      <a:pt x="1367" y="16"/>
                    </a:cubicBezTo>
                    <a:lnTo>
                      <a:pt x="1367" y="16"/>
                    </a:lnTo>
                    <a:cubicBezTo>
                      <a:pt x="1363" y="16"/>
                      <a:pt x="1359" y="13"/>
                      <a:pt x="1359" y="8"/>
                    </a:cubicBezTo>
                    <a:cubicBezTo>
                      <a:pt x="1359" y="4"/>
                      <a:pt x="1363" y="0"/>
                      <a:pt x="1367" y="0"/>
                    </a:cubicBezTo>
                    <a:close/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452" y="0"/>
                      <a:pt x="1455" y="4"/>
                      <a:pt x="1455" y="8"/>
                    </a:cubicBezTo>
                    <a:cubicBezTo>
                      <a:pt x="1455" y="13"/>
                      <a:pt x="1452" y="16"/>
                      <a:pt x="1447" y="16"/>
                    </a:cubicBezTo>
                    <a:lnTo>
                      <a:pt x="1447" y="16"/>
                    </a:lnTo>
                    <a:cubicBezTo>
                      <a:pt x="1443" y="16"/>
                      <a:pt x="1439" y="13"/>
                      <a:pt x="1439" y="8"/>
                    </a:cubicBezTo>
                    <a:cubicBezTo>
                      <a:pt x="1439" y="4"/>
                      <a:pt x="1443" y="0"/>
                      <a:pt x="1447" y="0"/>
                    </a:cubicBezTo>
                    <a:close/>
                    <a:moveTo>
                      <a:pt x="1467" y="77"/>
                    </a:moveTo>
                    <a:lnTo>
                      <a:pt x="1467" y="77"/>
                    </a:lnTo>
                    <a:cubicBezTo>
                      <a:pt x="1467" y="81"/>
                      <a:pt x="1463" y="85"/>
                      <a:pt x="1459" y="85"/>
                    </a:cubicBezTo>
                    <a:cubicBezTo>
                      <a:pt x="1454" y="85"/>
                      <a:pt x="1451" y="81"/>
                      <a:pt x="1451" y="77"/>
                    </a:cubicBezTo>
                    <a:lnTo>
                      <a:pt x="1451" y="77"/>
                    </a:lnTo>
                    <a:cubicBezTo>
                      <a:pt x="1451" y="72"/>
                      <a:pt x="1454" y="69"/>
                      <a:pt x="1459" y="69"/>
                    </a:cubicBezTo>
                    <a:cubicBezTo>
                      <a:pt x="1463" y="69"/>
                      <a:pt x="1467" y="72"/>
                      <a:pt x="1467" y="77"/>
                    </a:cubicBezTo>
                    <a:close/>
                    <a:moveTo>
                      <a:pt x="1467" y="157"/>
                    </a:moveTo>
                    <a:lnTo>
                      <a:pt x="1467" y="157"/>
                    </a:lnTo>
                    <a:cubicBezTo>
                      <a:pt x="1467" y="161"/>
                      <a:pt x="1463" y="165"/>
                      <a:pt x="1459" y="165"/>
                    </a:cubicBezTo>
                    <a:cubicBezTo>
                      <a:pt x="1454" y="165"/>
                      <a:pt x="1451" y="161"/>
                      <a:pt x="1451" y="157"/>
                    </a:cubicBezTo>
                    <a:lnTo>
                      <a:pt x="1451" y="157"/>
                    </a:lnTo>
                    <a:cubicBezTo>
                      <a:pt x="1451" y="152"/>
                      <a:pt x="1454" y="149"/>
                      <a:pt x="1459" y="149"/>
                    </a:cubicBezTo>
                    <a:cubicBezTo>
                      <a:pt x="1463" y="149"/>
                      <a:pt x="1467" y="152"/>
                      <a:pt x="1467" y="157"/>
                    </a:cubicBezTo>
                    <a:close/>
                    <a:moveTo>
                      <a:pt x="1467" y="237"/>
                    </a:moveTo>
                    <a:lnTo>
                      <a:pt x="1467" y="237"/>
                    </a:lnTo>
                    <a:cubicBezTo>
                      <a:pt x="1467" y="241"/>
                      <a:pt x="1463" y="245"/>
                      <a:pt x="1459" y="245"/>
                    </a:cubicBezTo>
                    <a:cubicBezTo>
                      <a:pt x="1454" y="245"/>
                      <a:pt x="1451" y="241"/>
                      <a:pt x="1451" y="237"/>
                    </a:cubicBezTo>
                    <a:lnTo>
                      <a:pt x="1451" y="237"/>
                    </a:lnTo>
                    <a:cubicBezTo>
                      <a:pt x="1451" y="232"/>
                      <a:pt x="1454" y="229"/>
                      <a:pt x="1459" y="229"/>
                    </a:cubicBezTo>
                    <a:cubicBezTo>
                      <a:pt x="1463" y="229"/>
                      <a:pt x="1467" y="232"/>
                      <a:pt x="1467" y="237"/>
                    </a:cubicBezTo>
                    <a:close/>
                    <a:moveTo>
                      <a:pt x="1467" y="317"/>
                    </a:moveTo>
                    <a:lnTo>
                      <a:pt x="1467" y="317"/>
                    </a:lnTo>
                    <a:cubicBezTo>
                      <a:pt x="1467" y="321"/>
                      <a:pt x="1463" y="325"/>
                      <a:pt x="1459" y="325"/>
                    </a:cubicBezTo>
                    <a:cubicBezTo>
                      <a:pt x="1454" y="325"/>
                      <a:pt x="1451" y="321"/>
                      <a:pt x="1451" y="317"/>
                    </a:cubicBezTo>
                    <a:lnTo>
                      <a:pt x="1451" y="317"/>
                    </a:lnTo>
                    <a:cubicBezTo>
                      <a:pt x="1451" y="312"/>
                      <a:pt x="1454" y="309"/>
                      <a:pt x="1459" y="309"/>
                    </a:cubicBezTo>
                    <a:cubicBezTo>
                      <a:pt x="1463" y="309"/>
                      <a:pt x="1467" y="312"/>
                      <a:pt x="1467" y="317"/>
                    </a:cubicBezTo>
                    <a:close/>
                    <a:moveTo>
                      <a:pt x="1467" y="397"/>
                    </a:moveTo>
                    <a:lnTo>
                      <a:pt x="1467" y="397"/>
                    </a:lnTo>
                    <a:cubicBezTo>
                      <a:pt x="1467" y="401"/>
                      <a:pt x="1463" y="405"/>
                      <a:pt x="1459" y="405"/>
                    </a:cubicBezTo>
                    <a:cubicBezTo>
                      <a:pt x="1454" y="405"/>
                      <a:pt x="1451" y="401"/>
                      <a:pt x="1451" y="397"/>
                    </a:cubicBezTo>
                    <a:lnTo>
                      <a:pt x="1451" y="397"/>
                    </a:lnTo>
                    <a:cubicBezTo>
                      <a:pt x="1451" y="392"/>
                      <a:pt x="1454" y="389"/>
                      <a:pt x="1459" y="389"/>
                    </a:cubicBezTo>
                    <a:cubicBezTo>
                      <a:pt x="1463" y="389"/>
                      <a:pt x="1467" y="392"/>
                      <a:pt x="1467" y="397"/>
                    </a:cubicBezTo>
                    <a:close/>
                    <a:moveTo>
                      <a:pt x="1467" y="477"/>
                    </a:moveTo>
                    <a:lnTo>
                      <a:pt x="1467" y="477"/>
                    </a:lnTo>
                    <a:cubicBezTo>
                      <a:pt x="1467" y="481"/>
                      <a:pt x="1463" y="485"/>
                      <a:pt x="1459" y="485"/>
                    </a:cubicBezTo>
                    <a:cubicBezTo>
                      <a:pt x="1454" y="485"/>
                      <a:pt x="1451" y="481"/>
                      <a:pt x="1451" y="477"/>
                    </a:cubicBezTo>
                    <a:lnTo>
                      <a:pt x="1451" y="477"/>
                    </a:lnTo>
                    <a:cubicBezTo>
                      <a:pt x="1451" y="472"/>
                      <a:pt x="1454" y="469"/>
                      <a:pt x="1459" y="469"/>
                    </a:cubicBezTo>
                    <a:cubicBezTo>
                      <a:pt x="1463" y="469"/>
                      <a:pt x="1467" y="472"/>
                      <a:pt x="1467" y="477"/>
                    </a:cubicBezTo>
                    <a:close/>
                    <a:moveTo>
                      <a:pt x="1467" y="557"/>
                    </a:moveTo>
                    <a:lnTo>
                      <a:pt x="1467" y="557"/>
                    </a:lnTo>
                    <a:cubicBezTo>
                      <a:pt x="1467" y="561"/>
                      <a:pt x="1463" y="565"/>
                      <a:pt x="1459" y="565"/>
                    </a:cubicBezTo>
                    <a:cubicBezTo>
                      <a:pt x="1454" y="565"/>
                      <a:pt x="1451" y="561"/>
                      <a:pt x="1451" y="557"/>
                    </a:cubicBezTo>
                    <a:lnTo>
                      <a:pt x="1451" y="557"/>
                    </a:lnTo>
                    <a:cubicBezTo>
                      <a:pt x="1451" y="552"/>
                      <a:pt x="1454" y="549"/>
                      <a:pt x="1459" y="549"/>
                    </a:cubicBezTo>
                    <a:cubicBezTo>
                      <a:pt x="1463" y="549"/>
                      <a:pt x="1467" y="552"/>
                      <a:pt x="1467" y="557"/>
                    </a:cubicBezTo>
                    <a:close/>
                    <a:moveTo>
                      <a:pt x="1467" y="637"/>
                    </a:moveTo>
                    <a:lnTo>
                      <a:pt x="1467" y="637"/>
                    </a:lnTo>
                    <a:cubicBezTo>
                      <a:pt x="1467" y="641"/>
                      <a:pt x="1463" y="645"/>
                      <a:pt x="1459" y="645"/>
                    </a:cubicBezTo>
                    <a:cubicBezTo>
                      <a:pt x="1454" y="645"/>
                      <a:pt x="1451" y="641"/>
                      <a:pt x="1451" y="637"/>
                    </a:cubicBezTo>
                    <a:lnTo>
                      <a:pt x="1451" y="637"/>
                    </a:lnTo>
                    <a:cubicBezTo>
                      <a:pt x="1451" y="632"/>
                      <a:pt x="1454" y="629"/>
                      <a:pt x="1459" y="629"/>
                    </a:cubicBezTo>
                    <a:cubicBezTo>
                      <a:pt x="1463" y="629"/>
                      <a:pt x="1467" y="632"/>
                      <a:pt x="1467" y="637"/>
                    </a:cubicBezTo>
                    <a:close/>
                    <a:moveTo>
                      <a:pt x="1467" y="717"/>
                    </a:moveTo>
                    <a:lnTo>
                      <a:pt x="1467" y="717"/>
                    </a:lnTo>
                    <a:cubicBezTo>
                      <a:pt x="1467" y="721"/>
                      <a:pt x="1463" y="725"/>
                      <a:pt x="1459" y="725"/>
                    </a:cubicBezTo>
                    <a:cubicBezTo>
                      <a:pt x="1454" y="725"/>
                      <a:pt x="1451" y="721"/>
                      <a:pt x="1451" y="717"/>
                    </a:cubicBezTo>
                    <a:lnTo>
                      <a:pt x="1451" y="717"/>
                    </a:lnTo>
                    <a:cubicBezTo>
                      <a:pt x="1451" y="712"/>
                      <a:pt x="1454" y="709"/>
                      <a:pt x="1459" y="709"/>
                    </a:cubicBezTo>
                    <a:cubicBezTo>
                      <a:pt x="1463" y="709"/>
                      <a:pt x="1467" y="712"/>
                      <a:pt x="1467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9" name="Rectangle 1157">
                <a:extLst>
                  <a:ext uri="{FF2B5EF4-FFF2-40B4-BE49-F238E27FC236}">
                    <a16:creationId xmlns="" xmlns:a16="http://schemas.microsoft.com/office/drawing/2014/main" id="{DD9B015E-67C2-403E-88B4-0EADE61A2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" y="2531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50" name="Rectangle 1158">
                <a:extLst>
                  <a:ext uri="{FF2B5EF4-FFF2-40B4-BE49-F238E27FC236}">
                    <a16:creationId xmlns="" xmlns:a16="http://schemas.microsoft.com/office/drawing/2014/main" id="{F42F9387-357E-42A2-914C-5F531E238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2575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51" name="Rectangle 1159">
                <a:extLst>
                  <a:ext uri="{FF2B5EF4-FFF2-40B4-BE49-F238E27FC236}">
                    <a16:creationId xmlns="" xmlns:a16="http://schemas.microsoft.com/office/drawing/2014/main" id="{43F322A7-1F4D-43B0-8BC8-4547955C5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262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(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52" name="Rectangle 1160">
                <a:extLst>
                  <a:ext uri="{FF2B5EF4-FFF2-40B4-BE49-F238E27FC236}">
                    <a16:creationId xmlns="" xmlns:a16="http://schemas.microsoft.com/office/drawing/2014/main" id="{BC57E858-8120-460B-902F-A80C5B2A9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" y="2622"/>
                <a:ext cx="1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Days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53" name="Rectangle 1161">
                <a:extLst>
                  <a:ext uri="{FF2B5EF4-FFF2-40B4-BE49-F238E27FC236}">
                    <a16:creationId xmlns="" xmlns:a16="http://schemas.microsoft.com/office/drawing/2014/main" id="{8C6B73DE-E29E-4904-8C65-62C0FE8C6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22"/>
                <a:ext cx="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54" name="Rectangle 1162">
                <a:extLst>
                  <a:ext uri="{FF2B5EF4-FFF2-40B4-BE49-F238E27FC236}">
                    <a16:creationId xmlns="" xmlns:a16="http://schemas.microsoft.com/office/drawing/2014/main" id="{ADD24528-960B-4543-AB3A-D91E86BAE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488"/>
                <a:ext cx="563" cy="44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5" name="Freeform 1163">
                <a:extLst>
                  <a:ext uri="{FF2B5EF4-FFF2-40B4-BE49-F238E27FC236}">
                    <a16:creationId xmlns="" xmlns:a16="http://schemas.microsoft.com/office/drawing/2014/main" id="{0B78C308-C9FB-4A20-A2B7-F03637F471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" y="1490"/>
                <a:ext cx="555" cy="438"/>
              </a:xfrm>
              <a:custGeom>
                <a:avLst/>
                <a:gdLst>
                  <a:gd name="T0" fmla="*/ 397 w 1830"/>
                  <a:gd name="T1" fmla="*/ 0 h 1921"/>
                  <a:gd name="T2" fmla="*/ 317 w 1830"/>
                  <a:gd name="T3" fmla="*/ 16 h 1921"/>
                  <a:gd name="T4" fmla="*/ 317 w 1830"/>
                  <a:gd name="T5" fmla="*/ 0 h 1921"/>
                  <a:gd name="T6" fmla="*/ 13 w 1830"/>
                  <a:gd name="T7" fmla="*/ 16 h 1921"/>
                  <a:gd name="T8" fmla="*/ 133 w 1830"/>
                  <a:gd name="T9" fmla="*/ 8 h 1921"/>
                  <a:gd name="T10" fmla="*/ 8 w 1830"/>
                  <a:gd name="T11" fmla="*/ 203 h 1921"/>
                  <a:gd name="T12" fmla="*/ 16 w 1830"/>
                  <a:gd name="T13" fmla="*/ 83 h 1921"/>
                  <a:gd name="T14" fmla="*/ 0 w 1830"/>
                  <a:gd name="T15" fmla="*/ 387 h 1921"/>
                  <a:gd name="T16" fmla="*/ 16 w 1830"/>
                  <a:gd name="T17" fmla="*/ 467 h 1921"/>
                  <a:gd name="T18" fmla="*/ 0 w 1830"/>
                  <a:gd name="T19" fmla="*/ 467 h 1921"/>
                  <a:gd name="T20" fmla="*/ 16 w 1830"/>
                  <a:gd name="T21" fmla="*/ 771 h 1921"/>
                  <a:gd name="T22" fmla="*/ 8 w 1830"/>
                  <a:gd name="T23" fmla="*/ 651 h 1921"/>
                  <a:gd name="T24" fmla="*/ 8 w 1830"/>
                  <a:gd name="T25" fmla="*/ 971 h 1921"/>
                  <a:gd name="T26" fmla="*/ 16 w 1830"/>
                  <a:gd name="T27" fmla="*/ 851 h 1921"/>
                  <a:gd name="T28" fmla="*/ 0 w 1830"/>
                  <a:gd name="T29" fmla="*/ 1155 h 1921"/>
                  <a:gd name="T30" fmla="*/ 16 w 1830"/>
                  <a:gd name="T31" fmla="*/ 1235 h 1921"/>
                  <a:gd name="T32" fmla="*/ 0 w 1830"/>
                  <a:gd name="T33" fmla="*/ 1235 h 1921"/>
                  <a:gd name="T34" fmla="*/ 16 w 1830"/>
                  <a:gd name="T35" fmla="*/ 1539 h 1921"/>
                  <a:gd name="T36" fmla="*/ 8 w 1830"/>
                  <a:gd name="T37" fmla="*/ 1419 h 1921"/>
                  <a:gd name="T38" fmla="*/ 8 w 1830"/>
                  <a:gd name="T39" fmla="*/ 1739 h 1921"/>
                  <a:gd name="T40" fmla="*/ 16 w 1830"/>
                  <a:gd name="T41" fmla="*/ 1619 h 1921"/>
                  <a:gd name="T42" fmla="*/ 18 w 1830"/>
                  <a:gd name="T43" fmla="*/ 1905 h 1921"/>
                  <a:gd name="T44" fmla="*/ 0 w 1830"/>
                  <a:gd name="T45" fmla="*/ 1913 h 1921"/>
                  <a:gd name="T46" fmla="*/ 98 w 1830"/>
                  <a:gd name="T47" fmla="*/ 1905 h 1921"/>
                  <a:gd name="T48" fmla="*/ 98 w 1830"/>
                  <a:gd name="T49" fmla="*/ 1921 h 1921"/>
                  <a:gd name="T50" fmla="*/ 402 w 1830"/>
                  <a:gd name="T51" fmla="*/ 1905 h 1921"/>
                  <a:gd name="T52" fmla="*/ 282 w 1830"/>
                  <a:gd name="T53" fmla="*/ 1913 h 1921"/>
                  <a:gd name="T54" fmla="*/ 602 w 1830"/>
                  <a:gd name="T55" fmla="*/ 1913 h 1921"/>
                  <a:gd name="T56" fmla="*/ 482 w 1830"/>
                  <a:gd name="T57" fmla="*/ 1905 h 1921"/>
                  <a:gd name="T58" fmla="*/ 786 w 1830"/>
                  <a:gd name="T59" fmla="*/ 1921 h 1921"/>
                  <a:gd name="T60" fmla="*/ 866 w 1830"/>
                  <a:gd name="T61" fmla="*/ 1905 h 1921"/>
                  <a:gd name="T62" fmla="*/ 866 w 1830"/>
                  <a:gd name="T63" fmla="*/ 1921 h 1921"/>
                  <a:gd name="T64" fmla="*/ 1170 w 1830"/>
                  <a:gd name="T65" fmla="*/ 1905 h 1921"/>
                  <a:gd name="T66" fmla="*/ 1050 w 1830"/>
                  <a:gd name="T67" fmla="*/ 1913 h 1921"/>
                  <a:gd name="T68" fmla="*/ 1370 w 1830"/>
                  <a:gd name="T69" fmla="*/ 1913 h 1921"/>
                  <a:gd name="T70" fmla="*/ 1250 w 1830"/>
                  <a:gd name="T71" fmla="*/ 1905 h 1921"/>
                  <a:gd name="T72" fmla="*/ 1554 w 1830"/>
                  <a:gd name="T73" fmla="*/ 1921 h 1921"/>
                  <a:gd name="T74" fmla="*/ 1634 w 1830"/>
                  <a:gd name="T75" fmla="*/ 1905 h 1921"/>
                  <a:gd name="T76" fmla="*/ 1634 w 1830"/>
                  <a:gd name="T77" fmla="*/ 1921 h 1921"/>
                  <a:gd name="T78" fmla="*/ 1814 w 1830"/>
                  <a:gd name="T79" fmla="*/ 1798 h 1921"/>
                  <a:gd name="T80" fmla="*/ 1822 w 1830"/>
                  <a:gd name="T81" fmla="*/ 1918 h 1921"/>
                  <a:gd name="T82" fmla="*/ 1822 w 1830"/>
                  <a:gd name="T83" fmla="*/ 1598 h 1921"/>
                  <a:gd name="T84" fmla="*/ 1814 w 1830"/>
                  <a:gd name="T85" fmla="*/ 1718 h 1921"/>
                  <a:gd name="T86" fmla="*/ 1830 w 1830"/>
                  <a:gd name="T87" fmla="*/ 1414 h 1921"/>
                  <a:gd name="T88" fmla="*/ 1814 w 1830"/>
                  <a:gd name="T89" fmla="*/ 1334 h 1921"/>
                  <a:gd name="T90" fmla="*/ 1830 w 1830"/>
                  <a:gd name="T91" fmla="*/ 1334 h 1921"/>
                  <a:gd name="T92" fmla="*/ 1814 w 1830"/>
                  <a:gd name="T93" fmla="*/ 1030 h 1921"/>
                  <a:gd name="T94" fmla="*/ 1822 w 1830"/>
                  <a:gd name="T95" fmla="*/ 1150 h 1921"/>
                  <a:gd name="T96" fmla="*/ 1822 w 1830"/>
                  <a:gd name="T97" fmla="*/ 830 h 1921"/>
                  <a:gd name="T98" fmla="*/ 1814 w 1830"/>
                  <a:gd name="T99" fmla="*/ 950 h 1921"/>
                  <a:gd name="T100" fmla="*/ 1830 w 1830"/>
                  <a:gd name="T101" fmla="*/ 646 h 1921"/>
                  <a:gd name="T102" fmla="*/ 1814 w 1830"/>
                  <a:gd name="T103" fmla="*/ 566 h 1921"/>
                  <a:gd name="T104" fmla="*/ 1830 w 1830"/>
                  <a:gd name="T105" fmla="*/ 566 h 1921"/>
                  <a:gd name="T106" fmla="*/ 1814 w 1830"/>
                  <a:gd name="T107" fmla="*/ 262 h 1921"/>
                  <a:gd name="T108" fmla="*/ 1822 w 1830"/>
                  <a:gd name="T109" fmla="*/ 382 h 1921"/>
                  <a:gd name="T110" fmla="*/ 1822 w 1830"/>
                  <a:gd name="T111" fmla="*/ 62 h 1921"/>
                  <a:gd name="T112" fmla="*/ 1814 w 1830"/>
                  <a:gd name="T113" fmla="*/ 182 h 1921"/>
                  <a:gd name="T114" fmla="*/ 1691 w 1830"/>
                  <a:gd name="T115" fmla="*/ 0 h 1921"/>
                  <a:gd name="T116" fmla="*/ 1611 w 1830"/>
                  <a:gd name="T117" fmla="*/ 16 h 1921"/>
                  <a:gd name="T118" fmla="*/ 1611 w 1830"/>
                  <a:gd name="T119" fmla="*/ 0 h 1921"/>
                  <a:gd name="T120" fmla="*/ 1321 w 1830"/>
                  <a:gd name="T121" fmla="*/ 16 h 1921"/>
                  <a:gd name="T122" fmla="*/ 1427 w 1830"/>
                  <a:gd name="T123" fmla="*/ 8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0" h="1921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3"/>
                      <a:pt x="389" y="8"/>
                    </a:cubicBezTo>
                    <a:cubicBezTo>
                      <a:pt x="389" y="4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3" y="0"/>
                      <a:pt x="517" y="4"/>
                      <a:pt x="517" y="8"/>
                    </a:cubicBezTo>
                    <a:cubicBezTo>
                      <a:pt x="517" y="13"/>
                      <a:pt x="513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3"/>
                      <a:pt x="197" y="8"/>
                    </a:cubicBezTo>
                    <a:cubicBezTo>
                      <a:pt x="197" y="4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1" y="0"/>
                      <a:pt x="325" y="4"/>
                      <a:pt x="325" y="8"/>
                    </a:cubicBezTo>
                    <a:cubicBezTo>
                      <a:pt x="325" y="13"/>
                      <a:pt x="321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9" y="16"/>
                      <a:pt x="5" y="13"/>
                      <a:pt x="5" y="8"/>
                    </a:cubicBezTo>
                    <a:cubicBezTo>
                      <a:pt x="5" y="4"/>
                      <a:pt x="9" y="0"/>
                      <a:pt x="13" y="0"/>
                    </a:cubicBezTo>
                    <a:lnTo>
                      <a:pt x="125" y="0"/>
                    </a:lnTo>
                    <a:cubicBezTo>
                      <a:pt x="129" y="0"/>
                      <a:pt x="133" y="4"/>
                      <a:pt x="133" y="8"/>
                    </a:cubicBezTo>
                    <a:cubicBezTo>
                      <a:pt x="133" y="13"/>
                      <a:pt x="129" y="16"/>
                      <a:pt x="125" y="16"/>
                    </a:cubicBezTo>
                    <a:close/>
                    <a:moveTo>
                      <a:pt x="16" y="83"/>
                    </a:moveTo>
                    <a:lnTo>
                      <a:pt x="16" y="195"/>
                    </a:lnTo>
                    <a:cubicBezTo>
                      <a:pt x="16" y="200"/>
                      <a:pt x="12" y="203"/>
                      <a:pt x="8" y="203"/>
                    </a:cubicBezTo>
                    <a:cubicBezTo>
                      <a:pt x="3" y="203"/>
                      <a:pt x="0" y="200"/>
                      <a:pt x="0" y="195"/>
                    </a:cubicBezTo>
                    <a:lnTo>
                      <a:pt x="0" y="83"/>
                    </a:lnTo>
                    <a:cubicBezTo>
                      <a:pt x="0" y="79"/>
                      <a:pt x="3" y="75"/>
                      <a:pt x="8" y="75"/>
                    </a:cubicBezTo>
                    <a:cubicBezTo>
                      <a:pt x="12" y="75"/>
                      <a:pt x="16" y="79"/>
                      <a:pt x="16" y="83"/>
                    </a:cubicBezTo>
                    <a:close/>
                    <a:moveTo>
                      <a:pt x="16" y="275"/>
                    </a:moveTo>
                    <a:lnTo>
                      <a:pt x="16" y="387"/>
                    </a:lnTo>
                    <a:cubicBezTo>
                      <a:pt x="16" y="392"/>
                      <a:pt x="12" y="395"/>
                      <a:pt x="8" y="395"/>
                    </a:cubicBezTo>
                    <a:cubicBezTo>
                      <a:pt x="3" y="395"/>
                      <a:pt x="0" y="392"/>
                      <a:pt x="0" y="387"/>
                    </a:cubicBezTo>
                    <a:lnTo>
                      <a:pt x="0" y="275"/>
                    </a:lnTo>
                    <a:cubicBezTo>
                      <a:pt x="0" y="271"/>
                      <a:pt x="3" y="267"/>
                      <a:pt x="8" y="267"/>
                    </a:cubicBezTo>
                    <a:cubicBezTo>
                      <a:pt x="12" y="267"/>
                      <a:pt x="16" y="271"/>
                      <a:pt x="16" y="275"/>
                    </a:cubicBezTo>
                    <a:close/>
                    <a:moveTo>
                      <a:pt x="16" y="467"/>
                    </a:moveTo>
                    <a:lnTo>
                      <a:pt x="16" y="579"/>
                    </a:lnTo>
                    <a:cubicBezTo>
                      <a:pt x="16" y="584"/>
                      <a:pt x="12" y="587"/>
                      <a:pt x="8" y="587"/>
                    </a:cubicBezTo>
                    <a:cubicBezTo>
                      <a:pt x="3" y="587"/>
                      <a:pt x="0" y="584"/>
                      <a:pt x="0" y="579"/>
                    </a:cubicBezTo>
                    <a:lnTo>
                      <a:pt x="0" y="467"/>
                    </a:lnTo>
                    <a:cubicBezTo>
                      <a:pt x="0" y="463"/>
                      <a:pt x="3" y="459"/>
                      <a:pt x="8" y="459"/>
                    </a:cubicBezTo>
                    <a:cubicBezTo>
                      <a:pt x="12" y="459"/>
                      <a:pt x="16" y="463"/>
                      <a:pt x="16" y="467"/>
                    </a:cubicBezTo>
                    <a:close/>
                    <a:moveTo>
                      <a:pt x="16" y="659"/>
                    </a:moveTo>
                    <a:lnTo>
                      <a:pt x="16" y="771"/>
                    </a:lnTo>
                    <a:cubicBezTo>
                      <a:pt x="16" y="776"/>
                      <a:pt x="12" y="779"/>
                      <a:pt x="8" y="779"/>
                    </a:cubicBezTo>
                    <a:cubicBezTo>
                      <a:pt x="3" y="779"/>
                      <a:pt x="0" y="776"/>
                      <a:pt x="0" y="771"/>
                    </a:cubicBezTo>
                    <a:lnTo>
                      <a:pt x="0" y="659"/>
                    </a:lnTo>
                    <a:cubicBezTo>
                      <a:pt x="0" y="655"/>
                      <a:pt x="3" y="651"/>
                      <a:pt x="8" y="651"/>
                    </a:cubicBezTo>
                    <a:cubicBezTo>
                      <a:pt x="12" y="651"/>
                      <a:pt x="16" y="655"/>
                      <a:pt x="16" y="659"/>
                    </a:cubicBezTo>
                    <a:close/>
                    <a:moveTo>
                      <a:pt x="16" y="851"/>
                    </a:moveTo>
                    <a:lnTo>
                      <a:pt x="16" y="963"/>
                    </a:lnTo>
                    <a:cubicBezTo>
                      <a:pt x="16" y="968"/>
                      <a:pt x="12" y="971"/>
                      <a:pt x="8" y="971"/>
                    </a:cubicBezTo>
                    <a:cubicBezTo>
                      <a:pt x="3" y="971"/>
                      <a:pt x="0" y="968"/>
                      <a:pt x="0" y="963"/>
                    </a:cubicBezTo>
                    <a:lnTo>
                      <a:pt x="0" y="851"/>
                    </a:lnTo>
                    <a:cubicBezTo>
                      <a:pt x="0" y="847"/>
                      <a:pt x="3" y="843"/>
                      <a:pt x="8" y="843"/>
                    </a:cubicBezTo>
                    <a:cubicBezTo>
                      <a:pt x="12" y="843"/>
                      <a:pt x="16" y="847"/>
                      <a:pt x="16" y="851"/>
                    </a:cubicBezTo>
                    <a:close/>
                    <a:moveTo>
                      <a:pt x="16" y="1043"/>
                    </a:moveTo>
                    <a:lnTo>
                      <a:pt x="16" y="1155"/>
                    </a:lnTo>
                    <a:cubicBezTo>
                      <a:pt x="16" y="1160"/>
                      <a:pt x="12" y="1163"/>
                      <a:pt x="8" y="1163"/>
                    </a:cubicBezTo>
                    <a:cubicBezTo>
                      <a:pt x="3" y="1163"/>
                      <a:pt x="0" y="1160"/>
                      <a:pt x="0" y="1155"/>
                    </a:cubicBezTo>
                    <a:lnTo>
                      <a:pt x="0" y="1043"/>
                    </a:lnTo>
                    <a:cubicBezTo>
                      <a:pt x="0" y="1039"/>
                      <a:pt x="3" y="1035"/>
                      <a:pt x="8" y="1035"/>
                    </a:cubicBezTo>
                    <a:cubicBezTo>
                      <a:pt x="12" y="1035"/>
                      <a:pt x="16" y="1039"/>
                      <a:pt x="16" y="1043"/>
                    </a:cubicBezTo>
                    <a:close/>
                    <a:moveTo>
                      <a:pt x="16" y="1235"/>
                    </a:moveTo>
                    <a:lnTo>
                      <a:pt x="16" y="1347"/>
                    </a:lnTo>
                    <a:cubicBezTo>
                      <a:pt x="16" y="1352"/>
                      <a:pt x="12" y="1355"/>
                      <a:pt x="8" y="1355"/>
                    </a:cubicBezTo>
                    <a:cubicBezTo>
                      <a:pt x="3" y="1355"/>
                      <a:pt x="0" y="1352"/>
                      <a:pt x="0" y="1347"/>
                    </a:cubicBezTo>
                    <a:lnTo>
                      <a:pt x="0" y="1235"/>
                    </a:lnTo>
                    <a:cubicBezTo>
                      <a:pt x="0" y="1231"/>
                      <a:pt x="3" y="1227"/>
                      <a:pt x="8" y="1227"/>
                    </a:cubicBezTo>
                    <a:cubicBezTo>
                      <a:pt x="12" y="1227"/>
                      <a:pt x="16" y="1231"/>
                      <a:pt x="16" y="1235"/>
                    </a:cubicBezTo>
                    <a:close/>
                    <a:moveTo>
                      <a:pt x="16" y="1427"/>
                    </a:moveTo>
                    <a:lnTo>
                      <a:pt x="16" y="1539"/>
                    </a:lnTo>
                    <a:cubicBezTo>
                      <a:pt x="16" y="1544"/>
                      <a:pt x="12" y="1547"/>
                      <a:pt x="8" y="1547"/>
                    </a:cubicBezTo>
                    <a:cubicBezTo>
                      <a:pt x="3" y="1547"/>
                      <a:pt x="0" y="1544"/>
                      <a:pt x="0" y="1539"/>
                    </a:cubicBezTo>
                    <a:lnTo>
                      <a:pt x="0" y="1427"/>
                    </a:lnTo>
                    <a:cubicBezTo>
                      <a:pt x="0" y="1423"/>
                      <a:pt x="3" y="1419"/>
                      <a:pt x="8" y="1419"/>
                    </a:cubicBezTo>
                    <a:cubicBezTo>
                      <a:pt x="12" y="1419"/>
                      <a:pt x="16" y="1423"/>
                      <a:pt x="16" y="1427"/>
                    </a:cubicBezTo>
                    <a:close/>
                    <a:moveTo>
                      <a:pt x="16" y="1619"/>
                    </a:moveTo>
                    <a:lnTo>
                      <a:pt x="16" y="1731"/>
                    </a:lnTo>
                    <a:cubicBezTo>
                      <a:pt x="16" y="1736"/>
                      <a:pt x="12" y="1739"/>
                      <a:pt x="8" y="1739"/>
                    </a:cubicBezTo>
                    <a:cubicBezTo>
                      <a:pt x="3" y="1739"/>
                      <a:pt x="0" y="1736"/>
                      <a:pt x="0" y="1731"/>
                    </a:cubicBezTo>
                    <a:lnTo>
                      <a:pt x="0" y="1619"/>
                    </a:lnTo>
                    <a:cubicBezTo>
                      <a:pt x="0" y="1615"/>
                      <a:pt x="3" y="1611"/>
                      <a:pt x="8" y="1611"/>
                    </a:cubicBezTo>
                    <a:cubicBezTo>
                      <a:pt x="12" y="1611"/>
                      <a:pt x="16" y="1615"/>
                      <a:pt x="16" y="1619"/>
                    </a:cubicBezTo>
                    <a:close/>
                    <a:moveTo>
                      <a:pt x="16" y="1811"/>
                    </a:moveTo>
                    <a:lnTo>
                      <a:pt x="16" y="1913"/>
                    </a:lnTo>
                    <a:lnTo>
                      <a:pt x="8" y="1905"/>
                    </a:lnTo>
                    <a:lnTo>
                      <a:pt x="18" y="1905"/>
                    </a:lnTo>
                    <a:cubicBezTo>
                      <a:pt x="22" y="1905"/>
                      <a:pt x="26" y="1909"/>
                      <a:pt x="26" y="1913"/>
                    </a:cubicBezTo>
                    <a:cubicBezTo>
                      <a:pt x="26" y="1918"/>
                      <a:pt x="22" y="1921"/>
                      <a:pt x="18" y="1921"/>
                    </a:cubicBezTo>
                    <a:lnTo>
                      <a:pt x="8" y="1921"/>
                    </a:lnTo>
                    <a:cubicBezTo>
                      <a:pt x="3" y="1921"/>
                      <a:pt x="0" y="1918"/>
                      <a:pt x="0" y="1913"/>
                    </a:cubicBezTo>
                    <a:lnTo>
                      <a:pt x="0" y="1811"/>
                    </a:lnTo>
                    <a:cubicBezTo>
                      <a:pt x="0" y="1807"/>
                      <a:pt x="3" y="1803"/>
                      <a:pt x="8" y="1803"/>
                    </a:cubicBezTo>
                    <a:cubicBezTo>
                      <a:pt x="12" y="1803"/>
                      <a:pt x="16" y="1807"/>
                      <a:pt x="16" y="1811"/>
                    </a:cubicBezTo>
                    <a:close/>
                    <a:moveTo>
                      <a:pt x="98" y="1905"/>
                    </a:moveTo>
                    <a:lnTo>
                      <a:pt x="210" y="1905"/>
                    </a:lnTo>
                    <a:cubicBezTo>
                      <a:pt x="214" y="1905"/>
                      <a:pt x="218" y="1909"/>
                      <a:pt x="218" y="1913"/>
                    </a:cubicBezTo>
                    <a:cubicBezTo>
                      <a:pt x="218" y="1918"/>
                      <a:pt x="214" y="1921"/>
                      <a:pt x="210" y="1921"/>
                    </a:cubicBezTo>
                    <a:lnTo>
                      <a:pt x="98" y="1921"/>
                    </a:lnTo>
                    <a:cubicBezTo>
                      <a:pt x="93" y="1921"/>
                      <a:pt x="90" y="1918"/>
                      <a:pt x="90" y="1913"/>
                    </a:cubicBezTo>
                    <a:cubicBezTo>
                      <a:pt x="90" y="1909"/>
                      <a:pt x="93" y="1905"/>
                      <a:pt x="98" y="1905"/>
                    </a:cubicBezTo>
                    <a:close/>
                    <a:moveTo>
                      <a:pt x="290" y="1905"/>
                    </a:moveTo>
                    <a:lnTo>
                      <a:pt x="402" y="1905"/>
                    </a:lnTo>
                    <a:cubicBezTo>
                      <a:pt x="406" y="1905"/>
                      <a:pt x="410" y="1909"/>
                      <a:pt x="410" y="1913"/>
                    </a:cubicBezTo>
                    <a:cubicBezTo>
                      <a:pt x="410" y="1918"/>
                      <a:pt x="406" y="1921"/>
                      <a:pt x="402" y="1921"/>
                    </a:cubicBezTo>
                    <a:lnTo>
                      <a:pt x="290" y="1921"/>
                    </a:lnTo>
                    <a:cubicBezTo>
                      <a:pt x="285" y="1921"/>
                      <a:pt x="282" y="1918"/>
                      <a:pt x="282" y="1913"/>
                    </a:cubicBezTo>
                    <a:cubicBezTo>
                      <a:pt x="282" y="1909"/>
                      <a:pt x="285" y="1905"/>
                      <a:pt x="290" y="1905"/>
                    </a:cubicBezTo>
                    <a:close/>
                    <a:moveTo>
                      <a:pt x="482" y="1905"/>
                    </a:moveTo>
                    <a:lnTo>
                      <a:pt x="594" y="1905"/>
                    </a:lnTo>
                    <a:cubicBezTo>
                      <a:pt x="598" y="1905"/>
                      <a:pt x="602" y="1909"/>
                      <a:pt x="602" y="1913"/>
                    </a:cubicBezTo>
                    <a:cubicBezTo>
                      <a:pt x="602" y="1918"/>
                      <a:pt x="598" y="1921"/>
                      <a:pt x="594" y="1921"/>
                    </a:cubicBezTo>
                    <a:lnTo>
                      <a:pt x="482" y="1921"/>
                    </a:lnTo>
                    <a:cubicBezTo>
                      <a:pt x="477" y="1921"/>
                      <a:pt x="474" y="1918"/>
                      <a:pt x="474" y="1913"/>
                    </a:cubicBezTo>
                    <a:cubicBezTo>
                      <a:pt x="474" y="1909"/>
                      <a:pt x="477" y="1905"/>
                      <a:pt x="482" y="1905"/>
                    </a:cubicBezTo>
                    <a:close/>
                    <a:moveTo>
                      <a:pt x="674" y="1905"/>
                    </a:moveTo>
                    <a:lnTo>
                      <a:pt x="786" y="1905"/>
                    </a:lnTo>
                    <a:cubicBezTo>
                      <a:pt x="790" y="1905"/>
                      <a:pt x="794" y="1909"/>
                      <a:pt x="794" y="1913"/>
                    </a:cubicBezTo>
                    <a:cubicBezTo>
                      <a:pt x="794" y="1918"/>
                      <a:pt x="790" y="1921"/>
                      <a:pt x="786" y="1921"/>
                    </a:cubicBezTo>
                    <a:lnTo>
                      <a:pt x="674" y="1921"/>
                    </a:lnTo>
                    <a:cubicBezTo>
                      <a:pt x="669" y="1921"/>
                      <a:pt x="666" y="1918"/>
                      <a:pt x="666" y="1913"/>
                    </a:cubicBezTo>
                    <a:cubicBezTo>
                      <a:pt x="666" y="1909"/>
                      <a:pt x="669" y="1905"/>
                      <a:pt x="674" y="1905"/>
                    </a:cubicBezTo>
                    <a:close/>
                    <a:moveTo>
                      <a:pt x="866" y="1905"/>
                    </a:moveTo>
                    <a:lnTo>
                      <a:pt x="978" y="1905"/>
                    </a:lnTo>
                    <a:cubicBezTo>
                      <a:pt x="982" y="1905"/>
                      <a:pt x="986" y="1909"/>
                      <a:pt x="986" y="1913"/>
                    </a:cubicBezTo>
                    <a:cubicBezTo>
                      <a:pt x="986" y="1918"/>
                      <a:pt x="982" y="1921"/>
                      <a:pt x="978" y="1921"/>
                    </a:cubicBezTo>
                    <a:lnTo>
                      <a:pt x="866" y="1921"/>
                    </a:lnTo>
                    <a:cubicBezTo>
                      <a:pt x="861" y="1921"/>
                      <a:pt x="858" y="1918"/>
                      <a:pt x="858" y="1913"/>
                    </a:cubicBezTo>
                    <a:cubicBezTo>
                      <a:pt x="858" y="1909"/>
                      <a:pt x="861" y="1905"/>
                      <a:pt x="866" y="1905"/>
                    </a:cubicBezTo>
                    <a:close/>
                    <a:moveTo>
                      <a:pt x="1058" y="1905"/>
                    </a:moveTo>
                    <a:lnTo>
                      <a:pt x="1170" y="1905"/>
                    </a:lnTo>
                    <a:cubicBezTo>
                      <a:pt x="1174" y="1905"/>
                      <a:pt x="1178" y="1909"/>
                      <a:pt x="1178" y="1913"/>
                    </a:cubicBezTo>
                    <a:cubicBezTo>
                      <a:pt x="1178" y="1918"/>
                      <a:pt x="1174" y="1921"/>
                      <a:pt x="1170" y="1921"/>
                    </a:cubicBezTo>
                    <a:lnTo>
                      <a:pt x="1058" y="1921"/>
                    </a:lnTo>
                    <a:cubicBezTo>
                      <a:pt x="1053" y="1921"/>
                      <a:pt x="1050" y="1918"/>
                      <a:pt x="1050" y="1913"/>
                    </a:cubicBezTo>
                    <a:cubicBezTo>
                      <a:pt x="1050" y="1909"/>
                      <a:pt x="1053" y="1905"/>
                      <a:pt x="1058" y="1905"/>
                    </a:cubicBezTo>
                    <a:close/>
                    <a:moveTo>
                      <a:pt x="1250" y="1905"/>
                    </a:moveTo>
                    <a:lnTo>
                      <a:pt x="1362" y="1905"/>
                    </a:lnTo>
                    <a:cubicBezTo>
                      <a:pt x="1366" y="1905"/>
                      <a:pt x="1370" y="1909"/>
                      <a:pt x="1370" y="1913"/>
                    </a:cubicBezTo>
                    <a:cubicBezTo>
                      <a:pt x="1370" y="1918"/>
                      <a:pt x="1366" y="1921"/>
                      <a:pt x="1362" y="1921"/>
                    </a:cubicBezTo>
                    <a:lnTo>
                      <a:pt x="1250" y="1921"/>
                    </a:lnTo>
                    <a:cubicBezTo>
                      <a:pt x="1245" y="1921"/>
                      <a:pt x="1242" y="1918"/>
                      <a:pt x="1242" y="1913"/>
                    </a:cubicBezTo>
                    <a:cubicBezTo>
                      <a:pt x="1242" y="1909"/>
                      <a:pt x="1245" y="1905"/>
                      <a:pt x="1250" y="1905"/>
                    </a:cubicBezTo>
                    <a:close/>
                    <a:moveTo>
                      <a:pt x="1442" y="1905"/>
                    </a:moveTo>
                    <a:lnTo>
                      <a:pt x="1554" y="1905"/>
                    </a:lnTo>
                    <a:cubicBezTo>
                      <a:pt x="1558" y="1905"/>
                      <a:pt x="1562" y="1909"/>
                      <a:pt x="1562" y="1913"/>
                    </a:cubicBezTo>
                    <a:cubicBezTo>
                      <a:pt x="1562" y="1918"/>
                      <a:pt x="1558" y="1921"/>
                      <a:pt x="1554" y="1921"/>
                    </a:cubicBezTo>
                    <a:lnTo>
                      <a:pt x="1442" y="1921"/>
                    </a:lnTo>
                    <a:cubicBezTo>
                      <a:pt x="1437" y="1921"/>
                      <a:pt x="1434" y="1918"/>
                      <a:pt x="1434" y="1913"/>
                    </a:cubicBezTo>
                    <a:cubicBezTo>
                      <a:pt x="1434" y="1909"/>
                      <a:pt x="1437" y="1905"/>
                      <a:pt x="1442" y="1905"/>
                    </a:cubicBezTo>
                    <a:close/>
                    <a:moveTo>
                      <a:pt x="1634" y="1905"/>
                    </a:moveTo>
                    <a:lnTo>
                      <a:pt x="1746" y="1905"/>
                    </a:lnTo>
                    <a:cubicBezTo>
                      <a:pt x="1750" y="1905"/>
                      <a:pt x="1754" y="1909"/>
                      <a:pt x="1754" y="1913"/>
                    </a:cubicBezTo>
                    <a:cubicBezTo>
                      <a:pt x="1754" y="1918"/>
                      <a:pt x="1750" y="1921"/>
                      <a:pt x="1746" y="1921"/>
                    </a:cubicBezTo>
                    <a:lnTo>
                      <a:pt x="1634" y="1921"/>
                    </a:lnTo>
                    <a:cubicBezTo>
                      <a:pt x="1629" y="1921"/>
                      <a:pt x="1626" y="1918"/>
                      <a:pt x="1626" y="1913"/>
                    </a:cubicBezTo>
                    <a:cubicBezTo>
                      <a:pt x="1626" y="1909"/>
                      <a:pt x="1629" y="1905"/>
                      <a:pt x="1634" y="1905"/>
                    </a:cubicBezTo>
                    <a:close/>
                    <a:moveTo>
                      <a:pt x="1814" y="1910"/>
                    </a:moveTo>
                    <a:lnTo>
                      <a:pt x="1814" y="1798"/>
                    </a:lnTo>
                    <a:cubicBezTo>
                      <a:pt x="1814" y="1793"/>
                      <a:pt x="1817" y="1790"/>
                      <a:pt x="1822" y="1790"/>
                    </a:cubicBezTo>
                    <a:cubicBezTo>
                      <a:pt x="1826" y="1790"/>
                      <a:pt x="1830" y="1793"/>
                      <a:pt x="1830" y="1798"/>
                    </a:cubicBezTo>
                    <a:lnTo>
                      <a:pt x="1830" y="1910"/>
                    </a:lnTo>
                    <a:cubicBezTo>
                      <a:pt x="1830" y="1914"/>
                      <a:pt x="1826" y="1918"/>
                      <a:pt x="1822" y="1918"/>
                    </a:cubicBezTo>
                    <a:cubicBezTo>
                      <a:pt x="1817" y="1918"/>
                      <a:pt x="1814" y="1914"/>
                      <a:pt x="1814" y="1910"/>
                    </a:cubicBezTo>
                    <a:close/>
                    <a:moveTo>
                      <a:pt x="1814" y="1718"/>
                    </a:moveTo>
                    <a:lnTo>
                      <a:pt x="1814" y="1606"/>
                    </a:lnTo>
                    <a:cubicBezTo>
                      <a:pt x="1814" y="1601"/>
                      <a:pt x="1817" y="1598"/>
                      <a:pt x="1822" y="1598"/>
                    </a:cubicBezTo>
                    <a:cubicBezTo>
                      <a:pt x="1826" y="1598"/>
                      <a:pt x="1830" y="1601"/>
                      <a:pt x="1830" y="1606"/>
                    </a:cubicBezTo>
                    <a:lnTo>
                      <a:pt x="1830" y="1718"/>
                    </a:lnTo>
                    <a:cubicBezTo>
                      <a:pt x="1830" y="1722"/>
                      <a:pt x="1826" y="1726"/>
                      <a:pt x="1822" y="1726"/>
                    </a:cubicBezTo>
                    <a:cubicBezTo>
                      <a:pt x="1817" y="1726"/>
                      <a:pt x="1814" y="1722"/>
                      <a:pt x="1814" y="1718"/>
                    </a:cubicBezTo>
                    <a:close/>
                    <a:moveTo>
                      <a:pt x="1814" y="1526"/>
                    </a:moveTo>
                    <a:lnTo>
                      <a:pt x="1814" y="1414"/>
                    </a:lnTo>
                    <a:cubicBezTo>
                      <a:pt x="1814" y="1409"/>
                      <a:pt x="1817" y="1406"/>
                      <a:pt x="1822" y="1406"/>
                    </a:cubicBezTo>
                    <a:cubicBezTo>
                      <a:pt x="1826" y="1406"/>
                      <a:pt x="1830" y="1409"/>
                      <a:pt x="1830" y="1414"/>
                    </a:cubicBezTo>
                    <a:lnTo>
                      <a:pt x="1830" y="1526"/>
                    </a:lnTo>
                    <a:cubicBezTo>
                      <a:pt x="1830" y="1530"/>
                      <a:pt x="1826" y="1534"/>
                      <a:pt x="1822" y="1534"/>
                    </a:cubicBezTo>
                    <a:cubicBezTo>
                      <a:pt x="1817" y="1534"/>
                      <a:pt x="1814" y="1530"/>
                      <a:pt x="1814" y="1526"/>
                    </a:cubicBezTo>
                    <a:close/>
                    <a:moveTo>
                      <a:pt x="1814" y="1334"/>
                    </a:moveTo>
                    <a:lnTo>
                      <a:pt x="1814" y="1222"/>
                    </a:lnTo>
                    <a:cubicBezTo>
                      <a:pt x="1814" y="1217"/>
                      <a:pt x="1817" y="1214"/>
                      <a:pt x="1822" y="1214"/>
                    </a:cubicBezTo>
                    <a:cubicBezTo>
                      <a:pt x="1826" y="1214"/>
                      <a:pt x="1830" y="1217"/>
                      <a:pt x="1830" y="1222"/>
                    </a:cubicBezTo>
                    <a:lnTo>
                      <a:pt x="1830" y="1334"/>
                    </a:lnTo>
                    <a:cubicBezTo>
                      <a:pt x="1830" y="1338"/>
                      <a:pt x="1826" y="1342"/>
                      <a:pt x="1822" y="1342"/>
                    </a:cubicBezTo>
                    <a:cubicBezTo>
                      <a:pt x="1817" y="1342"/>
                      <a:pt x="1814" y="1338"/>
                      <a:pt x="1814" y="1334"/>
                    </a:cubicBezTo>
                    <a:close/>
                    <a:moveTo>
                      <a:pt x="1814" y="1142"/>
                    </a:moveTo>
                    <a:lnTo>
                      <a:pt x="1814" y="1030"/>
                    </a:lnTo>
                    <a:cubicBezTo>
                      <a:pt x="1814" y="1025"/>
                      <a:pt x="1817" y="1022"/>
                      <a:pt x="1822" y="1022"/>
                    </a:cubicBezTo>
                    <a:cubicBezTo>
                      <a:pt x="1826" y="1022"/>
                      <a:pt x="1830" y="1025"/>
                      <a:pt x="1830" y="1030"/>
                    </a:cubicBezTo>
                    <a:lnTo>
                      <a:pt x="1830" y="1142"/>
                    </a:lnTo>
                    <a:cubicBezTo>
                      <a:pt x="1830" y="1146"/>
                      <a:pt x="1826" y="1150"/>
                      <a:pt x="1822" y="1150"/>
                    </a:cubicBezTo>
                    <a:cubicBezTo>
                      <a:pt x="1817" y="1150"/>
                      <a:pt x="1814" y="1146"/>
                      <a:pt x="1814" y="1142"/>
                    </a:cubicBezTo>
                    <a:close/>
                    <a:moveTo>
                      <a:pt x="1814" y="950"/>
                    </a:moveTo>
                    <a:lnTo>
                      <a:pt x="1814" y="838"/>
                    </a:lnTo>
                    <a:cubicBezTo>
                      <a:pt x="1814" y="833"/>
                      <a:pt x="1817" y="830"/>
                      <a:pt x="1822" y="830"/>
                    </a:cubicBezTo>
                    <a:cubicBezTo>
                      <a:pt x="1826" y="830"/>
                      <a:pt x="1830" y="833"/>
                      <a:pt x="1830" y="838"/>
                    </a:cubicBezTo>
                    <a:lnTo>
                      <a:pt x="1830" y="950"/>
                    </a:lnTo>
                    <a:cubicBezTo>
                      <a:pt x="1830" y="954"/>
                      <a:pt x="1826" y="958"/>
                      <a:pt x="1822" y="958"/>
                    </a:cubicBezTo>
                    <a:cubicBezTo>
                      <a:pt x="1817" y="958"/>
                      <a:pt x="1814" y="954"/>
                      <a:pt x="1814" y="950"/>
                    </a:cubicBezTo>
                    <a:close/>
                    <a:moveTo>
                      <a:pt x="1814" y="758"/>
                    </a:moveTo>
                    <a:lnTo>
                      <a:pt x="1814" y="646"/>
                    </a:lnTo>
                    <a:cubicBezTo>
                      <a:pt x="1814" y="641"/>
                      <a:pt x="1817" y="638"/>
                      <a:pt x="1822" y="638"/>
                    </a:cubicBezTo>
                    <a:cubicBezTo>
                      <a:pt x="1826" y="638"/>
                      <a:pt x="1830" y="641"/>
                      <a:pt x="1830" y="646"/>
                    </a:cubicBezTo>
                    <a:lnTo>
                      <a:pt x="1830" y="758"/>
                    </a:lnTo>
                    <a:cubicBezTo>
                      <a:pt x="1830" y="762"/>
                      <a:pt x="1826" y="766"/>
                      <a:pt x="1822" y="766"/>
                    </a:cubicBezTo>
                    <a:cubicBezTo>
                      <a:pt x="1817" y="766"/>
                      <a:pt x="1814" y="762"/>
                      <a:pt x="1814" y="758"/>
                    </a:cubicBezTo>
                    <a:close/>
                    <a:moveTo>
                      <a:pt x="1814" y="566"/>
                    </a:moveTo>
                    <a:lnTo>
                      <a:pt x="1814" y="454"/>
                    </a:lnTo>
                    <a:cubicBezTo>
                      <a:pt x="1814" y="449"/>
                      <a:pt x="1817" y="446"/>
                      <a:pt x="1822" y="446"/>
                    </a:cubicBezTo>
                    <a:cubicBezTo>
                      <a:pt x="1826" y="446"/>
                      <a:pt x="1830" y="449"/>
                      <a:pt x="1830" y="454"/>
                    </a:cubicBezTo>
                    <a:lnTo>
                      <a:pt x="1830" y="566"/>
                    </a:lnTo>
                    <a:cubicBezTo>
                      <a:pt x="1830" y="570"/>
                      <a:pt x="1826" y="574"/>
                      <a:pt x="1822" y="574"/>
                    </a:cubicBezTo>
                    <a:cubicBezTo>
                      <a:pt x="1817" y="574"/>
                      <a:pt x="1814" y="570"/>
                      <a:pt x="1814" y="566"/>
                    </a:cubicBezTo>
                    <a:close/>
                    <a:moveTo>
                      <a:pt x="1814" y="374"/>
                    </a:moveTo>
                    <a:lnTo>
                      <a:pt x="1814" y="262"/>
                    </a:lnTo>
                    <a:cubicBezTo>
                      <a:pt x="1814" y="257"/>
                      <a:pt x="1817" y="254"/>
                      <a:pt x="1822" y="254"/>
                    </a:cubicBezTo>
                    <a:cubicBezTo>
                      <a:pt x="1826" y="254"/>
                      <a:pt x="1830" y="257"/>
                      <a:pt x="1830" y="262"/>
                    </a:cubicBezTo>
                    <a:lnTo>
                      <a:pt x="1830" y="374"/>
                    </a:lnTo>
                    <a:cubicBezTo>
                      <a:pt x="1830" y="378"/>
                      <a:pt x="1826" y="382"/>
                      <a:pt x="1822" y="382"/>
                    </a:cubicBezTo>
                    <a:cubicBezTo>
                      <a:pt x="1817" y="382"/>
                      <a:pt x="1814" y="378"/>
                      <a:pt x="1814" y="374"/>
                    </a:cubicBezTo>
                    <a:close/>
                    <a:moveTo>
                      <a:pt x="1814" y="182"/>
                    </a:moveTo>
                    <a:lnTo>
                      <a:pt x="1814" y="70"/>
                    </a:lnTo>
                    <a:cubicBezTo>
                      <a:pt x="1814" y="65"/>
                      <a:pt x="1817" y="62"/>
                      <a:pt x="1822" y="62"/>
                    </a:cubicBezTo>
                    <a:cubicBezTo>
                      <a:pt x="1826" y="62"/>
                      <a:pt x="1830" y="65"/>
                      <a:pt x="1830" y="70"/>
                    </a:cubicBezTo>
                    <a:lnTo>
                      <a:pt x="1830" y="182"/>
                    </a:lnTo>
                    <a:cubicBezTo>
                      <a:pt x="1830" y="186"/>
                      <a:pt x="1826" y="190"/>
                      <a:pt x="1822" y="190"/>
                    </a:cubicBezTo>
                    <a:cubicBezTo>
                      <a:pt x="1817" y="190"/>
                      <a:pt x="1814" y="186"/>
                      <a:pt x="1814" y="182"/>
                    </a:cubicBezTo>
                    <a:close/>
                    <a:moveTo>
                      <a:pt x="1803" y="16"/>
                    </a:moveTo>
                    <a:lnTo>
                      <a:pt x="1691" y="16"/>
                    </a:lnTo>
                    <a:cubicBezTo>
                      <a:pt x="1687" y="16"/>
                      <a:pt x="1683" y="13"/>
                      <a:pt x="1683" y="8"/>
                    </a:cubicBezTo>
                    <a:cubicBezTo>
                      <a:pt x="1683" y="4"/>
                      <a:pt x="1687" y="0"/>
                      <a:pt x="1691" y="0"/>
                    </a:cubicBezTo>
                    <a:lnTo>
                      <a:pt x="1803" y="0"/>
                    </a:lnTo>
                    <a:cubicBezTo>
                      <a:pt x="1808" y="0"/>
                      <a:pt x="1811" y="4"/>
                      <a:pt x="1811" y="8"/>
                    </a:cubicBezTo>
                    <a:cubicBezTo>
                      <a:pt x="1811" y="13"/>
                      <a:pt x="1808" y="16"/>
                      <a:pt x="1803" y="16"/>
                    </a:cubicBezTo>
                    <a:close/>
                    <a:moveTo>
                      <a:pt x="1611" y="16"/>
                    </a:moveTo>
                    <a:lnTo>
                      <a:pt x="1499" y="16"/>
                    </a:lnTo>
                    <a:cubicBezTo>
                      <a:pt x="1495" y="16"/>
                      <a:pt x="1491" y="13"/>
                      <a:pt x="1491" y="8"/>
                    </a:cubicBezTo>
                    <a:cubicBezTo>
                      <a:pt x="1491" y="4"/>
                      <a:pt x="1495" y="0"/>
                      <a:pt x="1499" y="0"/>
                    </a:cubicBezTo>
                    <a:lnTo>
                      <a:pt x="1611" y="0"/>
                    </a:lnTo>
                    <a:cubicBezTo>
                      <a:pt x="1616" y="0"/>
                      <a:pt x="1619" y="4"/>
                      <a:pt x="1619" y="8"/>
                    </a:cubicBezTo>
                    <a:cubicBezTo>
                      <a:pt x="1619" y="13"/>
                      <a:pt x="1616" y="16"/>
                      <a:pt x="1611" y="16"/>
                    </a:cubicBezTo>
                    <a:close/>
                    <a:moveTo>
                      <a:pt x="1419" y="16"/>
                    </a:moveTo>
                    <a:lnTo>
                      <a:pt x="1321" y="16"/>
                    </a:lnTo>
                    <a:cubicBezTo>
                      <a:pt x="1316" y="16"/>
                      <a:pt x="1313" y="13"/>
                      <a:pt x="1313" y="8"/>
                    </a:cubicBezTo>
                    <a:cubicBezTo>
                      <a:pt x="1313" y="4"/>
                      <a:pt x="1316" y="0"/>
                      <a:pt x="1321" y="0"/>
                    </a:cubicBezTo>
                    <a:lnTo>
                      <a:pt x="1419" y="0"/>
                    </a:lnTo>
                    <a:cubicBezTo>
                      <a:pt x="1424" y="0"/>
                      <a:pt x="1427" y="4"/>
                      <a:pt x="1427" y="8"/>
                    </a:cubicBezTo>
                    <a:cubicBezTo>
                      <a:pt x="1427" y="13"/>
                      <a:pt x="1424" y="16"/>
                      <a:pt x="141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6" name="Rectangle 1164">
                <a:extLst>
                  <a:ext uri="{FF2B5EF4-FFF2-40B4-BE49-F238E27FC236}">
                    <a16:creationId xmlns="" xmlns:a16="http://schemas.microsoft.com/office/drawing/2014/main" id="{4E85FC68-CA17-4729-8430-4F38492CE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" y="1488"/>
                <a:ext cx="563" cy="44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7" name="Rectangle 1165">
                <a:extLst>
                  <a:ext uri="{FF2B5EF4-FFF2-40B4-BE49-F238E27FC236}">
                    <a16:creationId xmlns="" xmlns:a16="http://schemas.microsoft.com/office/drawing/2014/main" id="{E42BC200-8D4A-4D7C-BB33-01C7FC1C2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" y="1477"/>
                <a:ext cx="43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9" name="Freeform 1166">
                <a:extLst>
                  <a:ext uri="{FF2B5EF4-FFF2-40B4-BE49-F238E27FC236}">
                    <a16:creationId xmlns="" xmlns:a16="http://schemas.microsoft.com/office/drawing/2014/main" id="{83E28310-2E5E-4DC3-9881-AA8D61B51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479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0" name="Rectangle 1167">
                <a:extLst>
                  <a:ext uri="{FF2B5EF4-FFF2-40B4-BE49-F238E27FC236}">
                    <a16:creationId xmlns="" xmlns:a16="http://schemas.microsoft.com/office/drawing/2014/main" id="{3E5B5C79-D945-42D6-B6AA-6DA97CAAF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" y="1477"/>
                <a:ext cx="43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1" name="Rectangle 1168">
                <a:extLst>
                  <a:ext uri="{FF2B5EF4-FFF2-40B4-BE49-F238E27FC236}">
                    <a16:creationId xmlns="" xmlns:a16="http://schemas.microsoft.com/office/drawing/2014/main" id="{FADF49AC-9271-4A4F-A372-4298CEE22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2" name="Freeform 1169">
                <a:extLst>
                  <a:ext uri="{FF2B5EF4-FFF2-40B4-BE49-F238E27FC236}">
                    <a16:creationId xmlns="" xmlns:a16="http://schemas.microsoft.com/office/drawing/2014/main" id="{DC6EF89A-9633-42C5-BC7F-C825AFFF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479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" name="Rectangle 1170">
                <a:extLst>
                  <a:ext uri="{FF2B5EF4-FFF2-40B4-BE49-F238E27FC236}">
                    <a16:creationId xmlns="" xmlns:a16="http://schemas.microsoft.com/office/drawing/2014/main" id="{6477D205-F312-429B-B98F-768C5B38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" y="1477"/>
                <a:ext cx="44" cy="33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" name="Freeform 1171">
                <a:extLst>
                  <a:ext uri="{FF2B5EF4-FFF2-40B4-BE49-F238E27FC236}">
                    <a16:creationId xmlns="" xmlns:a16="http://schemas.microsoft.com/office/drawing/2014/main" id="{7A0E5BF6-24D2-4228-A0FC-928CDECFA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4" y="1483"/>
                <a:ext cx="555" cy="438"/>
              </a:xfrm>
              <a:custGeom>
                <a:avLst/>
                <a:gdLst>
                  <a:gd name="T0" fmla="*/ 397 w 1830"/>
                  <a:gd name="T1" fmla="*/ 0 h 1921"/>
                  <a:gd name="T2" fmla="*/ 317 w 1830"/>
                  <a:gd name="T3" fmla="*/ 16 h 1921"/>
                  <a:gd name="T4" fmla="*/ 317 w 1830"/>
                  <a:gd name="T5" fmla="*/ 0 h 1921"/>
                  <a:gd name="T6" fmla="*/ 13 w 1830"/>
                  <a:gd name="T7" fmla="*/ 16 h 1921"/>
                  <a:gd name="T8" fmla="*/ 133 w 1830"/>
                  <a:gd name="T9" fmla="*/ 8 h 1921"/>
                  <a:gd name="T10" fmla="*/ 8 w 1830"/>
                  <a:gd name="T11" fmla="*/ 202 h 1921"/>
                  <a:gd name="T12" fmla="*/ 16 w 1830"/>
                  <a:gd name="T13" fmla="*/ 82 h 1921"/>
                  <a:gd name="T14" fmla="*/ 0 w 1830"/>
                  <a:gd name="T15" fmla="*/ 386 h 1921"/>
                  <a:gd name="T16" fmla="*/ 16 w 1830"/>
                  <a:gd name="T17" fmla="*/ 466 h 1921"/>
                  <a:gd name="T18" fmla="*/ 0 w 1830"/>
                  <a:gd name="T19" fmla="*/ 466 h 1921"/>
                  <a:gd name="T20" fmla="*/ 16 w 1830"/>
                  <a:gd name="T21" fmla="*/ 770 h 1921"/>
                  <a:gd name="T22" fmla="*/ 8 w 1830"/>
                  <a:gd name="T23" fmla="*/ 650 h 1921"/>
                  <a:gd name="T24" fmla="*/ 8 w 1830"/>
                  <a:gd name="T25" fmla="*/ 970 h 1921"/>
                  <a:gd name="T26" fmla="*/ 16 w 1830"/>
                  <a:gd name="T27" fmla="*/ 850 h 1921"/>
                  <a:gd name="T28" fmla="*/ 0 w 1830"/>
                  <a:gd name="T29" fmla="*/ 1154 h 1921"/>
                  <a:gd name="T30" fmla="*/ 16 w 1830"/>
                  <a:gd name="T31" fmla="*/ 1234 h 1921"/>
                  <a:gd name="T32" fmla="*/ 0 w 1830"/>
                  <a:gd name="T33" fmla="*/ 1234 h 1921"/>
                  <a:gd name="T34" fmla="*/ 16 w 1830"/>
                  <a:gd name="T35" fmla="*/ 1538 h 1921"/>
                  <a:gd name="T36" fmla="*/ 8 w 1830"/>
                  <a:gd name="T37" fmla="*/ 1418 h 1921"/>
                  <a:gd name="T38" fmla="*/ 8 w 1830"/>
                  <a:gd name="T39" fmla="*/ 1738 h 1921"/>
                  <a:gd name="T40" fmla="*/ 16 w 1830"/>
                  <a:gd name="T41" fmla="*/ 1618 h 1921"/>
                  <a:gd name="T42" fmla="*/ 18 w 1830"/>
                  <a:gd name="T43" fmla="*/ 1905 h 1921"/>
                  <a:gd name="T44" fmla="*/ 0 w 1830"/>
                  <a:gd name="T45" fmla="*/ 1913 h 1921"/>
                  <a:gd name="T46" fmla="*/ 98 w 1830"/>
                  <a:gd name="T47" fmla="*/ 1905 h 1921"/>
                  <a:gd name="T48" fmla="*/ 98 w 1830"/>
                  <a:gd name="T49" fmla="*/ 1921 h 1921"/>
                  <a:gd name="T50" fmla="*/ 402 w 1830"/>
                  <a:gd name="T51" fmla="*/ 1905 h 1921"/>
                  <a:gd name="T52" fmla="*/ 282 w 1830"/>
                  <a:gd name="T53" fmla="*/ 1913 h 1921"/>
                  <a:gd name="T54" fmla="*/ 602 w 1830"/>
                  <a:gd name="T55" fmla="*/ 1913 h 1921"/>
                  <a:gd name="T56" fmla="*/ 482 w 1830"/>
                  <a:gd name="T57" fmla="*/ 1905 h 1921"/>
                  <a:gd name="T58" fmla="*/ 786 w 1830"/>
                  <a:gd name="T59" fmla="*/ 1921 h 1921"/>
                  <a:gd name="T60" fmla="*/ 866 w 1830"/>
                  <a:gd name="T61" fmla="*/ 1905 h 1921"/>
                  <a:gd name="T62" fmla="*/ 866 w 1830"/>
                  <a:gd name="T63" fmla="*/ 1921 h 1921"/>
                  <a:gd name="T64" fmla="*/ 1170 w 1830"/>
                  <a:gd name="T65" fmla="*/ 1905 h 1921"/>
                  <a:gd name="T66" fmla="*/ 1050 w 1830"/>
                  <a:gd name="T67" fmla="*/ 1913 h 1921"/>
                  <a:gd name="T68" fmla="*/ 1370 w 1830"/>
                  <a:gd name="T69" fmla="*/ 1913 h 1921"/>
                  <a:gd name="T70" fmla="*/ 1250 w 1830"/>
                  <a:gd name="T71" fmla="*/ 1905 h 1921"/>
                  <a:gd name="T72" fmla="*/ 1554 w 1830"/>
                  <a:gd name="T73" fmla="*/ 1921 h 1921"/>
                  <a:gd name="T74" fmla="*/ 1634 w 1830"/>
                  <a:gd name="T75" fmla="*/ 1905 h 1921"/>
                  <a:gd name="T76" fmla="*/ 1634 w 1830"/>
                  <a:gd name="T77" fmla="*/ 1921 h 1921"/>
                  <a:gd name="T78" fmla="*/ 1814 w 1830"/>
                  <a:gd name="T79" fmla="*/ 1797 h 1921"/>
                  <a:gd name="T80" fmla="*/ 1822 w 1830"/>
                  <a:gd name="T81" fmla="*/ 1917 h 1921"/>
                  <a:gd name="T82" fmla="*/ 1822 w 1830"/>
                  <a:gd name="T83" fmla="*/ 1597 h 1921"/>
                  <a:gd name="T84" fmla="*/ 1814 w 1830"/>
                  <a:gd name="T85" fmla="*/ 1717 h 1921"/>
                  <a:gd name="T86" fmla="*/ 1830 w 1830"/>
                  <a:gd name="T87" fmla="*/ 1413 h 1921"/>
                  <a:gd name="T88" fmla="*/ 1814 w 1830"/>
                  <a:gd name="T89" fmla="*/ 1333 h 1921"/>
                  <a:gd name="T90" fmla="*/ 1830 w 1830"/>
                  <a:gd name="T91" fmla="*/ 1333 h 1921"/>
                  <a:gd name="T92" fmla="*/ 1814 w 1830"/>
                  <a:gd name="T93" fmla="*/ 1029 h 1921"/>
                  <a:gd name="T94" fmla="*/ 1822 w 1830"/>
                  <a:gd name="T95" fmla="*/ 1149 h 1921"/>
                  <a:gd name="T96" fmla="*/ 1822 w 1830"/>
                  <a:gd name="T97" fmla="*/ 829 h 1921"/>
                  <a:gd name="T98" fmla="*/ 1814 w 1830"/>
                  <a:gd name="T99" fmla="*/ 949 h 1921"/>
                  <a:gd name="T100" fmla="*/ 1830 w 1830"/>
                  <a:gd name="T101" fmla="*/ 645 h 1921"/>
                  <a:gd name="T102" fmla="*/ 1814 w 1830"/>
                  <a:gd name="T103" fmla="*/ 565 h 1921"/>
                  <a:gd name="T104" fmla="*/ 1830 w 1830"/>
                  <a:gd name="T105" fmla="*/ 565 h 1921"/>
                  <a:gd name="T106" fmla="*/ 1814 w 1830"/>
                  <a:gd name="T107" fmla="*/ 261 h 1921"/>
                  <a:gd name="T108" fmla="*/ 1822 w 1830"/>
                  <a:gd name="T109" fmla="*/ 381 h 1921"/>
                  <a:gd name="T110" fmla="*/ 1822 w 1830"/>
                  <a:gd name="T111" fmla="*/ 61 h 1921"/>
                  <a:gd name="T112" fmla="*/ 1814 w 1830"/>
                  <a:gd name="T113" fmla="*/ 181 h 1921"/>
                  <a:gd name="T114" fmla="*/ 1691 w 1830"/>
                  <a:gd name="T115" fmla="*/ 0 h 1921"/>
                  <a:gd name="T116" fmla="*/ 1611 w 1830"/>
                  <a:gd name="T117" fmla="*/ 16 h 1921"/>
                  <a:gd name="T118" fmla="*/ 1611 w 1830"/>
                  <a:gd name="T119" fmla="*/ 0 h 1921"/>
                  <a:gd name="T120" fmla="*/ 1321 w 1830"/>
                  <a:gd name="T121" fmla="*/ 16 h 1921"/>
                  <a:gd name="T122" fmla="*/ 1427 w 1830"/>
                  <a:gd name="T123" fmla="*/ 8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30" h="1921">
                    <a:moveTo>
                      <a:pt x="509" y="16"/>
                    </a:moveTo>
                    <a:lnTo>
                      <a:pt x="397" y="16"/>
                    </a:lnTo>
                    <a:cubicBezTo>
                      <a:pt x="393" y="16"/>
                      <a:pt x="389" y="12"/>
                      <a:pt x="389" y="8"/>
                    </a:cubicBezTo>
                    <a:cubicBezTo>
                      <a:pt x="389" y="3"/>
                      <a:pt x="393" y="0"/>
                      <a:pt x="397" y="0"/>
                    </a:cubicBezTo>
                    <a:lnTo>
                      <a:pt x="509" y="0"/>
                    </a:lnTo>
                    <a:cubicBezTo>
                      <a:pt x="514" y="0"/>
                      <a:pt x="517" y="3"/>
                      <a:pt x="517" y="8"/>
                    </a:cubicBezTo>
                    <a:cubicBezTo>
                      <a:pt x="517" y="12"/>
                      <a:pt x="514" y="16"/>
                      <a:pt x="509" y="16"/>
                    </a:cubicBezTo>
                    <a:close/>
                    <a:moveTo>
                      <a:pt x="317" y="16"/>
                    </a:moveTo>
                    <a:lnTo>
                      <a:pt x="205" y="16"/>
                    </a:lnTo>
                    <a:cubicBezTo>
                      <a:pt x="201" y="16"/>
                      <a:pt x="197" y="12"/>
                      <a:pt x="197" y="8"/>
                    </a:cubicBezTo>
                    <a:cubicBezTo>
                      <a:pt x="197" y="3"/>
                      <a:pt x="201" y="0"/>
                      <a:pt x="205" y="0"/>
                    </a:cubicBezTo>
                    <a:lnTo>
                      <a:pt x="317" y="0"/>
                    </a:lnTo>
                    <a:cubicBezTo>
                      <a:pt x="322" y="0"/>
                      <a:pt x="325" y="3"/>
                      <a:pt x="325" y="8"/>
                    </a:cubicBezTo>
                    <a:cubicBezTo>
                      <a:pt x="325" y="12"/>
                      <a:pt x="322" y="16"/>
                      <a:pt x="317" y="16"/>
                    </a:cubicBezTo>
                    <a:close/>
                    <a:moveTo>
                      <a:pt x="125" y="16"/>
                    </a:moveTo>
                    <a:lnTo>
                      <a:pt x="13" y="16"/>
                    </a:lnTo>
                    <a:cubicBezTo>
                      <a:pt x="9" y="16"/>
                      <a:pt x="5" y="12"/>
                      <a:pt x="5" y="8"/>
                    </a:cubicBezTo>
                    <a:cubicBezTo>
                      <a:pt x="5" y="3"/>
                      <a:pt x="9" y="0"/>
                      <a:pt x="13" y="0"/>
                    </a:cubicBezTo>
                    <a:lnTo>
                      <a:pt x="125" y="0"/>
                    </a:lnTo>
                    <a:cubicBezTo>
                      <a:pt x="130" y="0"/>
                      <a:pt x="133" y="3"/>
                      <a:pt x="133" y="8"/>
                    </a:cubicBezTo>
                    <a:cubicBezTo>
                      <a:pt x="133" y="12"/>
                      <a:pt x="130" y="16"/>
                      <a:pt x="125" y="16"/>
                    </a:cubicBezTo>
                    <a:close/>
                    <a:moveTo>
                      <a:pt x="16" y="82"/>
                    </a:moveTo>
                    <a:lnTo>
                      <a:pt x="16" y="194"/>
                    </a:lnTo>
                    <a:cubicBezTo>
                      <a:pt x="16" y="199"/>
                      <a:pt x="12" y="202"/>
                      <a:pt x="8" y="202"/>
                    </a:cubicBezTo>
                    <a:cubicBezTo>
                      <a:pt x="4" y="202"/>
                      <a:pt x="0" y="199"/>
                      <a:pt x="0" y="194"/>
                    </a:cubicBezTo>
                    <a:lnTo>
                      <a:pt x="0" y="82"/>
                    </a:lnTo>
                    <a:cubicBezTo>
                      <a:pt x="0" y="78"/>
                      <a:pt x="4" y="74"/>
                      <a:pt x="8" y="74"/>
                    </a:cubicBezTo>
                    <a:cubicBezTo>
                      <a:pt x="12" y="74"/>
                      <a:pt x="16" y="78"/>
                      <a:pt x="16" y="82"/>
                    </a:cubicBezTo>
                    <a:close/>
                    <a:moveTo>
                      <a:pt x="16" y="274"/>
                    </a:moveTo>
                    <a:lnTo>
                      <a:pt x="16" y="386"/>
                    </a:lnTo>
                    <a:cubicBezTo>
                      <a:pt x="16" y="391"/>
                      <a:pt x="12" y="394"/>
                      <a:pt x="8" y="394"/>
                    </a:cubicBezTo>
                    <a:cubicBezTo>
                      <a:pt x="4" y="394"/>
                      <a:pt x="0" y="391"/>
                      <a:pt x="0" y="386"/>
                    </a:cubicBezTo>
                    <a:lnTo>
                      <a:pt x="0" y="274"/>
                    </a:lnTo>
                    <a:cubicBezTo>
                      <a:pt x="0" y="270"/>
                      <a:pt x="4" y="266"/>
                      <a:pt x="8" y="266"/>
                    </a:cubicBezTo>
                    <a:cubicBezTo>
                      <a:pt x="12" y="266"/>
                      <a:pt x="16" y="270"/>
                      <a:pt x="16" y="274"/>
                    </a:cubicBezTo>
                    <a:close/>
                    <a:moveTo>
                      <a:pt x="16" y="466"/>
                    </a:moveTo>
                    <a:lnTo>
                      <a:pt x="16" y="578"/>
                    </a:lnTo>
                    <a:cubicBezTo>
                      <a:pt x="16" y="583"/>
                      <a:pt x="12" y="586"/>
                      <a:pt x="8" y="586"/>
                    </a:cubicBezTo>
                    <a:cubicBezTo>
                      <a:pt x="4" y="586"/>
                      <a:pt x="0" y="583"/>
                      <a:pt x="0" y="578"/>
                    </a:cubicBezTo>
                    <a:lnTo>
                      <a:pt x="0" y="466"/>
                    </a:lnTo>
                    <a:cubicBezTo>
                      <a:pt x="0" y="462"/>
                      <a:pt x="4" y="458"/>
                      <a:pt x="8" y="458"/>
                    </a:cubicBezTo>
                    <a:cubicBezTo>
                      <a:pt x="12" y="458"/>
                      <a:pt x="16" y="462"/>
                      <a:pt x="16" y="466"/>
                    </a:cubicBezTo>
                    <a:close/>
                    <a:moveTo>
                      <a:pt x="16" y="658"/>
                    </a:moveTo>
                    <a:lnTo>
                      <a:pt x="16" y="770"/>
                    </a:lnTo>
                    <a:cubicBezTo>
                      <a:pt x="16" y="775"/>
                      <a:pt x="12" y="778"/>
                      <a:pt x="8" y="778"/>
                    </a:cubicBezTo>
                    <a:cubicBezTo>
                      <a:pt x="4" y="778"/>
                      <a:pt x="0" y="775"/>
                      <a:pt x="0" y="770"/>
                    </a:cubicBezTo>
                    <a:lnTo>
                      <a:pt x="0" y="658"/>
                    </a:lnTo>
                    <a:cubicBezTo>
                      <a:pt x="0" y="654"/>
                      <a:pt x="4" y="650"/>
                      <a:pt x="8" y="650"/>
                    </a:cubicBezTo>
                    <a:cubicBezTo>
                      <a:pt x="12" y="650"/>
                      <a:pt x="16" y="654"/>
                      <a:pt x="16" y="658"/>
                    </a:cubicBezTo>
                    <a:close/>
                    <a:moveTo>
                      <a:pt x="16" y="850"/>
                    </a:moveTo>
                    <a:lnTo>
                      <a:pt x="16" y="962"/>
                    </a:lnTo>
                    <a:cubicBezTo>
                      <a:pt x="16" y="967"/>
                      <a:pt x="12" y="970"/>
                      <a:pt x="8" y="970"/>
                    </a:cubicBezTo>
                    <a:cubicBezTo>
                      <a:pt x="4" y="970"/>
                      <a:pt x="0" y="967"/>
                      <a:pt x="0" y="962"/>
                    </a:cubicBezTo>
                    <a:lnTo>
                      <a:pt x="0" y="850"/>
                    </a:lnTo>
                    <a:cubicBezTo>
                      <a:pt x="0" y="846"/>
                      <a:pt x="4" y="842"/>
                      <a:pt x="8" y="842"/>
                    </a:cubicBezTo>
                    <a:cubicBezTo>
                      <a:pt x="12" y="842"/>
                      <a:pt x="16" y="846"/>
                      <a:pt x="16" y="850"/>
                    </a:cubicBezTo>
                    <a:close/>
                    <a:moveTo>
                      <a:pt x="16" y="1042"/>
                    </a:moveTo>
                    <a:lnTo>
                      <a:pt x="16" y="1154"/>
                    </a:lnTo>
                    <a:cubicBezTo>
                      <a:pt x="16" y="1159"/>
                      <a:pt x="12" y="1162"/>
                      <a:pt x="8" y="1162"/>
                    </a:cubicBezTo>
                    <a:cubicBezTo>
                      <a:pt x="4" y="1162"/>
                      <a:pt x="0" y="1159"/>
                      <a:pt x="0" y="1154"/>
                    </a:cubicBezTo>
                    <a:lnTo>
                      <a:pt x="0" y="1042"/>
                    </a:lnTo>
                    <a:cubicBezTo>
                      <a:pt x="0" y="1038"/>
                      <a:pt x="4" y="1034"/>
                      <a:pt x="8" y="1034"/>
                    </a:cubicBezTo>
                    <a:cubicBezTo>
                      <a:pt x="12" y="1034"/>
                      <a:pt x="16" y="1038"/>
                      <a:pt x="16" y="1042"/>
                    </a:cubicBezTo>
                    <a:close/>
                    <a:moveTo>
                      <a:pt x="16" y="1234"/>
                    </a:moveTo>
                    <a:lnTo>
                      <a:pt x="16" y="1346"/>
                    </a:lnTo>
                    <a:cubicBezTo>
                      <a:pt x="16" y="1351"/>
                      <a:pt x="12" y="1354"/>
                      <a:pt x="8" y="1354"/>
                    </a:cubicBezTo>
                    <a:cubicBezTo>
                      <a:pt x="4" y="1354"/>
                      <a:pt x="0" y="1351"/>
                      <a:pt x="0" y="1346"/>
                    </a:cubicBezTo>
                    <a:lnTo>
                      <a:pt x="0" y="1234"/>
                    </a:lnTo>
                    <a:cubicBezTo>
                      <a:pt x="0" y="1230"/>
                      <a:pt x="4" y="1226"/>
                      <a:pt x="8" y="1226"/>
                    </a:cubicBezTo>
                    <a:cubicBezTo>
                      <a:pt x="12" y="1226"/>
                      <a:pt x="16" y="1230"/>
                      <a:pt x="16" y="1234"/>
                    </a:cubicBezTo>
                    <a:close/>
                    <a:moveTo>
                      <a:pt x="16" y="1426"/>
                    </a:moveTo>
                    <a:lnTo>
                      <a:pt x="16" y="1538"/>
                    </a:lnTo>
                    <a:cubicBezTo>
                      <a:pt x="16" y="1543"/>
                      <a:pt x="12" y="1546"/>
                      <a:pt x="8" y="1546"/>
                    </a:cubicBezTo>
                    <a:cubicBezTo>
                      <a:pt x="4" y="1546"/>
                      <a:pt x="0" y="1543"/>
                      <a:pt x="0" y="1538"/>
                    </a:cubicBezTo>
                    <a:lnTo>
                      <a:pt x="0" y="1426"/>
                    </a:lnTo>
                    <a:cubicBezTo>
                      <a:pt x="0" y="1422"/>
                      <a:pt x="4" y="1418"/>
                      <a:pt x="8" y="1418"/>
                    </a:cubicBezTo>
                    <a:cubicBezTo>
                      <a:pt x="12" y="1418"/>
                      <a:pt x="16" y="1422"/>
                      <a:pt x="16" y="1426"/>
                    </a:cubicBezTo>
                    <a:close/>
                    <a:moveTo>
                      <a:pt x="16" y="1618"/>
                    </a:moveTo>
                    <a:lnTo>
                      <a:pt x="16" y="1730"/>
                    </a:lnTo>
                    <a:cubicBezTo>
                      <a:pt x="16" y="1735"/>
                      <a:pt x="12" y="1738"/>
                      <a:pt x="8" y="1738"/>
                    </a:cubicBezTo>
                    <a:cubicBezTo>
                      <a:pt x="4" y="1738"/>
                      <a:pt x="0" y="1735"/>
                      <a:pt x="0" y="1730"/>
                    </a:cubicBezTo>
                    <a:lnTo>
                      <a:pt x="0" y="1618"/>
                    </a:lnTo>
                    <a:cubicBezTo>
                      <a:pt x="0" y="1614"/>
                      <a:pt x="4" y="1610"/>
                      <a:pt x="8" y="1610"/>
                    </a:cubicBezTo>
                    <a:cubicBezTo>
                      <a:pt x="12" y="1610"/>
                      <a:pt x="16" y="1614"/>
                      <a:pt x="16" y="1618"/>
                    </a:cubicBezTo>
                    <a:close/>
                    <a:moveTo>
                      <a:pt x="16" y="1810"/>
                    </a:moveTo>
                    <a:lnTo>
                      <a:pt x="16" y="1913"/>
                    </a:lnTo>
                    <a:lnTo>
                      <a:pt x="8" y="1905"/>
                    </a:lnTo>
                    <a:lnTo>
                      <a:pt x="18" y="1905"/>
                    </a:lnTo>
                    <a:cubicBezTo>
                      <a:pt x="22" y="1905"/>
                      <a:pt x="26" y="1908"/>
                      <a:pt x="26" y="1913"/>
                    </a:cubicBezTo>
                    <a:cubicBezTo>
                      <a:pt x="26" y="1917"/>
                      <a:pt x="22" y="1921"/>
                      <a:pt x="18" y="1921"/>
                    </a:cubicBezTo>
                    <a:lnTo>
                      <a:pt x="8" y="1921"/>
                    </a:lnTo>
                    <a:cubicBezTo>
                      <a:pt x="4" y="1921"/>
                      <a:pt x="0" y="1917"/>
                      <a:pt x="0" y="1913"/>
                    </a:cubicBezTo>
                    <a:lnTo>
                      <a:pt x="0" y="1810"/>
                    </a:lnTo>
                    <a:cubicBezTo>
                      <a:pt x="0" y="1806"/>
                      <a:pt x="4" y="1802"/>
                      <a:pt x="8" y="1802"/>
                    </a:cubicBezTo>
                    <a:cubicBezTo>
                      <a:pt x="12" y="1802"/>
                      <a:pt x="16" y="1806"/>
                      <a:pt x="16" y="1810"/>
                    </a:cubicBezTo>
                    <a:close/>
                    <a:moveTo>
                      <a:pt x="98" y="1905"/>
                    </a:moveTo>
                    <a:lnTo>
                      <a:pt x="210" y="1905"/>
                    </a:lnTo>
                    <a:cubicBezTo>
                      <a:pt x="214" y="1905"/>
                      <a:pt x="218" y="1908"/>
                      <a:pt x="218" y="1913"/>
                    </a:cubicBezTo>
                    <a:cubicBezTo>
                      <a:pt x="218" y="1917"/>
                      <a:pt x="214" y="1921"/>
                      <a:pt x="210" y="1921"/>
                    </a:cubicBezTo>
                    <a:lnTo>
                      <a:pt x="98" y="1921"/>
                    </a:lnTo>
                    <a:cubicBezTo>
                      <a:pt x="93" y="1921"/>
                      <a:pt x="90" y="1917"/>
                      <a:pt x="90" y="1913"/>
                    </a:cubicBezTo>
                    <a:cubicBezTo>
                      <a:pt x="90" y="1908"/>
                      <a:pt x="93" y="1905"/>
                      <a:pt x="98" y="1905"/>
                    </a:cubicBezTo>
                    <a:close/>
                    <a:moveTo>
                      <a:pt x="290" y="1905"/>
                    </a:moveTo>
                    <a:lnTo>
                      <a:pt x="402" y="1905"/>
                    </a:lnTo>
                    <a:cubicBezTo>
                      <a:pt x="406" y="1905"/>
                      <a:pt x="410" y="1908"/>
                      <a:pt x="410" y="1913"/>
                    </a:cubicBezTo>
                    <a:cubicBezTo>
                      <a:pt x="410" y="1917"/>
                      <a:pt x="406" y="1921"/>
                      <a:pt x="402" y="1921"/>
                    </a:cubicBezTo>
                    <a:lnTo>
                      <a:pt x="290" y="1921"/>
                    </a:lnTo>
                    <a:cubicBezTo>
                      <a:pt x="285" y="1921"/>
                      <a:pt x="282" y="1917"/>
                      <a:pt x="282" y="1913"/>
                    </a:cubicBezTo>
                    <a:cubicBezTo>
                      <a:pt x="282" y="1908"/>
                      <a:pt x="285" y="1905"/>
                      <a:pt x="290" y="1905"/>
                    </a:cubicBezTo>
                    <a:close/>
                    <a:moveTo>
                      <a:pt x="482" y="1905"/>
                    </a:moveTo>
                    <a:lnTo>
                      <a:pt x="594" y="1905"/>
                    </a:lnTo>
                    <a:cubicBezTo>
                      <a:pt x="598" y="1905"/>
                      <a:pt x="602" y="1908"/>
                      <a:pt x="602" y="1913"/>
                    </a:cubicBezTo>
                    <a:cubicBezTo>
                      <a:pt x="602" y="1917"/>
                      <a:pt x="598" y="1921"/>
                      <a:pt x="594" y="1921"/>
                    </a:cubicBezTo>
                    <a:lnTo>
                      <a:pt x="482" y="1921"/>
                    </a:lnTo>
                    <a:cubicBezTo>
                      <a:pt x="477" y="1921"/>
                      <a:pt x="474" y="1917"/>
                      <a:pt x="474" y="1913"/>
                    </a:cubicBezTo>
                    <a:cubicBezTo>
                      <a:pt x="474" y="1908"/>
                      <a:pt x="477" y="1905"/>
                      <a:pt x="482" y="1905"/>
                    </a:cubicBezTo>
                    <a:close/>
                    <a:moveTo>
                      <a:pt x="674" y="1905"/>
                    </a:moveTo>
                    <a:lnTo>
                      <a:pt x="786" y="1905"/>
                    </a:lnTo>
                    <a:cubicBezTo>
                      <a:pt x="790" y="1905"/>
                      <a:pt x="794" y="1908"/>
                      <a:pt x="794" y="1913"/>
                    </a:cubicBezTo>
                    <a:cubicBezTo>
                      <a:pt x="794" y="1917"/>
                      <a:pt x="790" y="1921"/>
                      <a:pt x="786" y="1921"/>
                    </a:cubicBezTo>
                    <a:lnTo>
                      <a:pt x="674" y="1921"/>
                    </a:lnTo>
                    <a:cubicBezTo>
                      <a:pt x="669" y="1921"/>
                      <a:pt x="666" y="1917"/>
                      <a:pt x="666" y="1913"/>
                    </a:cubicBezTo>
                    <a:cubicBezTo>
                      <a:pt x="666" y="1908"/>
                      <a:pt x="669" y="1905"/>
                      <a:pt x="674" y="1905"/>
                    </a:cubicBezTo>
                    <a:close/>
                    <a:moveTo>
                      <a:pt x="866" y="1905"/>
                    </a:moveTo>
                    <a:lnTo>
                      <a:pt x="978" y="1905"/>
                    </a:lnTo>
                    <a:cubicBezTo>
                      <a:pt x="982" y="1905"/>
                      <a:pt x="986" y="1908"/>
                      <a:pt x="986" y="1913"/>
                    </a:cubicBezTo>
                    <a:cubicBezTo>
                      <a:pt x="986" y="1917"/>
                      <a:pt x="982" y="1921"/>
                      <a:pt x="978" y="1921"/>
                    </a:cubicBezTo>
                    <a:lnTo>
                      <a:pt x="866" y="1921"/>
                    </a:lnTo>
                    <a:cubicBezTo>
                      <a:pt x="861" y="1921"/>
                      <a:pt x="858" y="1917"/>
                      <a:pt x="858" y="1913"/>
                    </a:cubicBezTo>
                    <a:cubicBezTo>
                      <a:pt x="858" y="1908"/>
                      <a:pt x="861" y="1905"/>
                      <a:pt x="866" y="1905"/>
                    </a:cubicBezTo>
                    <a:close/>
                    <a:moveTo>
                      <a:pt x="1058" y="1905"/>
                    </a:moveTo>
                    <a:lnTo>
                      <a:pt x="1170" y="1905"/>
                    </a:lnTo>
                    <a:cubicBezTo>
                      <a:pt x="1174" y="1905"/>
                      <a:pt x="1178" y="1908"/>
                      <a:pt x="1178" y="1913"/>
                    </a:cubicBezTo>
                    <a:cubicBezTo>
                      <a:pt x="1178" y="1917"/>
                      <a:pt x="1174" y="1921"/>
                      <a:pt x="1170" y="1921"/>
                    </a:cubicBezTo>
                    <a:lnTo>
                      <a:pt x="1058" y="1921"/>
                    </a:lnTo>
                    <a:cubicBezTo>
                      <a:pt x="1053" y="1921"/>
                      <a:pt x="1050" y="1917"/>
                      <a:pt x="1050" y="1913"/>
                    </a:cubicBezTo>
                    <a:cubicBezTo>
                      <a:pt x="1050" y="1908"/>
                      <a:pt x="1053" y="1905"/>
                      <a:pt x="1058" y="1905"/>
                    </a:cubicBezTo>
                    <a:close/>
                    <a:moveTo>
                      <a:pt x="1250" y="1905"/>
                    </a:moveTo>
                    <a:lnTo>
                      <a:pt x="1362" y="1905"/>
                    </a:lnTo>
                    <a:cubicBezTo>
                      <a:pt x="1366" y="1905"/>
                      <a:pt x="1370" y="1908"/>
                      <a:pt x="1370" y="1913"/>
                    </a:cubicBezTo>
                    <a:cubicBezTo>
                      <a:pt x="1370" y="1917"/>
                      <a:pt x="1366" y="1921"/>
                      <a:pt x="1362" y="1921"/>
                    </a:cubicBezTo>
                    <a:lnTo>
                      <a:pt x="1250" y="1921"/>
                    </a:lnTo>
                    <a:cubicBezTo>
                      <a:pt x="1245" y="1921"/>
                      <a:pt x="1242" y="1917"/>
                      <a:pt x="1242" y="1913"/>
                    </a:cubicBezTo>
                    <a:cubicBezTo>
                      <a:pt x="1242" y="1908"/>
                      <a:pt x="1245" y="1905"/>
                      <a:pt x="1250" y="1905"/>
                    </a:cubicBezTo>
                    <a:close/>
                    <a:moveTo>
                      <a:pt x="1442" y="1905"/>
                    </a:moveTo>
                    <a:lnTo>
                      <a:pt x="1554" y="1905"/>
                    </a:lnTo>
                    <a:cubicBezTo>
                      <a:pt x="1558" y="1905"/>
                      <a:pt x="1562" y="1908"/>
                      <a:pt x="1562" y="1913"/>
                    </a:cubicBezTo>
                    <a:cubicBezTo>
                      <a:pt x="1562" y="1917"/>
                      <a:pt x="1558" y="1921"/>
                      <a:pt x="1554" y="1921"/>
                    </a:cubicBezTo>
                    <a:lnTo>
                      <a:pt x="1442" y="1921"/>
                    </a:lnTo>
                    <a:cubicBezTo>
                      <a:pt x="1437" y="1921"/>
                      <a:pt x="1434" y="1917"/>
                      <a:pt x="1434" y="1913"/>
                    </a:cubicBezTo>
                    <a:cubicBezTo>
                      <a:pt x="1434" y="1908"/>
                      <a:pt x="1437" y="1905"/>
                      <a:pt x="1442" y="1905"/>
                    </a:cubicBezTo>
                    <a:close/>
                    <a:moveTo>
                      <a:pt x="1634" y="1905"/>
                    </a:moveTo>
                    <a:lnTo>
                      <a:pt x="1746" y="1905"/>
                    </a:lnTo>
                    <a:cubicBezTo>
                      <a:pt x="1750" y="1905"/>
                      <a:pt x="1754" y="1908"/>
                      <a:pt x="1754" y="1913"/>
                    </a:cubicBezTo>
                    <a:cubicBezTo>
                      <a:pt x="1754" y="1917"/>
                      <a:pt x="1750" y="1921"/>
                      <a:pt x="1746" y="1921"/>
                    </a:cubicBezTo>
                    <a:lnTo>
                      <a:pt x="1634" y="1921"/>
                    </a:lnTo>
                    <a:cubicBezTo>
                      <a:pt x="1629" y="1921"/>
                      <a:pt x="1626" y="1917"/>
                      <a:pt x="1626" y="1913"/>
                    </a:cubicBezTo>
                    <a:cubicBezTo>
                      <a:pt x="1626" y="1908"/>
                      <a:pt x="1629" y="1905"/>
                      <a:pt x="1634" y="1905"/>
                    </a:cubicBezTo>
                    <a:close/>
                    <a:moveTo>
                      <a:pt x="1814" y="1909"/>
                    </a:moveTo>
                    <a:lnTo>
                      <a:pt x="1814" y="1797"/>
                    </a:lnTo>
                    <a:cubicBezTo>
                      <a:pt x="1814" y="1793"/>
                      <a:pt x="1818" y="1789"/>
                      <a:pt x="1822" y="1789"/>
                    </a:cubicBezTo>
                    <a:cubicBezTo>
                      <a:pt x="1827" y="1789"/>
                      <a:pt x="1830" y="1793"/>
                      <a:pt x="1830" y="1797"/>
                    </a:cubicBezTo>
                    <a:lnTo>
                      <a:pt x="1830" y="1909"/>
                    </a:lnTo>
                    <a:cubicBezTo>
                      <a:pt x="1830" y="1913"/>
                      <a:pt x="1827" y="1917"/>
                      <a:pt x="1822" y="1917"/>
                    </a:cubicBezTo>
                    <a:cubicBezTo>
                      <a:pt x="1818" y="1917"/>
                      <a:pt x="1814" y="1913"/>
                      <a:pt x="1814" y="1909"/>
                    </a:cubicBezTo>
                    <a:close/>
                    <a:moveTo>
                      <a:pt x="1814" y="1717"/>
                    </a:moveTo>
                    <a:lnTo>
                      <a:pt x="1814" y="1605"/>
                    </a:lnTo>
                    <a:cubicBezTo>
                      <a:pt x="1814" y="1601"/>
                      <a:pt x="1818" y="1597"/>
                      <a:pt x="1822" y="1597"/>
                    </a:cubicBezTo>
                    <a:cubicBezTo>
                      <a:pt x="1827" y="1597"/>
                      <a:pt x="1830" y="1601"/>
                      <a:pt x="1830" y="1605"/>
                    </a:cubicBezTo>
                    <a:lnTo>
                      <a:pt x="1830" y="1717"/>
                    </a:lnTo>
                    <a:cubicBezTo>
                      <a:pt x="1830" y="1721"/>
                      <a:pt x="1827" y="1725"/>
                      <a:pt x="1822" y="1725"/>
                    </a:cubicBezTo>
                    <a:cubicBezTo>
                      <a:pt x="1818" y="1725"/>
                      <a:pt x="1814" y="1721"/>
                      <a:pt x="1814" y="1717"/>
                    </a:cubicBezTo>
                    <a:close/>
                    <a:moveTo>
                      <a:pt x="1814" y="1525"/>
                    </a:moveTo>
                    <a:lnTo>
                      <a:pt x="1814" y="1413"/>
                    </a:lnTo>
                    <a:cubicBezTo>
                      <a:pt x="1814" y="1409"/>
                      <a:pt x="1818" y="1405"/>
                      <a:pt x="1822" y="1405"/>
                    </a:cubicBezTo>
                    <a:cubicBezTo>
                      <a:pt x="1827" y="1405"/>
                      <a:pt x="1830" y="1409"/>
                      <a:pt x="1830" y="1413"/>
                    </a:cubicBezTo>
                    <a:lnTo>
                      <a:pt x="1830" y="1525"/>
                    </a:lnTo>
                    <a:cubicBezTo>
                      <a:pt x="1830" y="1529"/>
                      <a:pt x="1827" y="1533"/>
                      <a:pt x="1822" y="1533"/>
                    </a:cubicBezTo>
                    <a:cubicBezTo>
                      <a:pt x="1818" y="1533"/>
                      <a:pt x="1814" y="1529"/>
                      <a:pt x="1814" y="1525"/>
                    </a:cubicBezTo>
                    <a:close/>
                    <a:moveTo>
                      <a:pt x="1814" y="1333"/>
                    </a:moveTo>
                    <a:lnTo>
                      <a:pt x="1814" y="1221"/>
                    </a:lnTo>
                    <a:cubicBezTo>
                      <a:pt x="1814" y="1217"/>
                      <a:pt x="1818" y="1213"/>
                      <a:pt x="1822" y="1213"/>
                    </a:cubicBezTo>
                    <a:cubicBezTo>
                      <a:pt x="1827" y="1213"/>
                      <a:pt x="1830" y="1217"/>
                      <a:pt x="1830" y="1221"/>
                    </a:cubicBezTo>
                    <a:lnTo>
                      <a:pt x="1830" y="1333"/>
                    </a:lnTo>
                    <a:cubicBezTo>
                      <a:pt x="1830" y="1337"/>
                      <a:pt x="1827" y="1341"/>
                      <a:pt x="1822" y="1341"/>
                    </a:cubicBezTo>
                    <a:cubicBezTo>
                      <a:pt x="1818" y="1341"/>
                      <a:pt x="1814" y="1337"/>
                      <a:pt x="1814" y="1333"/>
                    </a:cubicBezTo>
                    <a:close/>
                    <a:moveTo>
                      <a:pt x="1814" y="1141"/>
                    </a:moveTo>
                    <a:lnTo>
                      <a:pt x="1814" y="1029"/>
                    </a:lnTo>
                    <a:cubicBezTo>
                      <a:pt x="1814" y="1025"/>
                      <a:pt x="1818" y="1021"/>
                      <a:pt x="1822" y="1021"/>
                    </a:cubicBezTo>
                    <a:cubicBezTo>
                      <a:pt x="1827" y="1021"/>
                      <a:pt x="1830" y="1025"/>
                      <a:pt x="1830" y="1029"/>
                    </a:cubicBezTo>
                    <a:lnTo>
                      <a:pt x="1830" y="1141"/>
                    </a:lnTo>
                    <a:cubicBezTo>
                      <a:pt x="1830" y="1145"/>
                      <a:pt x="1827" y="1149"/>
                      <a:pt x="1822" y="1149"/>
                    </a:cubicBezTo>
                    <a:cubicBezTo>
                      <a:pt x="1818" y="1149"/>
                      <a:pt x="1814" y="1145"/>
                      <a:pt x="1814" y="1141"/>
                    </a:cubicBezTo>
                    <a:close/>
                    <a:moveTo>
                      <a:pt x="1814" y="949"/>
                    </a:moveTo>
                    <a:lnTo>
                      <a:pt x="1814" y="837"/>
                    </a:lnTo>
                    <a:cubicBezTo>
                      <a:pt x="1814" y="833"/>
                      <a:pt x="1818" y="829"/>
                      <a:pt x="1822" y="829"/>
                    </a:cubicBezTo>
                    <a:cubicBezTo>
                      <a:pt x="1827" y="829"/>
                      <a:pt x="1830" y="833"/>
                      <a:pt x="1830" y="837"/>
                    </a:cubicBezTo>
                    <a:lnTo>
                      <a:pt x="1830" y="949"/>
                    </a:lnTo>
                    <a:cubicBezTo>
                      <a:pt x="1830" y="953"/>
                      <a:pt x="1827" y="957"/>
                      <a:pt x="1822" y="957"/>
                    </a:cubicBezTo>
                    <a:cubicBezTo>
                      <a:pt x="1818" y="957"/>
                      <a:pt x="1814" y="953"/>
                      <a:pt x="1814" y="949"/>
                    </a:cubicBezTo>
                    <a:close/>
                    <a:moveTo>
                      <a:pt x="1814" y="757"/>
                    </a:moveTo>
                    <a:lnTo>
                      <a:pt x="1814" y="645"/>
                    </a:lnTo>
                    <a:cubicBezTo>
                      <a:pt x="1814" y="641"/>
                      <a:pt x="1818" y="637"/>
                      <a:pt x="1822" y="637"/>
                    </a:cubicBezTo>
                    <a:cubicBezTo>
                      <a:pt x="1827" y="637"/>
                      <a:pt x="1830" y="641"/>
                      <a:pt x="1830" y="645"/>
                    </a:cubicBezTo>
                    <a:lnTo>
                      <a:pt x="1830" y="757"/>
                    </a:lnTo>
                    <a:cubicBezTo>
                      <a:pt x="1830" y="761"/>
                      <a:pt x="1827" y="765"/>
                      <a:pt x="1822" y="765"/>
                    </a:cubicBezTo>
                    <a:cubicBezTo>
                      <a:pt x="1818" y="765"/>
                      <a:pt x="1814" y="761"/>
                      <a:pt x="1814" y="757"/>
                    </a:cubicBezTo>
                    <a:close/>
                    <a:moveTo>
                      <a:pt x="1814" y="565"/>
                    </a:moveTo>
                    <a:lnTo>
                      <a:pt x="1814" y="453"/>
                    </a:lnTo>
                    <a:cubicBezTo>
                      <a:pt x="1814" y="449"/>
                      <a:pt x="1818" y="445"/>
                      <a:pt x="1822" y="445"/>
                    </a:cubicBezTo>
                    <a:cubicBezTo>
                      <a:pt x="1827" y="445"/>
                      <a:pt x="1830" y="449"/>
                      <a:pt x="1830" y="453"/>
                    </a:cubicBezTo>
                    <a:lnTo>
                      <a:pt x="1830" y="565"/>
                    </a:lnTo>
                    <a:cubicBezTo>
                      <a:pt x="1830" y="569"/>
                      <a:pt x="1827" y="573"/>
                      <a:pt x="1822" y="573"/>
                    </a:cubicBezTo>
                    <a:cubicBezTo>
                      <a:pt x="1818" y="573"/>
                      <a:pt x="1814" y="569"/>
                      <a:pt x="1814" y="565"/>
                    </a:cubicBezTo>
                    <a:close/>
                    <a:moveTo>
                      <a:pt x="1814" y="373"/>
                    </a:moveTo>
                    <a:lnTo>
                      <a:pt x="1814" y="261"/>
                    </a:lnTo>
                    <a:cubicBezTo>
                      <a:pt x="1814" y="257"/>
                      <a:pt x="1818" y="253"/>
                      <a:pt x="1822" y="253"/>
                    </a:cubicBezTo>
                    <a:cubicBezTo>
                      <a:pt x="1827" y="253"/>
                      <a:pt x="1830" y="257"/>
                      <a:pt x="1830" y="261"/>
                    </a:cubicBezTo>
                    <a:lnTo>
                      <a:pt x="1830" y="373"/>
                    </a:lnTo>
                    <a:cubicBezTo>
                      <a:pt x="1830" y="377"/>
                      <a:pt x="1827" y="381"/>
                      <a:pt x="1822" y="381"/>
                    </a:cubicBezTo>
                    <a:cubicBezTo>
                      <a:pt x="1818" y="381"/>
                      <a:pt x="1814" y="377"/>
                      <a:pt x="1814" y="373"/>
                    </a:cubicBezTo>
                    <a:close/>
                    <a:moveTo>
                      <a:pt x="1814" y="181"/>
                    </a:moveTo>
                    <a:lnTo>
                      <a:pt x="1814" y="69"/>
                    </a:lnTo>
                    <a:cubicBezTo>
                      <a:pt x="1814" y="65"/>
                      <a:pt x="1818" y="61"/>
                      <a:pt x="1822" y="61"/>
                    </a:cubicBezTo>
                    <a:cubicBezTo>
                      <a:pt x="1827" y="61"/>
                      <a:pt x="1830" y="65"/>
                      <a:pt x="1830" y="69"/>
                    </a:cubicBezTo>
                    <a:lnTo>
                      <a:pt x="1830" y="181"/>
                    </a:lnTo>
                    <a:cubicBezTo>
                      <a:pt x="1830" y="185"/>
                      <a:pt x="1827" y="189"/>
                      <a:pt x="1822" y="189"/>
                    </a:cubicBezTo>
                    <a:cubicBezTo>
                      <a:pt x="1818" y="189"/>
                      <a:pt x="1814" y="185"/>
                      <a:pt x="1814" y="181"/>
                    </a:cubicBezTo>
                    <a:close/>
                    <a:moveTo>
                      <a:pt x="1803" y="16"/>
                    </a:moveTo>
                    <a:lnTo>
                      <a:pt x="1691" y="16"/>
                    </a:lnTo>
                    <a:cubicBezTo>
                      <a:pt x="1687" y="16"/>
                      <a:pt x="1683" y="12"/>
                      <a:pt x="1683" y="8"/>
                    </a:cubicBezTo>
                    <a:cubicBezTo>
                      <a:pt x="1683" y="3"/>
                      <a:pt x="1687" y="0"/>
                      <a:pt x="1691" y="0"/>
                    </a:cubicBezTo>
                    <a:lnTo>
                      <a:pt x="1803" y="0"/>
                    </a:lnTo>
                    <a:cubicBezTo>
                      <a:pt x="1808" y="0"/>
                      <a:pt x="1811" y="3"/>
                      <a:pt x="1811" y="8"/>
                    </a:cubicBezTo>
                    <a:cubicBezTo>
                      <a:pt x="1811" y="12"/>
                      <a:pt x="1808" y="16"/>
                      <a:pt x="1803" y="16"/>
                    </a:cubicBezTo>
                    <a:close/>
                    <a:moveTo>
                      <a:pt x="1611" y="16"/>
                    </a:moveTo>
                    <a:lnTo>
                      <a:pt x="1499" y="16"/>
                    </a:lnTo>
                    <a:cubicBezTo>
                      <a:pt x="1495" y="16"/>
                      <a:pt x="1491" y="12"/>
                      <a:pt x="1491" y="8"/>
                    </a:cubicBezTo>
                    <a:cubicBezTo>
                      <a:pt x="1491" y="3"/>
                      <a:pt x="1495" y="0"/>
                      <a:pt x="1499" y="0"/>
                    </a:cubicBezTo>
                    <a:lnTo>
                      <a:pt x="1611" y="0"/>
                    </a:lnTo>
                    <a:cubicBezTo>
                      <a:pt x="1616" y="0"/>
                      <a:pt x="1619" y="3"/>
                      <a:pt x="1619" y="8"/>
                    </a:cubicBezTo>
                    <a:cubicBezTo>
                      <a:pt x="1619" y="12"/>
                      <a:pt x="1616" y="16"/>
                      <a:pt x="1611" y="16"/>
                    </a:cubicBezTo>
                    <a:close/>
                    <a:moveTo>
                      <a:pt x="1419" y="16"/>
                    </a:moveTo>
                    <a:lnTo>
                      <a:pt x="1321" y="16"/>
                    </a:lnTo>
                    <a:cubicBezTo>
                      <a:pt x="1316" y="16"/>
                      <a:pt x="1313" y="12"/>
                      <a:pt x="1313" y="8"/>
                    </a:cubicBezTo>
                    <a:cubicBezTo>
                      <a:pt x="1313" y="3"/>
                      <a:pt x="1316" y="0"/>
                      <a:pt x="1321" y="0"/>
                    </a:cubicBezTo>
                    <a:lnTo>
                      <a:pt x="1419" y="0"/>
                    </a:lnTo>
                    <a:cubicBezTo>
                      <a:pt x="1424" y="0"/>
                      <a:pt x="1427" y="3"/>
                      <a:pt x="1427" y="8"/>
                    </a:cubicBezTo>
                    <a:cubicBezTo>
                      <a:pt x="1427" y="12"/>
                      <a:pt x="1424" y="16"/>
                      <a:pt x="1419" y="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5" name="Freeform 1172">
                <a:extLst>
                  <a:ext uri="{FF2B5EF4-FFF2-40B4-BE49-F238E27FC236}">
                    <a16:creationId xmlns="" xmlns:a16="http://schemas.microsoft.com/office/drawing/2014/main" id="{F2BDCAB7-DBE3-42C6-8F8F-65A7752A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1472"/>
                <a:ext cx="36" cy="27"/>
              </a:xfrm>
              <a:custGeom>
                <a:avLst/>
                <a:gdLst>
                  <a:gd name="T0" fmla="*/ 0 w 36"/>
                  <a:gd name="T1" fmla="*/ 0 h 27"/>
                  <a:gd name="T2" fmla="*/ 36 w 36"/>
                  <a:gd name="T3" fmla="*/ 13 h 27"/>
                  <a:gd name="T4" fmla="*/ 0 w 36"/>
                  <a:gd name="T5" fmla="*/ 27 h 27"/>
                  <a:gd name="T6" fmla="*/ 0 w 3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lnTo>
                      <a:pt x="36" y="13"/>
                    </a:lnTo>
                    <a:lnTo>
                      <a:pt x="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6" name="Freeform 1173">
                <a:extLst>
                  <a:ext uri="{FF2B5EF4-FFF2-40B4-BE49-F238E27FC236}">
                    <a16:creationId xmlns="" xmlns:a16="http://schemas.microsoft.com/office/drawing/2014/main" id="{CB6356F4-13AA-4BED-B0D3-D8D609E4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1472"/>
                <a:ext cx="36" cy="27"/>
              </a:xfrm>
              <a:custGeom>
                <a:avLst/>
                <a:gdLst>
                  <a:gd name="T0" fmla="*/ 36 w 36"/>
                  <a:gd name="T1" fmla="*/ 27 h 27"/>
                  <a:gd name="T2" fmla="*/ 0 w 36"/>
                  <a:gd name="T3" fmla="*/ 13 h 27"/>
                  <a:gd name="T4" fmla="*/ 36 w 36"/>
                  <a:gd name="T5" fmla="*/ 0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36" y="27"/>
                    </a:moveTo>
                    <a:lnTo>
                      <a:pt x="0" y="13"/>
                    </a:lnTo>
                    <a:lnTo>
                      <a:pt x="36" y="0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7" name="Rectangle 1174">
                <a:extLst>
                  <a:ext uri="{FF2B5EF4-FFF2-40B4-BE49-F238E27FC236}">
                    <a16:creationId xmlns="" xmlns:a16="http://schemas.microsoft.com/office/drawing/2014/main" id="{5C0E73AD-408F-4129-B35A-CC16FCA6B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" y="1919"/>
                <a:ext cx="5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Trainee Control Engineers </a:t>
                </a:r>
                <a:endParaRPr lang="en-US" altLang="en-US" sz="2667" dirty="0">
                  <a:cs typeface="Arial" panose="020B0604020202020204" pitchFamily="34" charset="0"/>
                </a:endParaRPr>
              </a:p>
            </p:txBody>
          </p:sp>
          <p:sp>
            <p:nvSpPr>
              <p:cNvPr id="2168" name="Rectangle 1175">
                <a:extLst>
                  <a:ext uri="{FF2B5EF4-FFF2-40B4-BE49-F238E27FC236}">
                    <a16:creationId xmlns="" xmlns:a16="http://schemas.microsoft.com/office/drawing/2014/main" id="{0FEF4E8E-1EFE-44D6-9379-ECEE5477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1503"/>
                <a:ext cx="441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00" name="Picture 1176">
                <a:extLst>
                  <a:ext uri="{FF2B5EF4-FFF2-40B4-BE49-F238E27FC236}">
                    <a16:creationId xmlns="" xmlns:a16="http://schemas.microsoft.com/office/drawing/2014/main" id="{FC9A37CA-C9CA-437D-A7CA-933DB2BA83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" y="1505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9" name="Rectangle 1177">
                <a:extLst>
                  <a:ext uri="{FF2B5EF4-FFF2-40B4-BE49-F238E27FC236}">
                    <a16:creationId xmlns="" xmlns:a16="http://schemas.microsoft.com/office/drawing/2014/main" id="{F06578DE-B75B-42A7-927A-D183197EE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1503"/>
                <a:ext cx="441" cy="167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0" name="Rectangle 1178">
                <a:extLst>
                  <a:ext uri="{FF2B5EF4-FFF2-40B4-BE49-F238E27FC236}">
                    <a16:creationId xmlns="" xmlns:a16="http://schemas.microsoft.com/office/drawing/2014/main" id="{247B4441-172D-4E06-8117-53C623221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" y="1503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1" name="Freeform 1179">
                <a:extLst>
                  <a:ext uri="{FF2B5EF4-FFF2-40B4-BE49-F238E27FC236}">
                    <a16:creationId xmlns="" xmlns:a16="http://schemas.microsoft.com/office/drawing/2014/main" id="{5D345B85-BBC2-4B83-AA31-78284F7E1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1503"/>
                <a:ext cx="446" cy="169"/>
              </a:xfrm>
              <a:custGeom>
                <a:avLst/>
                <a:gdLst>
                  <a:gd name="T0" fmla="*/ 0 w 1467"/>
                  <a:gd name="T1" fmla="*/ 734 h 742"/>
                  <a:gd name="T2" fmla="*/ 0 w 1467"/>
                  <a:gd name="T3" fmla="*/ 653 h 742"/>
                  <a:gd name="T4" fmla="*/ 0 w 1467"/>
                  <a:gd name="T5" fmla="*/ 573 h 742"/>
                  <a:gd name="T6" fmla="*/ 0 w 1467"/>
                  <a:gd name="T7" fmla="*/ 493 h 742"/>
                  <a:gd name="T8" fmla="*/ 0 w 1467"/>
                  <a:gd name="T9" fmla="*/ 413 h 742"/>
                  <a:gd name="T10" fmla="*/ 0 w 1467"/>
                  <a:gd name="T11" fmla="*/ 333 h 742"/>
                  <a:gd name="T12" fmla="*/ 0 w 1467"/>
                  <a:gd name="T13" fmla="*/ 253 h 742"/>
                  <a:gd name="T14" fmla="*/ 0 w 1467"/>
                  <a:gd name="T15" fmla="*/ 173 h 742"/>
                  <a:gd name="T16" fmla="*/ 0 w 1467"/>
                  <a:gd name="T17" fmla="*/ 93 h 742"/>
                  <a:gd name="T18" fmla="*/ 0 w 1467"/>
                  <a:gd name="T19" fmla="*/ 13 h 742"/>
                  <a:gd name="T20" fmla="*/ 83 w 1467"/>
                  <a:gd name="T21" fmla="*/ 0 h 742"/>
                  <a:gd name="T22" fmla="*/ 163 w 1467"/>
                  <a:gd name="T23" fmla="*/ 0 h 742"/>
                  <a:gd name="T24" fmla="*/ 243 w 1467"/>
                  <a:gd name="T25" fmla="*/ 0 h 742"/>
                  <a:gd name="T26" fmla="*/ 323 w 1467"/>
                  <a:gd name="T27" fmla="*/ 0 h 742"/>
                  <a:gd name="T28" fmla="*/ 403 w 1467"/>
                  <a:gd name="T29" fmla="*/ 0 h 742"/>
                  <a:gd name="T30" fmla="*/ 483 w 1467"/>
                  <a:gd name="T31" fmla="*/ 0 h 742"/>
                  <a:gd name="T32" fmla="*/ 563 w 1467"/>
                  <a:gd name="T33" fmla="*/ 0 h 742"/>
                  <a:gd name="T34" fmla="*/ 643 w 1467"/>
                  <a:gd name="T35" fmla="*/ 0 h 742"/>
                  <a:gd name="T36" fmla="*/ 723 w 1467"/>
                  <a:gd name="T37" fmla="*/ 0 h 742"/>
                  <a:gd name="T38" fmla="*/ 803 w 1467"/>
                  <a:gd name="T39" fmla="*/ 0 h 742"/>
                  <a:gd name="T40" fmla="*/ 883 w 1467"/>
                  <a:gd name="T41" fmla="*/ 0 h 742"/>
                  <a:gd name="T42" fmla="*/ 963 w 1467"/>
                  <a:gd name="T43" fmla="*/ 0 h 742"/>
                  <a:gd name="T44" fmla="*/ 1043 w 1467"/>
                  <a:gd name="T45" fmla="*/ 0 h 742"/>
                  <a:gd name="T46" fmla="*/ 1123 w 1467"/>
                  <a:gd name="T47" fmla="*/ 0 h 742"/>
                  <a:gd name="T48" fmla="*/ 1203 w 1467"/>
                  <a:gd name="T49" fmla="*/ 0 h 742"/>
                  <a:gd name="T50" fmla="*/ 1283 w 1467"/>
                  <a:gd name="T51" fmla="*/ 0 h 742"/>
                  <a:gd name="T52" fmla="*/ 1363 w 1467"/>
                  <a:gd name="T53" fmla="*/ 0 h 742"/>
                  <a:gd name="T54" fmla="*/ 1443 w 1467"/>
                  <a:gd name="T55" fmla="*/ 0 h 742"/>
                  <a:gd name="T56" fmla="*/ 1467 w 1467"/>
                  <a:gd name="T57" fmla="*/ 71 h 742"/>
                  <a:gd name="T58" fmla="*/ 1467 w 1467"/>
                  <a:gd name="T59" fmla="*/ 151 h 742"/>
                  <a:gd name="T60" fmla="*/ 1467 w 1467"/>
                  <a:gd name="T61" fmla="*/ 231 h 742"/>
                  <a:gd name="T62" fmla="*/ 1467 w 1467"/>
                  <a:gd name="T63" fmla="*/ 311 h 742"/>
                  <a:gd name="T64" fmla="*/ 1467 w 1467"/>
                  <a:gd name="T65" fmla="*/ 391 h 742"/>
                  <a:gd name="T66" fmla="*/ 1467 w 1467"/>
                  <a:gd name="T67" fmla="*/ 471 h 742"/>
                  <a:gd name="T68" fmla="*/ 1467 w 1467"/>
                  <a:gd name="T69" fmla="*/ 551 h 742"/>
                  <a:gd name="T70" fmla="*/ 1467 w 1467"/>
                  <a:gd name="T71" fmla="*/ 631 h 742"/>
                  <a:gd name="T72" fmla="*/ 1467 w 1467"/>
                  <a:gd name="T73" fmla="*/ 711 h 742"/>
                  <a:gd name="T74" fmla="*/ 1401 w 1467"/>
                  <a:gd name="T75" fmla="*/ 742 h 742"/>
                  <a:gd name="T76" fmla="*/ 1321 w 1467"/>
                  <a:gd name="T77" fmla="*/ 742 h 742"/>
                  <a:gd name="T78" fmla="*/ 1241 w 1467"/>
                  <a:gd name="T79" fmla="*/ 742 h 742"/>
                  <a:gd name="T80" fmla="*/ 1161 w 1467"/>
                  <a:gd name="T81" fmla="*/ 742 h 742"/>
                  <a:gd name="T82" fmla="*/ 1081 w 1467"/>
                  <a:gd name="T83" fmla="*/ 742 h 742"/>
                  <a:gd name="T84" fmla="*/ 1001 w 1467"/>
                  <a:gd name="T85" fmla="*/ 742 h 742"/>
                  <a:gd name="T86" fmla="*/ 921 w 1467"/>
                  <a:gd name="T87" fmla="*/ 742 h 742"/>
                  <a:gd name="T88" fmla="*/ 841 w 1467"/>
                  <a:gd name="T89" fmla="*/ 742 h 742"/>
                  <a:gd name="T90" fmla="*/ 761 w 1467"/>
                  <a:gd name="T91" fmla="*/ 742 h 742"/>
                  <a:gd name="T92" fmla="*/ 681 w 1467"/>
                  <a:gd name="T93" fmla="*/ 742 h 742"/>
                  <a:gd name="T94" fmla="*/ 601 w 1467"/>
                  <a:gd name="T95" fmla="*/ 742 h 742"/>
                  <a:gd name="T96" fmla="*/ 521 w 1467"/>
                  <a:gd name="T97" fmla="*/ 742 h 742"/>
                  <a:gd name="T98" fmla="*/ 441 w 1467"/>
                  <a:gd name="T99" fmla="*/ 742 h 742"/>
                  <a:gd name="T100" fmla="*/ 361 w 1467"/>
                  <a:gd name="T101" fmla="*/ 742 h 742"/>
                  <a:gd name="T102" fmla="*/ 281 w 1467"/>
                  <a:gd name="T103" fmla="*/ 742 h 742"/>
                  <a:gd name="T104" fmla="*/ 201 w 1467"/>
                  <a:gd name="T105" fmla="*/ 742 h 742"/>
                  <a:gd name="T106" fmla="*/ 121 w 1467"/>
                  <a:gd name="T107" fmla="*/ 742 h 742"/>
                  <a:gd name="T108" fmla="*/ 41 w 1467"/>
                  <a:gd name="T109" fmla="*/ 74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2">
                    <a:moveTo>
                      <a:pt x="0" y="734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2" y="725"/>
                      <a:pt x="16" y="729"/>
                      <a:pt x="16" y="733"/>
                    </a:cubicBezTo>
                    <a:lnTo>
                      <a:pt x="16" y="734"/>
                    </a:lnTo>
                    <a:cubicBezTo>
                      <a:pt x="16" y="738"/>
                      <a:pt x="12" y="742"/>
                      <a:pt x="8" y="742"/>
                    </a:cubicBezTo>
                    <a:cubicBezTo>
                      <a:pt x="4" y="742"/>
                      <a:pt x="0" y="738"/>
                      <a:pt x="0" y="734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2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2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2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2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2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2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2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2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2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2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2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8"/>
                      <a:pt x="12" y="261"/>
                      <a:pt x="8" y="261"/>
                    </a:cubicBezTo>
                    <a:cubicBezTo>
                      <a:pt x="4" y="261"/>
                      <a:pt x="0" y="258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2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8"/>
                      <a:pt x="12" y="181"/>
                      <a:pt x="8" y="181"/>
                    </a:cubicBezTo>
                    <a:cubicBezTo>
                      <a:pt x="4" y="181"/>
                      <a:pt x="0" y="178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2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8"/>
                      <a:pt x="12" y="101"/>
                      <a:pt x="8" y="101"/>
                    </a:cubicBezTo>
                    <a:cubicBezTo>
                      <a:pt x="4" y="101"/>
                      <a:pt x="0" y="98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2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8"/>
                      <a:pt x="12" y="21"/>
                      <a:pt x="8" y="21"/>
                    </a:cubicBezTo>
                    <a:cubicBezTo>
                      <a:pt x="4" y="21"/>
                      <a:pt x="0" y="18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8" y="16"/>
                      <a:pt x="875" y="12"/>
                      <a:pt x="875" y="8"/>
                    </a:cubicBezTo>
                    <a:cubicBezTo>
                      <a:pt x="875" y="3"/>
                      <a:pt x="878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8" y="16"/>
                      <a:pt x="955" y="12"/>
                      <a:pt x="955" y="8"/>
                    </a:cubicBezTo>
                    <a:cubicBezTo>
                      <a:pt x="955" y="3"/>
                      <a:pt x="958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8" y="16"/>
                      <a:pt x="1035" y="12"/>
                      <a:pt x="1035" y="8"/>
                    </a:cubicBezTo>
                    <a:cubicBezTo>
                      <a:pt x="1035" y="3"/>
                      <a:pt x="1038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8" y="16"/>
                      <a:pt x="1115" y="12"/>
                      <a:pt x="1115" y="8"/>
                    </a:cubicBezTo>
                    <a:cubicBezTo>
                      <a:pt x="1115" y="3"/>
                      <a:pt x="1118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8" y="16"/>
                      <a:pt x="1195" y="12"/>
                      <a:pt x="1195" y="8"/>
                    </a:cubicBezTo>
                    <a:cubicBezTo>
                      <a:pt x="1195" y="3"/>
                      <a:pt x="1198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8" y="16"/>
                      <a:pt x="1275" y="12"/>
                      <a:pt x="1275" y="8"/>
                    </a:cubicBezTo>
                    <a:cubicBezTo>
                      <a:pt x="1275" y="3"/>
                      <a:pt x="1278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8" y="16"/>
                      <a:pt x="1355" y="12"/>
                      <a:pt x="1355" y="8"/>
                    </a:cubicBezTo>
                    <a:cubicBezTo>
                      <a:pt x="1355" y="3"/>
                      <a:pt x="1358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8" y="16"/>
                      <a:pt x="1435" y="12"/>
                      <a:pt x="1435" y="8"/>
                    </a:cubicBezTo>
                    <a:cubicBezTo>
                      <a:pt x="1435" y="3"/>
                      <a:pt x="1438" y="0"/>
                      <a:pt x="1443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6"/>
                      <a:pt x="1464" y="79"/>
                      <a:pt x="1459" y="79"/>
                    </a:cubicBezTo>
                    <a:cubicBezTo>
                      <a:pt x="1455" y="79"/>
                      <a:pt x="1451" y="76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4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6"/>
                      <a:pt x="1464" y="159"/>
                      <a:pt x="1459" y="159"/>
                    </a:cubicBezTo>
                    <a:cubicBezTo>
                      <a:pt x="1455" y="159"/>
                      <a:pt x="1451" y="156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4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6"/>
                      <a:pt x="1464" y="239"/>
                      <a:pt x="1459" y="239"/>
                    </a:cubicBezTo>
                    <a:cubicBezTo>
                      <a:pt x="1455" y="239"/>
                      <a:pt x="1451" y="236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4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6"/>
                      <a:pt x="1464" y="319"/>
                      <a:pt x="1459" y="319"/>
                    </a:cubicBezTo>
                    <a:cubicBezTo>
                      <a:pt x="1455" y="319"/>
                      <a:pt x="1451" y="316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4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6"/>
                      <a:pt x="1464" y="399"/>
                      <a:pt x="1459" y="399"/>
                    </a:cubicBezTo>
                    <a:cubicBezTo>
                      <a:pt x="1455" y="399"/>
                      <a:pt x="1451" y="396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4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6"/>
                      <a:pt x="1464" y="479"/>
                      <a:pt x="1459" y="479"/>
                    </a:cubicBezTo>
                    <a:cubicBezTo>
                      <a:pt x="1455" y="479"/>
                      <a:pt x="1451" y="476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4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6"/>
                      <a:pt x="1464" y="559"/>
                      <a:pt x="1459" y="559"/>
                    </a:cubicBezTo>
                    <a:cubicBezTo>
                      <a:pt x="1455" y="559"/>
                      <a:pt x="1451" y="556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4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6"/>
                      <a:pt x="1464" y="639"/>
                      <a:pt x="1459" y="639"/>
                    </a:cubicBezTo>
                    <a:cubicBezTo>
                      <a:pt x="1455" y="639"/>
                      <a:pt x="1451" y="636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4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4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4" y="703"/>
                      <a:pt x="1467" y="707"/>
                      <a:pt x="1467" y="711"/>
                    </a:cubicBezTo>
                    <a:close/>
                    <a:moveTo>
                      <a:pt x="1401" y="742"/>
                    </a:moveTo>
                    <a:lnTo>
                      <a:pt x="1401" y="742"/>
                    </a:lnTo>
                    <a:cubicBezTo>
                      <a:pt x="1397" y="742"/>
                      <a:pt x="1393" y="738"/>
                      <a:pt x="1393" y="734"/>
                    </a:cubicBezTo>
                    <a:cubicBezTo>
                      <a:pt x="1393" y="729"/>
                      <a:pt x="1397" y="726"/>
                      <a:pt x="1401" y="726"/>
                    </a:cubicBezTo>
                    <a:lnTo>
                      <a:pt x="1401" y="726"/>
                    </a:lnTo>
                    <a:cubicBezTo>
                      <a:pt x="1406" y="726"/>
                      <a:pt x="1409" y="729"/>
                      <a:pt x="1409" y="734"/>
                    </a:cubicBezTo>
                    <a:cubicBezTo>
                      <a:pt x="1409" y="738"/>
                      <a:pt x="1406" y="742"/>
                      <a:pt x="1401" y="742"/>
                    </a:cubicBezTo>
                    <a:close/>
                    <a:moveTo>
                      <a:pt x="1321" y="742"/>
                    </a:moveTo>
                    <a:lnTo>
                      <a:pt x="1321" y="742"/>
                    </a:lnTo>
                    <a:cubicBezTo>
                      <a:pt x="1317" y="742"/>
                      <a:pt x="1313" y="738"/>
                      <a:pt x="1313" y="734"/>
                    </a:cubicBezTo>
                    <a:cubicBezTo>
                      <a:pt x="1313" y="729"/>
                      <a:pt x="1317" y="726"/>
                      <a:pt x="1321" y="726"/>
                    </a:cubicBezTo>
                    <a:lnTo>
                      <a:pt x="1321" y="726"/>
                    </a:lnTo>
                    <a:cubicBezTo>
                      <a:pt x="1326" y="726"/>
                      <a:pt x="1329" y="729"/>
                      <a:pt x="1329" y="734"/>
                    </a:cubicBezTo>
                    <a:cubicBezTo>
                      <a:pt x="1329" y="738"/>
                      <a:pt x="1326" y="742"/>
                      <a:pt x="1321" y="742"/>
                    </a:cubicBezTo>
                    <a:close/>
                    <a:moveTo>
                      <a:pt x="1241" y="742"/>
                    </a:moveTo>
                    <a:lnTo>
                      <a:pt x="1241" y="742"/>
                    </a:lnTo>
                    <a:cubicBezTo>
                      <a:pt x="1237" y="742"/>
                      <a:pt x="1233" y="738"/>
                      <a:pt x="1233" y="734"/>
                    </a:cubicBezTo>
                    <a:cubicBezTo>
                      <a:pt x="1233" y="729"/>
                      <a:pt x="1237" y="726"/>
                      <a:pt x="1241" y="726"/>
                    </a:cubicBezTo>
                    <a:lnTo>
                      <a:pt x="1241" y="726"/>
                    </a:lnTo>
                    <a:cubicBezTo>
                      <a:pt x="1246" y="726"/>
                      <a:pt x="1249" y="729"/>
                      <a:pt x="1249" y="734"/>
                    </a:cubicBezTo>
                    <a:cubicBezTo>
                      <a:pt x="1249" y="738"/>
                      <a:pt x="1246" y="742"/>
                      <a:pt x="1241" y="742"/>
                    </a:cubicBezTo>
                    <a:close/>
                    <a:moveTo>
                      <a:pt x="1161" y="742"/>
                    </a:moveTo>
                    <a:lnTo>
                      <a:pt x="1161" y="742"/>
                    </a:lnTo>
                    <a:cubicBezTo>
                      <a:pt x="1157" y="742"/>
                      <a:pt x="1153" y="738"/>
                      <a:pt x="1153" y="734"/>
                    </a:cubicBezTo>
                    <a:cubicBezTo>
                      <a:pt x="1153" y="729"/>
                      <a:pt x="1157" y="726"/>
                      <a:pt x="1161" y="726"/>
                    </a:cubicBezTo>
                    <a:lnTo>
                      <a:pt x="1161" y="726"/>
                    </a:lnTo>
                    <a:cubicBezTo>
                      <a:pt x="1166" y="726"/>
                      <a:pt x="1169" y="729"/>
                      <a:pt x="1169" y="734"/>
                    </a:cubicBezTo>
                    <a:cubicBezTo>
                      <a:pt x="1169" y="738"/>
                      <a:pt x="1166" y="742"/>
                      <a:pt x="1161" y="742"/>
                    </a:cubicBezTo>
                    <a:close/>
                    <a:moveTo>
                      <a:pt x="1081" y="742"/>
                    </a:moveTo>
                    <a:lnTo>
                      <a:pt x="1081" y="742"/>
                    </a:lnTo>
                    <a:cubicBezTo>
                      <a:pt x="1077" y="742"/>
                      <a:pt x="1073" y="738"/>
                      <a:pt x="1073" y="734"/>
                    </a:cubicBezTo>
                    <a:cubicBezTo>
                      <a:pt x="1073" y="729"/>
                      <a:pt x="1077" y="726"/>
                      <a:pt x="1081" y="726"/>
                    </a:cubicBezTo>
                    <a:lnTo>
                      <a:pt x="1081" y="726"/>
                    </a:lnTo>
                    <a:cubicBezTo>
                      <a:pt x="1086" y="726"/>
                      <a:pt x="1089" y="729"/>
                      <a:pt x="1089" y="734"/>
                    </a:cubicBezTo>
                    <a:cubicBezTo>
                      <a:pt x="1089" y="738"/>
                      <a:pt x="1086" y="742"/>
                      <a:pt x="1081" y="742"/>
                    </a:cubicBezTo>
                    <a:close/>
                    <a:moveTo>
                      <a:pt x="1001" y="742"/>
                    </a:moveTo>
                    <a:lnTo>
                      <a:pt x="1001" y="742"/>
                    </a:lnTo>
                    <a:cubicBezTo>
                      <a:pt x="997" y="742"/>
                      <a:pt x="993" y="738"/>
                      <a:pt x="993" y="734"/>
                    </a:cubicBezTo>
                    <a:cubicBezTo>
                      <a:pt x="993" y="729"/>
                      <a:pt x="997" y="726"/>
                      <a:pt x="1001" y="726"/>
                    </a:cubicBezTo>
                    <a:lnTo>
                      <a:pt x="1001" y="726"/>
                    </a:lnTo>
                    <a:cubicBezTo>
                      <a:pt x="1006" y="726"/>
                      <a:pt x="1009" y="729"/>
                      <a:pt x="1009" y="734"/>
                    </a:cubicBezTo>
                    <a:cubicBezTo>
                      <a:pt x="1009" y="738"/>
                      <a:pt x="1006" y="742"/>
                      <a:pt x="1001" y="742"/>
                    </a:cubicBezTo>
                    <a:close/>
                    <a:moveTo>
                      <a:pt x="921" y="742"/>
                    </a:moveTo>
                    <a:lnTo>
                      <a:pt x="921" y="742"/>
                    </a:lnTo>
                    <a:cubicBezTo>
                      <a:pt x="917" y="742"/>
                      <a:pt x="913" y="738"/>
                      <a:pt x="913" y="734"/>
                    </a:cubicBezTo>
                    <a:cubicBezTo>
                      <a:pt x="913" y="729"/>
                      <a:pt x="917" y="726"/>
                      <a:pt x="921" y="726"/>
                    </a:cubicBezTo>
                    <a:lnTo>
                      <a:pt x="921" y="726"/>
                    </a:lnTo>
                    <a:cubicBezTo>
                      <a:pt x="926" y="726"/>
                      <a:pt x="929" y="729"/>
                      <a:pt x="929" y="734"/>
                    </a:cubicBezTo>
                    <a:cubicBezTo>
                      <a:pt x="929" y="738"/>
                      <a:pt x="926" y="742"/>
                      <a:pt x="921" y="742"/>
                    </a:cubicBezTo>
                    <a:close/>
                    <a:moveTo>
                      <a:pt x="841" y="742"/>
                    </a:moveTo>
                    <a:lnTo>
                      <a:pt x="841" y="742"/>
                    </a:lnTo>
                    <a:cubicBezTo>
                      <a:pt x="837" y="742"/>
                      <a:pt x="833" y="738"/>
                      <a:pt x="833" y="734"/>
                    </a:cubicBezTo>
                    <a:cubicBezTo>
                      <a:pt x="833" y="729"/>
                      <a:pt x="837" y="726"/>
                      <a:pt x="841" y="726"/>
                    </a:cubicBezTo>
                    <a:lnTo>
                      <a:pt x="841" y="726"/>
                    </a:lnTo>
                    <a:cubicBezTo>
                      <a:pt x="846" y="726"/>
                      <a:pt x="849" y="729"/>
                      <a:pt x="849" y="734"/>
                    </a:cubicBezTo>
                    <a:cubicBezTo>
                      <a:pt x="849" y="738"/>
                      <a:pt x="846" y="742"/>
                      <a:pt x="841" y="742"/>
                    </a:cubicBezTo>
                    <a:close/>
                    <a:moveTo>
                      <a:pt x="761" y="742"/>
                    </a:moveTo>
                    <a:lnTo>
                      <a:pt x="761" y="742"/>
                    </a:lnTo>
                    <a:cubicBezTo>
                      <a:pt x="757" y="742"/>
                      <a:pt x="753" y="738"/>
                      <a:pt x="753" y="734"/>
                    </a:cubicBezTo>
                    <a:cubicBezTo>
                      <a:pt x="753" y="729"/>
                      <a:pt x="757" y="726"/>
                      <a:pt x="761" y="726"/>
                    </a:cubicBezTo>
                    <a:lnTo>
                      <a:pt x="761" y="726"/>
                    </a:lnTo>
                    <a:cubicBezTo>
                      <a:pt x="766" y="726"/>
                      <a:pt x="769" y="729"/>
                      <a:pt x="769" y="734"/>
                    </a:cubicBezTo>
                    <a:cubicBezTo>
                      <a:pt x="769" y="738"/>
                      <a:pt x="766" y="742"/>
                      <a:pt x="761" y="742"/>
                    </a:cubicBezTo>
                    <a:close/>
                    <a:moveTo>
                      <a:pt x="681" y="742"/>
                    </a:moveTo>
                    <a:lnTo>
                      <a:pt x="681" y="742"/>
                    </a:lnTo>
                    <a:cubicBezTo>
                      <a:pt x="677" y="742"/>
                      <a:pt x="673" y="738"/>
                      <a:pt x="673" y="734"/>
                    </a:cubicBezTo>
                    <a:cubicBezTo>
                      <a:pt x="673" y="729"/>
                      <a:pt x="677" y="726"/>
                      <a:pt x="681" y="726"/>
                    </a:cubicBezTo>
                    <a:lnTo>
                      <a:pt x="681" y="726"/>
                    </a:lnTo>
                    <a:cubicBezTo>
                      <a:pt x="686" y="726"/>
                      <a:pt x="689" y="729"/>
                      <a:pt x="689" y="734"/>
                    </a:cubicBezTo>
                    <a:cubicBezTo>
                      <a:pt x="689" y="738"/>
                      <a:pt x="686" y="742"/>
                      <a:pt x="681" y="742"/>
                    </a:cubicBezTo>
                    <a:close/>
                    <a:moveTo>
                      <a:pt x="601" y="742"/>
                    </a:moveTo>
                    <a:lnTo>
                      <a:pt x="601" y="742"/>
                    </a:lnTo>
                    <a:cubicBezTo>
                      <a:pt x="597" y="742"/>
                      <a:pt x="593" y="738"/>
                      <a:pt x="593" y="734"/>
                    </a:cubicBezTo>
                    <a:cubicBezTo>
                      <a:pt x="593" y="729"/>
                      <a:pt x="597" y="726"/>
                      <a:pt x="601" y="726"/>
                    </a:cubicBezTo>
                    <a:lnTo>
                      <a:pt x="601" y="726"/>
                    </a:lnTo>
                    <a:cubicBezTo>
                      <a:pt x="606" y="726"/>
                      <a:pt x="609" y="729"/>
                      <a:pt x="609" y="734"/>
                    </a:cubicBezTo>
                    <a:cubicBezTo>
                      <a:pt x="609" y="738"/>
                      <a:pt x="606" y="742"/>
                      <a:pt x="601" y="742"/>
                    </a:cubicBezTo>
                    <a:close/>
                    <a:moveTo>
                      <a:pt x="521" y="742"/>
                    </a:moveTo>
                    <a:lnTo>
                      <a:pt x="521" y="742"/>
                    </a:lnTo>
                    <a:cubicBezTo>
                      <a:pt x="517" y="742"/>
                      <a:pt x="513" y="738"/>
                      <a:pt x="513" y="734"/>
                    </a:cubicBezTo>
                    <a:cubicBezTo>
                      <a:pt x="513" y="729"/>
                      <a:pt x="517" y="726"/>
                      <a:pt x="521" y="726"/>
                    </a:cubicBezTo>
                    <a:lnTo>
                      <a:pt x="521" y="726"/>
                    </a:lnTo>
                    <a:cubicBezTo>
                      <a:pt x="526" y="726"/>
                      <a:pt x="529" y="729"/>
                      <a:pt x="529" y="734"/>
                    </a:cubicBezTo>
                    <a:cubicBezTo>
                      <a:pt x="529" y="738"/>
                      <a:pt x="526" y="742"/>
                      <a:pt x="521" y="742"/>
                    </a:cubicBezTo>
                    <a:close/>
                    <a:moveTo>
                      <a:pt x="441" y="742"/>
                    </a:moveTo>
                    <a:lnTo>
                      <a:pt x="441" y="742"/>
                    </a:lnTo>
                    <a:cubicBezTo>
                      <a:pt x="437" y="742"/>
                      <a:pt x="433" y="738"/>
                      <a:pt x="433" y="734"/>
                    </a:cubicBezTo>
                    <a:cubicBezTo>
                      <a:pt x="433" y="729"/>
                      <a:pt x="437" y="726"/>
                      <a:pt x="441" y="726"/>
                    </a:cubicBezTo>
                    <a:lnTo>
                      <a:pt x="441" y="726"/>
                    </a:lnTo>
                    <a:cubicBezTo>
                      <a:pt x="446" y="726"/>
                      <a:pt x="449" y="729"/>
                      <a:pt x="449" y="734"/>
                    </a:cubicBezTo>
                    <a:cubicBezTo>
                      <a:pt x="449" y="738"/>
                      <a:pt x="446" y="742"/>
                      <a:pt x="441" y="742"/>
                    </a:cubicBezTo>
                    <a:close/>
                    <a:moveTo>
                      <a:pt x="361" y="742"/>
                    </a:moveTo>
                    <a:lnTo>
                      <a:pt x="361" y="742"/>
                    </a:lnTo>
                    <a:cubicBezTo>
                      <a:pt x="357" y="742"/>
                      <a:pt x="353" y="738"/>
                      <a:pt x="353" y="734"/>
                    </a:cubicBezTo>
                    <a:cubicBezTo>
                      <a:pt x="353" y="729"/>
                      <a:pt x="357" y="726"/>
                      <a:pt x="361" y="726"/>
                    </a:cubicBezTo>
                    <a:lnTo>
                      <a:pt x="361" y="726"/>
                    </a:lnTo>
                    <a:cubicBezTo>
                      <a:pt x="366" y="726"/>
                      <a:pt x="369" y="729"/>
                      <a:pt x="369" y="734"/>
                    </a:cubicBezTo>
                    <a:cubicBezTo>
                      <a:pt x="369" y="738"/>
                      <a:pt x="366" y="742"/>
                      <a:pt x="361" y="742"/>
                    </a:cubicBezTo>
                    <a:close/>
                    <a:moveTo>
                      <a:pt x="281" y="742"/>
                    </a:moveTo>
                    <a:lnTo>
                      <a:pt x="281" y="742"/>
                    </a:lnTo>
                    <a:cubicBezTo>
                      <a:pt x="277" y="742"/>
                      <a:pt x="273" y="738"/>
                      <a:pt x="273" y="734"/>
                    </a:cubicBezTo>
                    <a:cubicBezTo>
                      <a:pt x="273" y="729"/>
                      <a:pt x="277" y="726"/>
                      <a:pt x="281" y="726"/>
                    </a:cubicBezTo>
                    <a:lnTo>
                      <a:pt x="281" y="726"/>
                    </a:lnTo>
                    <a:cubicBezTo>
                      <a:pt x="286" y="726"/>
                      <a:pt x="289" y="729"/>
                      <a:pt x="289" y="734"/>
                    </a:cubicBezTo>
                    <a:cubicBezTo>
                      <a:pt x="289" y="738"/>
                      <a:pt x="286" y="742"/>
                      <a:pt x="281" y="742"/>
                    </a:cubicBezTo>
                    <a:close/>
                    <a:moveTo>
                      <a:pt x="201" y="742"/>
                    </a:moveTo>
                    <a:lnTo>
                      <a:pt x="201" y="742"/>
                    </a:lnTo>
                    <a:cubicBezTo>
                      <a:pt x="197" y="742"/>
                      <a:pt x="193" y="738"/>
                      <a:pt x="193" y="734"/>
                    </a:cubicBezTo>
                    <a:cubicBezTo>
                      <a:pt x="193" y="729"/>
                      <a:pt x="197" y="726"/>
                      <a:pt x="201" y="726"/>
                    </a:cubicBezTo>
                    <a:lnTo>
                      <a:pt x="201" y="726"/>
                    </a:lnTo>
                    <a:cubicBezTo>
                      <a:pt x="206" y="726"/>
                      <a:pt x="209" y="729"/>
                      <a:pt x="209" y="734"/>
                    </a:cubicBezTo>
                    <a:cubicBezTo>
                      <a:pt x="209" y="738"/>
                      <a:pt x="206" y="742"/>
                      <a:pt x="201" y="742"/>
                    </a:cubicBezTo>
                    <a:close/>
                    <a:moveTo>
                      <a:pt x="121" y="742"/>
                    </a:moveTo>
                    <a:lnTo>
                      <a:pt x="121" y="742"/>
                    </a:lnTo>
                    <a:cubicBezTo>
                      <a:pt x="117" y="742"/>
                      <a:pt x="113" y="738"/>
                      <a:pt x="113" y="734"/>
                    </a:cubicBezTo>
                    <a:cubicBezTo>
                      <a:pt x="113" y="729"/>
                      <a:pt x="117" y="726"/>
                      <a:pt x="121" y="726"/>
                    </a:cubicBezTo>
                    <a:lnTo>
                      <a:pt x="121" y="726"/>
                    </a:lnTo>
                    <a:cubicBezTo>
                      <a:pt x="126" y="726"/>
                      <a:pt x="129" y="729"/>
                      <a:pt x="129" y="734"/>
                    </a:cubicBezTo>
                    <a:cubicBezTo>
                      <a:pt x="129" y="738"/>
                      <a:pt x="126" y="742"/>
                      <a:pt x="121" y="742"/>
                    </a:cubicBezTo>
                    <a:close/>
                    <a:moveTo>
                      <a:pt x="41" y="742"/>
                    </a:moveTo>
                    <a:lnTo>
                      <a:pt x="41" y="742"/>
                    </a:lnTo>
                    <a:cubicBezTo>
                      <a:pt x="37" y="742"/>
                      <a:pt x="33" y="738"/>
                      <a:pt x="33" y="734"/>
                    </a:cubicBezTo>
                    <a:cubicBezTo>
                      <a:pt x="33" y="729"/>
                      <a:pt x="37" y="726"/>
                      <a:pt x="41" y="726"/>
                    </a:cubicBezTo>
                    <a:lnTo>
                      <a:pt x="41" y="726"/>
                    </a:lnTo>
                    <a:cubicBezTo>
                      <a:pt x="46" y="726"/>
                      <a:pt x="49" y="729"/>
                      <a:pt x="49" y="734"/>
                    </a:cubicBezTo>
                    <a:cubicBezTo>
                      <a:pt x="49" y="738"/>
                      <a:pt x="46" y="742"/>
                      <a:pt x="41" y="7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2" name="Rectangle 1180">
                <a:extLst>
                  <a:ext uri="{FF2B5EF4-FFF2-40B4-BE49-F238E27FC236}">
                    <a16:creationId xmlns="" xmlns:a16="http://schemas.microsoft.com/office/drawing/2014/main" id="{36AA7B68-B3AD-4D51-9970-268814F5C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" y="1503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3" name="Rectangle 1181">
                <a:extLst>
                  <a:ext uri="{FF2B5EF4-FFF2-40B4-BE49-F238E27FC236}">
                    <a16:creationId xmlns="" xmlns:a16="http://schemas.microsoft.com/office/drawing/2014/main" id="{C4D17C8D-946D-4503-8F5B-2A1F603D4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492"/>
                <a:ext cx="452" cy="3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4" name="Rectangle 1182">
                <a:extLst>
                  <a:ext uri="{FF2B5EF4-FFF2-40B4-BE49-F238E27FC236}">
                    <a16:creationId xmlns="" xmlns:a16="http://schemas.microsoft.com/office/drawing/2014/main" id="{8C1DAA74-23F5-4C55-B19E-5AF6229F8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495"/>
                <a:ext cx="452" cy="8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5" name="Rectangle 1183">
                <a:extLst>
                  <a:ext uri="{FF2B5EF4-FFF2-40B4-BE49-F238E27FC236}">
                    <a16:creationId xmlns="" xmlns:a16="http://schemas.microsoft.com/office/drawing/2014/main" id="{AA7089D4-7149-42CB-8EBD-642F97D46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03"/>
                <a:ext cx="452" cy="7"/>
              </a:xfrm>
              <a:prstGeom prst="rect">
                <a:avLst/>
              </a:pr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6" name="Rectangle 1184">
                <a:extLst>
                  <a:ext uri="{FF2B5EF4-FFF2-40B4-BE49-F238E27FC236}">
                    <a16:creationId xmlns="" xmlns:a16="http://schemas.microsoft.com/office/drawing/2014/main" id="{329A1FF2-3091-4D25-9BB6-835D2587E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10"/>
                <a:ext cx="452" cy="11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7" name="Rectangle 1185">
                <a:extLst>
                  <a:ext uri="{FF2B5EF4-FFF2-40B4-BE49-F238E27FC236}">
                    <a16:creationId xmlns="" xmlns:a16="http://schemas.microsoft.com/office/drawing/2014/main" id="{3071101A-1D90-47C9-BA59-5273C2695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21"/>
                <a:ext cx="452" cy="11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8" name="Rectangle 1186">
                <a:extLst>
                  <a:ext uri="{FF2B5EF4-FFF2-40B4-BE49-F238E27FC236}">
                    <a16:creationId xmlns="" xmlns:a16="http://schemas.microsoft.com/office/drawing/2014/main" id="{358CDEB3-286D-4F91-9BAF-B5CED5D37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32"/>
                <a:ext cx="452" cy="1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9" name="Rectangle 1187">
                <a:extLst>
                  <a:ext uri="{FF2B5EF4-FFF2-40B4-BE49-F238E27FC236}">
                    <a16:creationId xmlns="" xmlns:a16="http://schemas.microsoft.com/office/drawing/2014/main" id="{6294B2E3-D1D2-458B-83AF-68FDF3EA0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43"/>
                <a:ext cx="452" cy="1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0" name="Rectangle 1188">
                <a:extLst>
                  <a:ext uri="{FF2B5EF4-FFF2-40B4-BE49-F238E27FC236}">
                    <a16:creationId xmlns="" xmlns:a16="http://schemas.microsoft.com/office/drawing/2014/main" id="{A394EBBA-16E4-4380-859B-575CECBE6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54"/>
                <a:ext cx="452" cy="11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1" name="Rectangle 1189">
                <a:extLst>
                  <a:ext uri="{FF2B5EF4-FFF2-40B4-BE49-F238E27FC236}">
                    <a16:creationId xmlns="" xmlns:a16="http://schemas.microsoft.com/office/drawing/2014/main" id="{96A01E5E-633C-4E61-8619-92BBB7927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65"/>
                <a:ext cx="452" cy="2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2" name="Rectangle 1190">
                <a:extLst>
                  <a:ext uri="{FF2B5EF4-FFF2-40B4-BE49-F238E27FC236}">
                    <a16:creationId xmlns="" xmlns:a16="http://schemas.microsoft.com/office/drawing/2014/main" id="{663FC149-8A12-4424-BCDC-B73E2C85D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87"/>
                <a:ext cx="452" cy="11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3" name="Rectangle 1191">
                <a:extLst>
                  <a:ext uri="{FF2B5EF4-FFF2-40B4-BE49-F238E27FC236}">
                    <a16:creationId xmlns="" xmlns:a16="http://schemas.microsoft.com/office/drawing/2014/main" id="{C503CD05-8180-46F1-BF5D-93C1B8064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598"/>
                <a:ext cx="452" cy="1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4" name="Rectangle 1192">
                <a:extLst>
                  <a:ext uri="{FF2B5EF4-FFF2-40B4-BE49-F238E27FC236}">
                    <a16:creationId xmlns="" xmlns:a16="http://schemas.microsoft.com/office/drawing/2014/main" id="{B1C411DB-4F8B-424D-B791-7478331DD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608"/>
                <a:ext cx="452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5" name="Rectangle 1193">
                <a:extLst>
                  <a:ext uri="{FF2B5EF4-FFF2-40B4-BE49-F238E27FC236}">
                    <a16:creationId xmlns="" xmlns:a16="http://schemas.microsoft.com/office/drawing/2014/main" id="{A3E99BF0-448E-41F0-AF63-A10924374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619"/>
                <a:ext cx="452" cy="1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6" name="Rectangle 1194">
                <a:extLst>
                  <a:ext uri="{FF2B5EF4-FFF2-40B4-BE49-F238E27FC236}">
                    <a16:creationId xmlns="" xmlns:a16="http://schemas.microsoft.com/office/drawing/2014/main" id="{472485E0-E771-4AB2-81EE-8298F300D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630"/>
                <a:ext cx="452" cy="11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7" name="Rectangle 1195">
                <a:extLst>
                  <a:ext uri="{FF2B5EF4-FFF2-40B4-BE49-F238E27FC236}">
                    <a16:creationId xmlns="" xmlns:a16="http://schemas.microsoft.com/office/drawing/2014/main" id="{03930A91-CEF3-4098-99B3-B52AE3F04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641"/>
                <a:ext cx="452" cy="1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8" name="Rectangle 1196">
                <a:extLst>
                  <a:ext uri="{FF2B5EF4-FFF2-40B4-BE49-F238E27FC236}">
                    <a16:creationId xmlns="" xmlns:a16="http://schemas.microsoft.com/office/drawing/2014/main" id="{E3358AAC-98BA-410F-88FD-590B7D86D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652"/>
                <a:ext cx="452" cy="11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9" name="Rectangle 1197">
                <a:extLst>
                  <a:ext uri="{FF2B5EF4-FFF2-40B4-BE49-F238E27FC236}">
                    <a16:creationId xmlns="" xmlns:a16="http://schemas.microsoft.com/office/drawing/2014/main" id="{807C8B65-FED5-420B-8A4D-763DBC18E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" y="1663"/>
                <a:ext cx="452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0" name="Freeform 1198">
                <a:extLst>
                  <a:ext uri="{FF2B5EF4-FFF2-40B4-BE49-F238E27FC236}">
                    <a16:creationId xmlns="" xmlns:a16="http://schemas.microsoft.com/office/drawing/2014/main" id="{7F95BB58-F625-4981-B10F-1ADFE6970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" y="1496"/>
                <a:ext cx="445" cy="169"/>
              </a:xfrm>
              <a:custGeom>
                <a:avLst/>
                <a:gdLst>
                  <a:gd name="T0" fmla="*/ 1444 w 1468"/>
                  <a:gd name="T1" fmla="*/ 742 h 742"/>
                  <a:gd name="T2" fmla="*/ 1364 w 1468"/>
                  <a:gd name="T3" fmla="*/ 742 h 742"/>
                  <a:gd name="T4" fmla="*/ 1284 w 1468"/>
                  <a:gd name="T5" fmla="*/ 742 h 742"/>
                  <a:gd name="T6" fmla="*/ 1204 w 1468"/>
                  <a:gd name="T7" fmla="*/ 742 h 742"/>
                  <a:gd name="T8" fmla="*/ 1124 w 1468"/>
                  <a:gd name="T9" fmla="*/ 742 h 742"/>
                  <a:gd name="T10" fmla="*/ 1044 w 1468"/>
                  <a:gd name="T11" fmla="*/ 742 h 742"/>
                  <a:gd name="T12" fmla="*/ 964 w 1468"/>
                  <a:gd name="T13" fmla="*/ 742 h 742"/>
                  <a:gd name="T14" fmla="*/ 884 w 1468"/>
                  <a:gd name="T15" fmla="*/ 742 h 742"/>
                  <a:gd name="T16" fmla="*/ 804 w 1468"/>
                  <a:gd name="T17" fmla="*/ 742 h 742"/>
                  <a:gd name="T18" fmla="*/ 724 w 1468"/>
                  <a:gd name="T19" fmla="*/ 742 h 742"/>
                  <a:gd name="T20" fmla="*/ 644 w 1468"/>
                  <a:gd name="T21" fmla="*/ 742 h 742"/>
                  <a:gd name="T22" fmla="*/ 564 w 1468"/>
                  <a:gd name="T23" fmla="*/ 742 h 742"/>
                  <a:gd name="T24" fmla="*/ 483 w 1468"/>
                  <a:gd name="T25" fmla="*/ 742 h 742"/>
                  <a:gd name="T26" fmla="*/ 403 w 1468"/>
                  <a:gd name="T27" fmla="*/ 742 h 742"/>
                  <a:gd name="T28" fmla="*/ 323 w 1468"/>
                  <a:gd name="T29" fmla="*/ 742 h 742"/>
                  <a:gd name="T30" fmla="*/ 243 w 1468"/>
                  <a:gd name="T31" fmla="*/ 742 h 742"/>
                  <a:gd name="T32" fmla="*/ 163 w 1468"/>
                  <a:gd name="T33" fmla="*/ 742 h 742"/>
                  <a:gd name="T34" fmla="*/ 83 w 1468"/>
                  <a:gd name="T35" fmla="*/ 742 h 742"/>
                  <a:gd name="T36" fmla="*/ 0 w 1468"/>
                  <a:gd name="T37" fmla="*/ 729 h 742"/>
                  <a:gd name="T38" fmla="*/ 0 w 1468"/>
                  <a:gd name="T39" fmla="*/ 649 h 742"/>
                  <a:gd name="T40" fmla="*/ 0 w 1468"/>
                  <a:gd name="T41" fmla="*/ 569 h 742"/>
                  <a:gd name="T42" fmla="*/ 0 w 1468"/>
                  <a:gd name="T43" fmla="*/ 489 h 742"/>
                  <a:gd name="T44" fmla="*/ 0 w 1468"/>
                  <a:gd name="T45" fmla="*/ 409 h 742"/>
                  <a:gd name="T46" fmla="*/ 0 w 1468"/>
                  <a:gd name="T47" fmla="*/ 329 h 742"/>
                  <a:gd name="T48" fmla="*/ 0 w 1468"/>
                  <a:gd name="T49" fmla="*/ 249 h 742"/>
                  <a:gd name="T50" fmla="*/ 0 w 1468"/>
                  <a:gd name="T51" fmla="*/ 169 h 742"/>
                  <a:gd name="T52" fmla="*/ 0 w 1468"/>
                  <a:gd name="T53" fmla="*/ 89 h 742"/>
                  <a:gd name="T54" fmla="*/ 0 w 1468"/>
                  <a:gd name="T55" fmla="*/ 9 h 742"/>
                  <a:gd name="T56" fmla="*/ 88 w 1468"/>
                  <a:gd name="T57" fmla="*/ 0 h 742"/>
                  <a:gd name="T58" fmla="*/ 168 w 1468"/>
                  <a:gd name="T59" fmla="*/ 0 h 742"/>
                  <a:gd name="T60" fmla="*/ 248 w 1468"/>
                  <a:gd name="T61" fmla="*/ 0 h 742"/>
                  <a:gd name="T62" fmla="*/ 328 w 1468"/>
                  <a:gd name="T63" fmla="*/ 0 h 742"/>
                  <a:gd name="T64" fmla="*/ 408 w 1468"/>
                  <a:gd name="T65" fmla="*/ 0 h 742"/>
                  <a:gd name="T66" fmla="*/ 488 w 1468"/>
                  <a:gd name="T67" fmla="*/ 0 h 742"/>
                  <a:gd name="T68" fmla="*/ 568 w 1468"/>
                  <a:gd name="T69" fmla="*/ 0 h 742"/>
                  <a:gd name="T70" fmla="*/ 648 w 1468"/>
                  <a:gd name="T71" fmla="*/ 0 h 742"/>
                  <a:gd name="T72" fmla="*/ 728 w 1468"/>
                  <a:gd name="T73" fmla="*/ 0 h 742"/>
                  <a:gd name="T74" fmla="*/ 808 w 1468"/>
                  <a:gd name="T75" fmla="*/ 0 h 742"/>
                  <a:gd name="T76" fmla="*/ 888 w 1468"/>
                  <a:gd name="T77" fmla="*/ 0 h 742"/>
                  <a:gd name="T78" fmla="*/ 968 w 1468"/>
                  <a:gd name="T79" fmla="*/ 0 h 742"/>
                  <a:gd name="T80" fmla="*/ 1048 w 1468"/>
                  <a:gd name="T81" fmla="*/ 0 h 742"/>
                  <a:gd name="T82" fmla="*/ 1128 w 1468"/>
                  <a:gd name="T83" fmla="*/ 0 h 742"/>
                  <a:gd name="T84" fmla="*/ 1208 w 1468"/>
                  <a:gd name="T85" fmla="*/ 0 h 742"/>
                  <a:gd name="T86" fmla="*/ 1288 w 1468"/>
                  <a:gd name="T87" fmla="*/ 0 h 742"/>
                  <a:gd name="T88" fmla="*/ 1368 w 1468"/>
                  <a:gd name="T89" fmla="*/ 0 h 742"/>
                  <a:gd name="T90" fmla="*/ 1448 w 1468"/>
                  <a:gd name="T91" fmla="*/ 0 h 742"/>
                  <a:gd name="T92" fmla="*/ 1468 w 1468"/>
                  <a:gd name="T93" fmla="*/ 77 h 742"/>
                  <a:gd name="T94" fmla="*/ 1468 w 1468"/>
                  <a:gd name="T95" fmla="*/ 157 h 742"/>
                  <a:gd name="T96" fmla="*/ 1468 w 1468"/>
                  <a:gd name="T97" fmla="*/ 237 h 742"/>
                  <a:gd name="T98" fmla="*/ 1468 w 1468"/>
                  <a:gd name="T99" fmla="*/ 317 h 742"/>
                  <a:gd name="T100" fmla="*/ 1468 w 1468"/>
                  <a:gd name="T101" fmla="*/ 397 h 742"/>
                  <a:gd name="T102" fmla="*/ 1468 w 1468"/>
                  <a:gd name="T103" fmla="*/ 477 h 742"/>
                  <a:gd name="T104" fmla="*/ 1468 w 1468"/>
                  <a:gd name="T105" fmla="*/ 557 h 742"/>
                  <a:gd name="T106" fmla="*/ 1468 w 1468"/>
                  <a:gd name="T107" fmla="*/ 637 h 742"/>
                  <a:gd name="T108" fmla="*/ 1468 w 1468"/>
                  <a:gd name="T109" fmla="*/ 717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8" h="742">
                    <a:moveTo>
                      <a:pt x="1444" y="742"/>
                    </a:moveTo>
                    <a:lnTo>
                      <a:pt x="1444" y="742"/>
                    </a:lnTo>
                    <a:cubicBezTo>
                      <a:pt x="1439" y="742"/>
                      <a:pt x="1436" y="738"/>
                      <a:pt x="1436" y="734"/>
                    </a:cubicBezTo>
                    <a:cubicBezTo>
                      <a:pt x="1436" y="729"/>
                      <a:pt x="1439" y="726"/>
                      <a:pt x="1444" y="726"/>
                    </a:cubicBezTo>
                    <a:lnTo>
                      <a:pt x="1444" y="726"/>
                    </a:lnTo>
                    <a:cubicBezTo>
                      <a:pt x="1448" y="726"/>
                      <a:pt x="1452" y="729"/>
                      <a:pt x="1452" y="734"/>
                    </a:cubicBezTo>
                    <a:cubicBezTo>
                      <a:pt x="1452" y="738"/>
                      <a:pt x="1448" y="742"/>
                      <a:pt x="1444" y="742"/>
                    </a:cubicBezTo>
                    <a:close/>
                    <a:moveTo>
                      <a:pt x="1364" y="742"/>
                    </a:moveTo>
                    <a:lnTo>
                      <a:pt x="1364" y="742"/>
                    </a:lnTo>
                    <a:cubicBezTo>
                      <a:pt x="1359" y="742"/>
                      <a:pt x="1356" y="738"/>
                      <a:pt x="1356" y="734"/>
                    </a:cubicBezTo>
                    <a:cubicBezTo>
                      <a:pt x="1356" y="729"/>
                      <a:pt x="1359" y="726"/>
                      <a:pt x="1364" y="726"/>
                    </a:cubicBezTo>
                    <a:lnTo>
                      <a:pt x="1364" y="726"/>
                    </a:lnTo>
                    <a:cubicBezTo>
                      <a:pt x="1368" y="726"/>
                      <a:pt x="1372" y="729"/>
                      <a:pt x="1372" y="734"/>
                    </a:cubicBezTo>
                    <a:cubicBezTo>
                      <a:pt x="1372" y="738"/>
                      <a:pt x="1368" y="742"/>
                      <a:pt x="1364" y="742"/>
                    </a:cubicBezTo>
                    <a:close/>
                    <a:moveTo>
                      <a:pt x="1284" y="742"/>
                    </a:moveTo>
                    <a:lnTo>
                      <a:pt x="1284" y="742"/>
                    </a:lnTo>
                    <a:cubicBezTo>
                      <a:pt x="1279" y="742"/>
                      <a:pt x="1276" y="738"/>
                      <a:pt x="1276" y="734"/>
                    </a:cubicBezTo>
                    <a:cubicBezTo>
                      <a:pt x="1276" y="729"/>
                      <a:pt x="1279" y="726"/>
                      <a:pt x="1284" y="726"/>
                    </a:cubicBezTo>
                    <a:lnTo>
                      <a:pt x="1284" y="726"/>
                    </a:lnTo>
                    <a:cubicBezTo>
                      <a:pt x="1288" y="726"/>
                      <a:pt x="1292" y="729"/>
                      <a:pt x="1292" y="734"/>
                    </a:cubicBezTo>
                    <a:cubicBezTo>
                      <a:pt x="1292" y="738"/>
                      <a:pt x="1288" y="742"/>
                      <a:pt x="1284" y="742"/>
                    </a:cubicBezTo>
                    <a:close/>
                    <a:moveTo>
                      <a:pt x="1204" y="742"/>
                    </a:moveTo>
                    <a:lnTo>
                      <a:pt x="1204" y="742"/>
                    </a:lnTo>
                    <a:cubicBezTo>
                      <a:pt x="1199" y="742"/>
                      <a:pt x="1196" y="738"/>
                      <a:pt x="1196" y="734"/>
                    </a:cubicBezTo>
                    <a:cubicBezTo>
                      <a:pt x="1196" y="729"/>
                      <a:pt x="1199" y="726"/>
                      <a:pt x="1204" y="726"/>
                    </a:cubicBezTo>
                    <a:lnTo>
                      <a:pt x="1204" y="726"/>
                    </a:lnTo>
                    <a:cubicBezTo>
                      <a:pt x="1208" y="726"/>
                      <a:pt x="1212" y="729"/>
                      <a:pt x="1212" y="734"/>
                    </a:cubicBezTo>
                    <a:cubicBezTo>
                      <a:pt x="1212" y="738"/>
                      <a:pt x="1208" y="742"/>
                      <a:pt x="1204" y="742"/>
                    </a:cubicBezTo>
                    <a:close/>
                    <a:moveTo>
                      <a:pt x="1124" y="742"/>
                    </a:moveTo>
                    <a:lnTo>
                      <a:pt x="1124" y="742"/>
                    </a:lnTo>
                    <a:cubicBezTo>
                      <a:pt x="1119" y="742"/>
                      <a:pt x="1116" y="738"/>
                      <a:pt x="1116" y="734"/>
                    </a:cubicBezTo>
                    <a:cubicBezTo>
                      <a:pt x="1116" y="729"/>
                      <a:pt x="1119" y="726"/>
                      <a:pt x="1124" y="726"/>
                    </a:cubicBezTo>
                    <a:lnTo>
                      <a:pt x="1124" y="726"/>
                    </a:lnTo>
                    <a:cubicBezTo>
                      <a:pt x="1128" y="726"/>
                      <a:pt x="1132" y="729"/>
                      <a:pt x="1132" y="734"/>
                    </a:cubicBezTo>
                    <a:cubicBezTo>
                      <a:pt x="1132" y="738"/>
                      <a:pt x="1128" y="742"/>
                      <a:pt x="1124" y="742"/>
                    </a:cubicBezTo>
                    <a:close/>
                    <a:moveTo>
                      <a:pt x="1044" y="742"/>
                    </a:moveTo>
                    <a:lnTo>
                      <a:pt x="1044" y="742"/>
                    </a:lnTo>
                    <a:cubicBezTo>
                      <a:pt x="1039" y="742"/>
                      <a:pt x="1036" y="738"/>
                      <a:pt x="1036" y="734"/>
                    </a:cubicBezTo>
                    <a:cubicBezTo>
                      <a:pt x="1036" y="729"/>
                      <a:pt x="1039" y="726"/>
                      <a:pt x="1044" y="726"/>
                    </a:cubicBezTo>
                    <a:lnTo>
                      <a:pt x="1044" y="726"/>
                    </a:lnTo>
                    <a:cubicBezTo>
                      <a:pt x="1048" y="726"/>
                      <a:pt x="1052" y="729"/>
                      <a:pt x="1052" y="734"/>
                    </a:cubicBezTo>
                    <a:cubicBezTo>
                      <a:pt x="1052" y="738"/>
                      <a:pt x="1048" y="742"/>
                      <a:pt x="1044" y="742"/>
                    </a:cubicBezTo>
                    <a:close/>
                    <a:moveTo>
                      <a:pt x="964" y="742"/>
                    </a:moveTo>
                    <a:lnTo>
                      <a:pt x="964" y="742"/>
                    </a:lnTo>
                    <a:cubicBezTo>
                      <a:pt x="959" y="742"/>
                      <a:pt x="956" y="738"/>
                      <a:pt x="956" y="734"/>
                    </a:cubicBezTo>
                    <a:cubicBezTo>
                      <a:pt x="956" y="729"/>
                      <a:pt x="959" y="726"/>
                      <a:pt x="964" y="726"/>
                    </a:cubicBezTo>
                    <a:lnTo>
                      <a:pt x="964" y="726"/>
                    </a:lnTo>
                    <a:cubicBezTo>
                      <a:pt x="968" y="726"/>
                      <a:pt x="972" y="729"/>
                      <a:pt x="972" y="734"/>
                    </a:cubicBezTo>
                    <a:cubicBezTo>
                      <a:pt x="972" y="738"/>
                      <a:pt x="968" y="742"/>
                      <a:pt x="964" y="742"/>
                    </a:cubicBezTo>
                    <a:close/>
                    <a:moveTo>
                      <a:pt x="884" y="742"/>
                    </a:moveTo>
                    <a:lnTo>
                      <a:pt x="884" y="742"/>
                    </a:lnTo>
                    <a:cubicBezTo>
                      <a:pt x="879" y="742"/>
                      <a:pt x="876" y="738"/>
                      <a:pt x="876" y="734"/>
                    </a:cubicBezTo>
                    <a:cubicBezTo>
                      <a:pt x="876" y="729"/>
                      <a:pt x="879" y="726"/>
                      <a:pt x="884" y="726"/>
                    </a:cubicBezTo>
                    <a:lnTo>
                      <a:pt x="884" y="726"/>
                    </a:lnTo>
                    <a:cubicBezTo>
                      <a:pt x="888" y="726"/>
                      <a:pt x="892" y="729"/>
                      <a:pt x="892" y="734"/>
                    </a:cubicBezTo>
                    <a:cubicBezTo>
                      <a:pt x="892" y="738"/>
                      <a:pt x="888" y="742"/>
                      <a:pt x="884" y="742"/>
                    </a:cubicBezTo>
                    <a:close/>
                    <a:moveTo>
                      <a:pt x="804" y="742"/>
                    </a:moveTo>
                    <a:lnTo>
                      <a:pt x="804" y="742"/>
                    </a:lnTo>
                    <a:cubicBezTo>
                      <a:pt x="799" y="742"/>
                      <a:pt x="796" y="738"/>
                      <a:pt x="796" y="734"/>
                    </a:cubicBezTo>
                    <a:cubicBezTo>
                      <a:pt x="796" y="729"/>
                      <a:pt x="799" y="726"/>
                      <a:pt x="804" y="726"/>
                    </a:cubicBezTo>
                    <a:lnTo>
                      <a:pt x="804" y="726"/>
                    </a:lnTo>
                    <a:cubicBezTo>
                      <a:pt x="808" y="726"/>
                      <a:pt x="812" y="729"/>
                      <a:pt x="812" y="734"/>
                    </a:cubicBezTo>
                    <a:cubicBezTo>
                      <a:pt x="812" y="738"/>
                      <a:pt x="808" y="742"/>
                      <a:pt x="804" y="742"/>
                    </a:cubicBezTo>
                    <a:close/>
                    <a:moveTo>
                      <a:pt x="724" y="742"/>
                    </a:moveTo>
                    <a:lnTo>
                      <a:pt x="724" y="742"/>
                    </a:lnTo>
                    <a:cubicBezTo>
                      <a:pt x="719" y="742"/>
                      <a:pt x="716" y="738"/>
                      <a:pt x="716" y="734"/>
                    </a:cubicBezTo>
                    <a:cubicBezTo>
                      <a:pt x="716" y="729"/>
                      <a:pt x="719" y="726"/>
                      <a:pt x="724" y="726"/>
                    </a:cubicBezTo>
                    <a:lnTo>
                      <a:pt x="724" y="726"/>
                    </a:lnTo>
                    <a:cubicBezTo>
                      <a:pt x="728" y="726"/>
                      <a:pt x="732" y="729"/>
                      <a:pt x="732" y="734"/>
                    </a:cubicBezTo>
                    <a:cubicBezTo>
                      <a:pt x="732" y="738"/>
                      <a:pt x="728" y="742"/>
                      <a:pt x="724" y="742"/>
                    </a:cubicBezTo>
                    <a:close/>
                    <a:moveTo>
                      <a:pt x="644" y="742"/>
                    </a:moveTo>
                    <a:lnTo>
                      <a:pt x="644" y="742"/>
                    </a:lnTo>
                    <a:cubicBezTo>
                      <a:pt x="639" y="742"/>
                      <a:pt x="636" y="738"/>
                      <a:pt x="636" y="734"/>
                    </a:cubicBezTo>
                    <a:cubicBezTo>
                      <a:pt x="636" y="729"/>
                      <a:pt x="639" y="726"/>
                      <a:pt x="644" y="726"/>
                    </a:cubicBezTo>
                    <a:lnTo>
                      <a:pt x="644" y="726"/>
                    </a:lnTo>
                    <a:cubicBezTo>
                      <a:pt x="648" y="726"/>
                      <a:pt x="652" y="729"/>
                      <a:pt x="652" y="734"/>
                    </a:cubicBezTo>
                    <a:cubicBezTo>
                      <a:pt x="652" y="738"/>
                      <a:pt x="648" y="742"/>
                      <a:pt x="644" y="742"/>
                    </a:cubicBezTo>
                    <a:close/>
                    <a:moveTo>
                      <a:pt x="564" y="742"/>
                    </a:moveTo>
                    <a:lnTo>
                      <a:pt x="563" y="742"/>
                    </a:lnTo>
                    <a:cubicBezTo>
                      <a:pt x="559" y="742"/>
                      <a:pt x="555" y="738"/>
                      <a:pt x="555" y="734"/>
                    </a:cubicBezTo>
                    <a:cubicBezTo>
                      <a:pt x="555" y="729"/>
                      <a:pt x="559" y="726"/>
                      <a:pt x="563" y="726"/>
                    </a:cubicBezTo>
                    <a:lnTo>
                      <a:pt x="564" y="726"/>
                    </a:lnTo>
                    <a:cubicBezTo>
                      <a:pt x="568" y="726"/>
                      <a:pt x="572" y="729"/>
                      <a:pt x="572" y="734"/>
                    </a:cubicBezTo>
                    <a:cubicBezTo>
                      <a:pt x="572" y="738"/>
                      <a:pt x="568" y="742"/>
                      <a:pt x="564" y="742"/>
                    </a:cubicBezTo>
                    <a:close/>
                    <a:moveTo>
                      <a:pt x="483" y="742"/>
                    </a:moveTo>
                    <a:lnTo>
                      <a:pt x="483" y="742"/>
                    </a:lnTo>
                    <a:cubicBezTo>
                      <a:pt x="479" y="742"/>
                      <a:pt x="475" y="738"/>
                      <a:pt x="475" y="734"/>
                    </a:cubicBezTo>
                    <a:cubicBezTo>
                      <a:pt x="475" y="729"/>
                      <a:pt x="479" y="726"/>
                      <a:pt x="483" y="726"/>
                    </a:cubicBezTo>
                    <a:lnTo>
                      <a:pt x="483" y="726"/>
                    </a:lnTo>
                    <a:cubicBezTo>
                      <a:pt x="488" y="726"/>
                      <a:pt x="491" y="729"/>
                      <a:pt x="491" y="734"/>
                    </a:cubicBezTo>
                    <a:cubicBezTo>
                      <a:pt x="491" y="738"/>
                      <a:pt x="488" y="742"/>
                      <a:pt x="483" y="742"/>
                    </a:cubicBezTo>
                    <a:close/>
                    <a:moveTo>
                      <a:pt x="403" y="742"/>
                    </a:moveTo>
                    <a:lnTo>
                      <a:pt x="403" y="742"/>
                    </a:lnTo>
                    <a:cubicBezTo>
                      <a:pt x="399" y="742"/>
                      <a:pt x="395" y="738"/>
                      <a:pt x="395" y="734"/>
                    </a:cubicBezTo>
                    <a:cubicBezTo>
                      <a:pt x="395" y="729"/>
                      <a:pt x="399" y="726"/>
                      <a:pt x="403" y="726"/>
                    </a:cubicBezTo>
                    <a:lnTo>
                      <a:pt x="403" y="726"/>
                    </a:lnTo>
                    <a:cubicBezTo>
                      <a:pt x="408" y="726"/>
                      <a:pt x="411" y="729"/>
                      <a:pt x="411" y="734"/>
                    </a:cubicBezTo>
                    <a:cubicBezTo>
                      <a:pt x="411" y="738"/>
                      <a:pt x="408" y="742"/>
                      <a:pt x="403" y="742"/>
                    </a:cubicBezTo>
                    <a:close/>
                    <a:moveTo>
                      <a:pt x="323" y="742"/>
                    </a:moveTo>
                    <a:lnTo>
                      <a:pt x="323" y="742"/>
                    </a:lnTo>
                    <a:cubicBezTo>
                      <a:pt x="319" y="742"/>
                      <a:pt x="315" y="738"/>
                      <a:pt x="315" y="734"/>
                    </a:cubicBezTo>
                    <a:cubicBezTo>
                      <a:pt x="315" y="729"/>
                      <a:pt x="319" y="726"/>
                      <a:pt x="323" y="726"/>
                    </a:cubicBezTo>
                    <a:lnTo>
                      <a:pt x="323" y="726"/>
                    </a:lnTo>
                    <a:cubicBezTo>
                      <a:pt x="328" y="726"/>
                      <a:pt x="331" y="729"/>
                      <a:pt x="331" y="734"/>
                    </a:cubicBezTo>
                    <a:cubicBezTo>
                      <a:pt x="331" y="738"/>
                      <a:pt x="328" y="742"/>
                      <a:pt x="323" y="742"/>
                    </a:cubicBezTo>
                    <a:close/>
                    <a:moveTo>
                      <a:pt x="243" y="742"/>
                    </a:moveTo>
                    <a:lnTo>
                      <a:pt x="243" y="742"/>
                    </a:lnTo>
                    <a:cubicBezTo>
                      <a:pt x="239" y="742"/>
                      <a:pt x="235" y="738"/>
                      <a:pt x="235" y="734"/>
                    </a:cubicBezTo>
                    <a:cubicBezTo>
                      <a:pt x="235" y="729"/>
                      <a:pt x="239" y="726"/>
                      <a:pt x="243" y="726"/>
                    </a:cubicBezTo>
                    <a:lnTo>
                      <a:pt x="243" y="726"/>
                    </a:lnTo>
                    <a:cubicBezTo>
                      <a:pt x="248" y="726"/>
                      <a:pt x="251" y="729"/>
                      <a:pt x="251" y="734"/>
                    </a:cubicBezTo>
                    <a:cubicBezTo>
                      <a:pt x="251" y="738"/>
                      <a:pt x="248" y="742"/>
                      <a:pt x="243" y="742"/>
                    </a:cubicBezTo>
                    <a:close/>
                    <a:moveTo>
                      <a:pt x="163" y="742"/>
                    </a:moveTo>
                    <a:lnTo>
                      <a:pt x="163" y="742"/>
                    </a:lnTo>
                    <a:cubicBezTo>
                      <a:pt x="159" y="742"/>
                      <a:pt x="155" y="738"/>
                      <a:pt x="155" y="734"/>
                    </a:cubicBezTo>
                    <a:cubicBezTo>
                      <a:pt x="155" y="729"/>
                      <a:pt x="159" y="726"/>
                      <a:pt x="163" y="726"/>
                    </a:cubicBezTo>
                    <a:lnTo>
                      <a:pt x="163" y="726"/>
                    </a:lnTo>
                    <a:cubicBezTo>
                      <a:pt x="168" y="726"/>
                      <a:pt x="171" y="729"/>
                      <a:pt x="171" y="734"/>
                    </a:cubicBezTo>
                    <a:cubicBezTo>
                      <a:pt x="171" y="738"/>
                      <a:pt x="168" y="742"/>
                      <a:pt x="163" y="742"/>
                    </a:cubicBezTo>
                    <a:close/>
                    <a:moveTo>
                      <a:pt x="83" y="742"/>
                    </a:moveTo>
                    <a:lnTo>
                      <a:pt x="83" y="742"/>
                    </a:lnTo>
                    <a:cubicBezTo>
                      <a:pt x="79" y="742"/>
                      <a:pt x="75" y="738"/>
                      <a:pt x="75" y="734"/>
                    </a:cubicBezTo>
                    <a:cubicBezTo>
                      <a:pt x="75" y="729"/>
                      <a:pt x="79" y="726"/>
                      <a:pt x="83" y="726"/>
                    </a:cubicBezTo>
                    <a:lnTo>
                      <a:pt x="83" y="726"/>
                    </a:lnTo>
                    <a:cubicBezTo>
                      <a:pt x="88" y="726"/>
                      <a:pt x="91" y="729"/>
                      <a:pt x="91" y="734"/>
                    </a:cubicBezTo>
                    <a:cubicBezTo>
                      <a:pt x="91" y="738"/>
                      <a:pt x="88" y="742"/>
                      <a:pt x="83" y="742"/>
                    </a:cubicBezTo>
                    <a:close/>
                    <a:moveTo>
                      <a:pt x="0" y="729"/>
                    </a:moveTo>
                    <a:lnTo>
                      <a:pt x="0" y="729"/>
                    </a:lnTo>
                    <a:cubicBezTo>
                      <a:pt x="0" y="724"/>
                      <a:pt x="4" y="721"/>
                      <a:pt x="8" y="721"/>
                    </a:cubicBezTo>
                    <a:cubicBezTo>
                      <a:pt x="13" y="721"/>
                      <a:pt x="16" y="724"/>
                      <a:pt x="16" y="729"/>
                    </a:cubicBezTo>
                    <a:lnTo>
                      <a:pt x="16" y="729"/>
                    </a:lnTo>
                    <a:cubicBezTo>
                      <a:pt x="16" y="733"/>
                      <a:pt x="13" y="737"/>
                      <a:pt x="8" y="737"/>
                    </a:cubicBezTo>
                    <a:cubicBezTo>
                      <a:pt x="4" y="737"/>
                      <a:pt x="0" y="733"/>
                      <a:pt x="0" y="729"/>
                    </a:cubicBezTo>
                    <a:close/>
                    <a:moveTo>
                      <a:pt x="0" y="649"/>
                    </a:moveTo>
                    <a:lnTo>
                      <a:pt x="0" y="649"/>
                    </a:lnTo>
                    <a:cubicBezTo>
                      <a:pt x="0" y="644"/>
                      <a:pt x="4" y="641"/>
                      <a:pt x="8" y="641"/>
                    </a:cubicBezTo>
                    <a:cubicBezTo>
                      <a:pt x="13" y="641"/>
                      <a:pt x="16" y="644"/>
                      <a:pt x="16" y="649"/>
                    </a:cubicBezTo>
                    <a:lnTo>
                      <a:pt x="16" y="649"/>
                    </a:lnTo>
                    <a:cubicBezTo>
                      <a:pt x="16" y="653"/>
                      <a:pt x="13" y="657"/>
                      <a:pt x="8" y="657"/>
                    </a:cubicBezTo>
                    <a:cubicBezTo>
                      <a:pt x="4" y="657"/>
                      <a:pt x="0" y="653"/>
                      <a:pt x="0" y="649"/>
                    </a:cubicBezTo>
                    <a:close/>
                    <a:moveTo>
                      <a:pt x="0" y="569"/>
                    </a:moveTo>
                    <a:lnTo>
                      <a:pt x="0" y="569"/>
                    </a:lnTo>
                    <a:cubicBezTo>
                      <a:pt x="0" y="564"/>
                      <a:pt x="4" y="561"/>
                      <a:pt x="8" y="561"/>
                    </a:cubicBezTo>
                    <a:cubicBezTo>
                      <a:pt x="13" y="561"/>
                      <a:pt x="16" y="564"/>
                      <a:pt x="16" y="569"/>
                    </a:cubicBezTo>
                    <a:lnTo>
                      <a:pt x="16" y="569"/>
                    </a:lnTo>
                    <a:cubicBezTo>
                      <a:pt x="16" y="573"/>
                      <a:pt x="13" y="577"/>
                      <a:pt x="8" y="577"/>
                    </a:cubicBezTo>
                    <a:cubicBezTo>
                      <a:pt x="4" y="577"/>
                      <a:pt x="0" y="573"/>
                      <a:pt x="0" y="569"/>
                    </a:cubicBezTo>
                    <a:close/>
                    <a:moveTo>
                      <a:pt x="0" y="489"/>
                    </a:moveTo>
                    <a:lnTo>
                      <a:pt x="0" y="489"/>
                    </a:lnTo>
                    <a:cubicBezTo>
                      <a:pt x="0" y="484"/>
                      <a:pt x="4" y="481"/>
                      <a:pt x="8" y="481"/>
                    </a:cubicBezTo>
                    <a:cubicBezTo>
                      <a:pt x="13" y="481"/>
                      <a:pt x="16" y="484"/>
                      <a:pt x="16" y="489"/>
                    </a:cubicBezTo>
                    <a:lnTo>
                      <a:pt x="16" y="489"/>
                    </a:lnTo>
                    <a:cubicBezTo>
                      <a:pt x="16" y="493"/>
                      <a:pt x="13" y="497"/>
                      <a:pt x="8" y="497"/>
                    </a:cubicBezTo>
                    <a:cubicBezTo>
                      <a:pt x="4" y="497"/>
                      <a:pt x="0" y="493"/>
                      <a:pt x="0" y="489"/>
                    </a:cubicBezTo>
                    <a:close/>
                    <a:moveTo>
                      <a:pt x="0" y="409"/>
                    </a:moveTo>
                    <a:lnTo>
                      <a:pt x="0" y="409"/>
                    </a:lnTo>
                    <a:cubicBezTo>
                      <a:pt x="0" y="404"/>
                      <a:pt x="4" y="401"/>
                      <a:pt x="8" y="401"/>
                    </a:cubicBezTo>
                    <a:cubicBezTo>
                      <a:pt x="13" y="401"/>
                      <a:pt x="16" y="404"/>
                      <a:pt x="16" y="409"/>
                    </a:cubicBezTo>
                    <a:lnTo>
                      <a:pt x="16" y="409"/>
                    </a:lnTo>
                    <a:cubicBezTo>
                      <a:pt x="16" y="413"/>
                      <a:pt x="13" y="417"/>
                      <a:pt x="8" y="417"/>
                    </a:cubicBezTo>
                    <a:cubicBezTo>
                      <a:pt x="4" y="417"/>
                      <a:pt x="0" y="413"/>
                      <a:pt x="0" y="409"/>
                    </a:cubicBezTo>
                    <a:close/>
                    <a:moveTo>
                      <a:pt x="0" y="329"/>
                    </a:moveTo>
                    <a:lnTo>
                      <a:pt x="0" y="329"/>
                    </a:lnTo>
                    <a:cubicBezTo>
                      <a:pt x="0" y="324"/>
                      <a:pt x="4" y="321"/>
                      <a:pt x="8" y="321"/>
                    </a:cubicBezTo>
                    <a:cubicBezTo>
                      <a:pt x="13" y="321"/>
                      <a:pt x="16" y="324"/>
                      <a:pt x="16" y="329"/>
                    </a:cubicBezTo>
                    <a:lnTo>
                      <a:pt x="16" y="329"/>
                    </a:lnTo>
                    <a:cubicBezTo>
                      <a:pt x="16" y="333"/>
                      <a:pt x="13" y="337"/>
                      <a:pt x="8" y="337"/>
                    </a:cubicBezTo>
                    <a:cubicBezTo>
                      <a:pt x="4" y="337"/>
                      <a:pt x="0" y="333"/>
                      <a:pt x="0" y="329"/>
                    </a:cubicBezTo>
                    <a:close/>
                    <a:moveTo>
                      <a:pt x="0" y="249"/>
                    </a:moveTo>
                    <a:lnTo>
                      <a:pt x="0" y="249"/>
                    </a:lnTo>
                    <a:cubicBezTo>
                      <a:pt x="0" y="244"/>
                      <a:pt x="4" y="241"/>
                      <a:pt x="8" y="241"/>
                    </a:cubicBezTo>
                    <a:cubicBezTo>
                      <a:pt x="13" y="241"/>
                      <a:pt x="16" y="244"/>
                      <a:pt x="16" y="249"/>
                    </a:cubicBezTo>
                    <a:lnTo>
                      <a:pt x="16" y="249"/>
                    </a:lnTo>
                    <a:cubicBezTo>
                      <a:pt x="16" y="253"/>
                      <a:pt x="13" y="257"/>
                      <a:pt x="8" y="257"/>
                    </a:cubicBezTo>
                    <a:cubicBezTo>
                      <a:pt x="4" y="257"/>
                      <a:pt x="0" y="253"/>
                      <a:pt x="0" y="249"/>
                    </a:cubicBezTo>
                    <a:close/>
                    <a:moveTo>
                      <a:pt x="0" y="169"/>
                    </a:moveTo>
                    <a:lnTo>
                      <a:pt x="0" y="169"/>
                    </a:lnTo>
                    <a:cubicBezTo>
                      <a:pt x="0" y="164"/>
                      <a:pt x="4" y="161"/>
                      <a:pt x="8" y="161"/>
                    </a:cubicBezTo>
                    <a:cubicBezTo>
                      <a:pt x="13" y="161"/>
                      <a:pt x="16" y="164"/>
                      <a:pt x="16" y="169"/>
                    </a:cubicBezTo>
                    <a:lnTo>
                      <a:pt x="16" y="169"/>
                    </a:lnTo>
                    <a:cubicBezTo>
                      <a:pt x="16" y="173"/>
                      <a:pt x="13" y="177"/>
                      <a:pt x="8" y="177"/>
                    </a:cubicBezTo>
                    <a:cubicBezTo>
                      <a:pt x="4" y="177"/>
                      <a:pt x="0" y="173"/>
                      <a:pt x="0" y="169"/>
                    </a:cubicBezTo>
                    <a:close/>
                    <a:moveTo>
                      <a:pt x="0" y="89"/>
                    </a:moveTo>
                    <a:lnTo>
                      <a:pt x="0" y="89"/>
                    </a:lnTo>
                    <a:cubicBezTo>
                      <a:pt x="0" y="84"/>
                      <a:pt x="4" y="81"/>
                      <a:pt x="8" y="81"/>
                    </a:cubicBezTo>
                    <a:cubicBezTo>
                      <a:pt x="13" y="81"/>
                      <a:pt x="16" y="84"/>
                      <a:pt x="16" y="89"/>
                    </a:cubicBezTo>
                    <a:lnTo>
                      <a:pt x="16" y="89"/>
                    </a:lnTo>
                    <a:cubicBezTo>
                      <a:pt x="16" y="93"/>
                      <a:pt x="13" y="97"/>
                      <a:pt x="8" y="97"/>
                    </a:cubicBezTo>
                    <a:cubicBezTo>
                      <a:pt x="4" y="97"/>
                      <a:pt x="0" y="93"/>
                      <a:pt x="0" y="89"/>
                    </a:cubicBezTo>
                    <a:close/>
                    <a:moveTo>
                      <a:pt x="0" y="9"/>
                    </a:moveTo>
                    <a:lnTo>
                      <a:pt x="0" y="9"/>
                    </a:lnTo>
                    <a:cubicBezTo>
                      <a:pt x="0" y="4"/>
                      <a:pt x="4" y="1"/>
                      <a:pt x="8" y="1"/>
                    </a:cubicBezTo>
                    <a:cubicBezTo>
                      <a:pt x="13" y="1"/>
                      <a:pt x="16" y="4"/>
                      <a:pt x="16" y="9"/>
                    </a:cubicBezTo>
                    <a:lnTo>
                      <a:pt x="16" y="9"/>
                    </a:lnTo>
                    <a:cubicBezTo>
                      <a:pt x="16" y="13"/>
                      <a:pt x="13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lose/>
                    <a:moveTo>
                      <a:pt x="88" y="0"/>
                    </a:moveTo>
                    <a:lnTo>
                      <a:pt x="88" y="0"/>
                    </a:lnTo>
                    <a:cubicBezTo>
                      <a:pt x="92" y="0"/>
                      <a:pt x="96" y="4"/>
                      <a:pt x="96" y="8"/>
                    </a:cubicBezTo>
                    <a:cubicBezTo>
                      <a:pt x="96" y="13"/>
                      <a:pt x="92" y="16"/>
                      <a:pt x="88" y="16"/>
                    </a:cubicBezTo>
                    <a:lnTo>
                      <a:pt x="88" y="16"/>
                    </a:lnTo>
                    <a:cubicBezTo>
                      <a:pt x="83" y="16"/>
                      <a:pt x="80" y="13"/>
                      <a:pt x="80" y="8"/>
                    </a:cubicBezTo>
                    <a:cubicBezTo>
                      <a:pt x="80" y="4"/>
                      <a:pt x="83" y="0"/>
                      <a:pt x="88" y="0"/>
                    </a:cubicBezTo>
                    <a:close/>
                    <a:moveTo>
                      <a:pt x="168" y="0"/>
                    </a:moveTo>
                    <a:lnTo>
                      <a:pt x="168" y="0"/>
                    </a:lnTo>
                    <a:cubicBezTo>
                      <a:pt x="172" y="0"/>
                      <a:pt x="176" y="4"/>
                      <a:pt x="176" y="8"/>
                    </a:cubicBezTo>
                    <a:cubicBezTo>
                      <a:pt x="176" y="13"/>
                      <a:pt x="172" y="16"/>
                      <a:pt x="168" y="16"/>
                    </a:cubicBezTo>
                    <a:lnTo>
                      <a:pt x="168" y="16"/>
                    </a:lnTo>
                    <a:cubicBezTo>
                      <a:pt x="163" y="16"/>
                      <a:pt x="160" y="13"/>
                      <a:pt x="160" y="8"/>
                    </a:cubicBezTo>
                    <a:cubicBezTo>
                      <a:pt x="160" y="4"/>
                      <a:pt x="163" y="0"/>
                      <a:pt x="168" y="0"/>
                    </a:cubicBezTo>
                    <a:close/>
                    <a:moveTo>
                      <a:pt x="248" y="0"/>
                    </a:moveTo>
                    <a:lnTo>
                      <a:pt x="248" y="0"/>
                    </a:lnTo>
                    <a:cubicBezTo>
                      <a:pt x="252" y="0"/>
                      <a:pt x="256" y="4"/>
                      <a:pt x="256" y="8"/>
                    </a:cubicBezTo>
                    <a:cubicBezTo>
                      <a:pt x="256" y="13"/>
                      <a:pt x="252" y="16"/>
                      <a:pt x="248" y="16"/>
                    </a:cubicBezTo>
                    <a:lnTo>
                      <a:pt x="248" y="16"/>
                    </a:lnTo>
                    <a:cubicBezTo>
                      <a:pt x="243" y="16"/>
                      <a:pt x="240" y="13"/>
                      <a:pt x="240" y="8"/>
                    </a:cubicBezTo>
                    <a:cubicBezTo>
                      <a:pt x="240" y="4"/>
                      <a:pt x="243" y="0"/>
                      <a:pt x="248" y="0"/>
                    </a:cubicBezTo>
                    <a:close/>
                    <a:moveTo>
                      <a:pt x="328" y="0"/>
                    </a:moveTo>
                    <a:lnTo>
                      <a:pt x="328" y="0"/>
                    </a:lnTo>
                    <a:cubicBezTo>
                      <a:pt x="332" y="0"/>
                      <a:pt x="336" y="4"/>
                      <a:pt x="336" y="8"/>
                    </a:cubicBezTo>
                    <a:cubicBezTo>
                      <a:pt x="336" y="13"/>
                      <a:pt x="332" y="16"/>
                      <a:pt x="328" y="16"/>
                    </a:cubicBezTo>
                    <a:lnTo>
                      <a:pt x="328" y="16"/>
                    </a:lnTo>
                    <a:cubicBezTo>
                      <a:pt x="323" y="16"/>
                      <a:pt x="320" y="13"/>
                      <a:pt x="320" y="8"/>
                    </a:cubicBezTo>
                    <a:cubicBezTo>
                      <a:pt x="320" y="4"/>
                      <a:pt x="323" y="0"/>
                      <a:pt x="328" y="0"/>
                    </a:cubicBezTo>
                    <a:close/>
                    <a:moveTo>
                      <a:pt x="408" y="0"/>
                    </a:moveTo>
                    <a:lnTo>
                      <a:pt x="408" y="0"/>
                    </a:lnTo>
                    <a:cubicBezTo>
                      <a:pt x="412" y="0"/>
                      <a:pt x="416" y="4"/>
                      <a:pt x="416" y="8"/>
                    </a:cubicBezTo>
                    <a:cubicBezTo>
                      <a:pt x="416" y="13"/>
                      <a:pt x="412" y="16"/>
                      <a:pt x="408" y="16"/>
                    </a:cubicBezTo>
                    <a:lnTo>
                      <a:pt x="408" y="16"/>
                    </a:lnTo>
                    <a:cubicBezTo>
                      <a:pt x="403" y="16"/>
                      <a:pt x="400" y="13"/>
                      <a:pt x="400" y="8"/>
                    </a:cubicBezTo>
                    <a:cubicBezTo>
                      <a:pt x="400" y="4"/>
                      <a:pt x="403" y="0"/>
                      <a:pt x="408" y="0"/>
                    </a:cubicBezTo>
                    <a:close/>
                    <a:moveTo>
                      <a:pt x="488" y="0"/>
                    </a:moveTo>
                    <a:lnTo>
                      <a:pt x="488" y="0"/>
                    </a:lnTo>
                    <a:cubicBezTo>
                      <a:pt x="492" y="0"/>
                      <a:pt x="496" y="4"/>
                      <a:pt x="496" y="8"/>
                    </a:cubicBezTo>
                    <a:cubicBezTo>
                      <a:pt x="496" y="13"/>
                      <a:pt x="492" y="16"/>
                      <a:pt x="488" y="16"/>
                    </a:cubicBezTo>
                    <a:lnTo>
                      <a:pt x="488" y="16"/>
                    </a:lnTo>
                    <a:cubicBezTo>
                      <a:pt x="483" y="16"/>
                      <a:pt x="480" y="13"/>
                      <a:pt x="480" y="8"/>
                    </a:cubicBezTo>
                    <a:cubicBezTo>
                      <a:pt x="480" y="4"/>
                      <a:pt x="483" y="0"/>
                      <a:pt x="488" y="0"/>
                    </a:cubicBezTo>
                    <a:close/>
                    <a:moveTo>
                      <a:pt x="568" y="0"/>
                    </a:moveTo>
                    <a:lnTo>
                      <a:pt x="568" y="0"/>
                    </a:lnTo>
                    <a:cubicBezTo>
                      <a:pt x="572" y="0"/>
                      <a:pt x="576" y="4"/>
                      <a:pt x="576" y="8"/>
                    </a:cubicBezTo>
                    <a:cubicBezTo>
                      <a:pt x="576" y="13"/>
                      <a:pt x="572" y="16"/>
                      <a:pt x="568" y="16"/>
                    </a:cubicBezTo>
                    <a:lnTo>
                      <a:pt x="568" y="16"/>
                    </a:lnTo>
                    <a:cubicBezTo>
                      <a:pt x="563" y="16"/>
                      <a:pt x="560" y="13"/>
                      <a:pt x="560" y="8"/>
                    </a:cubicBezTo>
                    <a:cubicBezTo>
                      <a:pt x="560" y="4"/>
                      <a:pt x="563" y="0"/>
                      <a:pt x="568" y="0"/>
                    </a:cubicBezTo>
                    <a:close/>
                    <a:moveTo>
                      <a:pt x="648" y="0"/>
                    </a:moveTo>
                    <a:lnTo>
                      <a:pt x="648" y="0"/>
                    </a:lnTo>
                    <a:cubicBezTo>
                      <a:pt x="652" y="0"/>
                      <a:pt x="656" y="4"/>
                      <a:pt x="656" y="8"/>
                    </a:cubicBezTo>
                    <a:cubicBezTo>
                      <a:pt x="656" y="13"/>
                      <a:pt x="652" y="16"/>
                      <a:pt x="648" y="16"/>
                    </a:cubicBezTo>
                    <a:lnTo>
                      <a:pt x="648" y="16"/>
                    </a:lnTo>
                    <a:cubicBezTo>
                      <a:pt x="643" y="16"/>
                      <a:pt x="640" y="13"/>
                      <a:pt x="640" y="8"/>
                    </a:cubicBezTo>
                    <a:cubicBezTo>
                      <a:pt x="640" y="4"/>
                      <a:pt x="643" y="0"/>
                      <a:pt x="648" y="0"/>
                    </a:cubicBezTo>
                    <a:close/>
                    <a:moveTo>
                      <a:pt x="728" y="0"/>
                    </a:moveTo>
                    <a:lnTo>
                      <a:pt x="728" y="0"/>
                    </a:lnTo>
                    <a:cubicBezTo>
                      <a:pt x="732" y="0"/>
                      <a:pt x="736" y="4"/>
                      <a:pt x="736" y="8"/>
                    </a:cubicBezTo>
                    <a:cubicBezTo>
                      <a:pt x="736" y="13"/>
                      <a:pt x="732" y="16"/>
                      <a:pt x="728" y="16"/>
                    </a:cubicBezTo>
                    <a:lnTo>
                      <a:pt x="728" y="16"/>
                    </a:lnTo>
                    <a:cubicBezTo>
                      <a:pt x="723" y="16"/>
                      <a:pt x="720" y="13"/>
                      <a:pt x="720" y="8"/>
                    </a:cubicBezTo>
                    <a:cubicBezTo>
                      <a:pt x="720" y="4"/>
                      <a:pt x="723" y="0"/>
                      <a:pt x="728" y="0"/>
                    </a:cubicBezTo>
                    <a:close/>
                    <a:moveTo>
                      <a:pt x="808" y="0"/>
                    </a:moveTo>
                    <a:lnTo>
                      <a:pt x="808" y="0"/>
                    </a:lnTo>
                    <a:cubicBezTo>
                      <a:pt x="812" y="0"/>
                      <a:pt x="816" y="4"/>
                      <a:pt x="816" y="8"/>
                    </a:cubicBezTo>
                    <a:cubicBezTo>
                      <a:pt x="816" y="13"/>
                      <a:pt x="812" y="16"/>
                      <a:pt x="808" y="16"/>
                    </a:cubicBezTo>
                    <a:lnTo>
                      <a:pt x="808" y="16"/>
                    </a:lnTo>
                    <a:cubicBezTo>
                      <a:pt x="804" y="16"/>
                      <a:pt x="800" y="13"/>
                      <a:pt x="800" y="8"/>
                    </a:cubicBezTo>
                    <a:cubicBezTo>
                      <a:pt x="800" y="4"/>
                      <a:pt x="804" y="0"/>
                      <a:pt x="808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892" y="0"/>
                      <a:pt x="896" y="4"/>
                      <a:pt x="896" y="8"/>
                    </a:cubicBezTo>
                    <a:cubicBezTo>
                      <a:pt x="896" y="13"/>
                      <a:pt x="892" y="16"/>
                      <a:pt x="888" y="16"/>
                    </a:cubicBezTo>
                    <a:lnTo>
                      <a:pt x="888" y="16"/>
                    </a:lnTo>
                    <a:cubicBezTo>
                      <a:pt x="884" y="16"/>
                      <a:pt x="880" y="13"/>
                      <a:pt x="880" y="8"/>
                    </a:cubicBezTo>
                    <a:cubicBezTo>
                      <a:pt x="880" y="4"/>
                      <a:pt x="884" y="0"/>
                      <a:pt x="888" y="0"/>
                    </a:cubicBezTo>
                    <a:close/>
                    <a:moveTo>
                      <a:pt x="968" y="0"/>
                    </a:moveTo>
                    <a:lnTo>
                      <a:pt x="968" y="0"/>
                    </a:lnTo>
                    <a:cubicBezTo>
                      <a:pt x="972" y="0"/>
                      <a:pt x="976" y="4"/>
                      <a:pt x="976" y="8"/>
                    </a:cubicBezTo>
                    <a:cubicBezTo>
                      <a:pt x="976" y="13"/>
                      <a:pt x="972" y="16"/>
                      <a:pt x="968" y="16"/>
                    </a:cubicBezTo>
                    <a:lnTo>
                      <a:pt x="968" y="16"/>
                    </a:lnTo>
                    <a:cubicBezTo>
                      <a:pt x="964" y="16"/>
                      <a:pt x="960" y="13"/>
                      <a:pt x="960" y="8"/>
                    </a:cubicBezTo>
                    <a:cubicBezTo>
                      <a:pt x="960" y="4"/>
                      <a:pt x="964" y="0"/>
                      <a:pt x="968" y="0"/>
                    </a:cubicBezTo>
                    <a:close/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052" y="0"/>
                      <a:pt x="1056" y="4"/>
                      <a:pt x="1056" y="8"/>
                    </a:cubicBezTo>
                    <a:cubicBezTo>
                      <a:pt x="1056" y="13"/>
                      <a:pt x="1052" y="16"/>
                      <a:pt x="1048" y="16"/>
                    </a:cubicBezTo>
                    <a:lnTo>
                      <a:pt x="1048" y="16"/>
                    </a:lnTo>
                    <a:cubicBezTo>
                      <a:pt x="1044" y="16"/>
                      <a:pt x="1040" y="13"/>
                      <a:pt x="1040" y="8"/>
                    </a:cubicBezTo>
                    <a:cubicBezTo>
                      <a:pt x="1040" y="4"/>
                      <a:pt x="1044" y="0"/>
                      <a:pt x="1048" y="0"/>
                    </a:cubicBezTo>
                    <a:close/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1132" y="0"/>
                      <a:pt x="1136" y="4"/>
                      <a:pt x="1136" y="8"/>
                    </a:cubicBezTo>
                    <a:cubicBezTo>
                      <a:pt x="1136" y="13"/>
                      <a:pt x="1132" y="16"/>
                      <a:pt x="1128" y="16"/>
                    </a:cubicBezTo>
                    <a:lnTo>
                      <a:pt x="1128" y="16"/>
                    </a:lnTo>
                    <a:cubicBezTo>
                      <a:pt x="1124" y="16"/>
                      <a:pt x="1120" y="13"/>
                      <a:pt x="1120" y="8"/>
                    </a:cubicBezTo>
                    <a:cubicBezTo>
                      <a:pt x="1120" y="4"/>
                      <a:pt x="1124" y="0"/>
                      <a:pt x="1128" y="0"/>
                    </a:cubicBezTo>
                    <a:close/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212" y="0"/>
                      <a:pt x="1216" y="4"/>
                      <a:pt x="1216" y="8"/>
                    </a:cubicBezTo>
                    <a:cubicBezTo>
                      <a:pt x="1216" y="13"/>
                      <a:pt x="1212" y="16"/>
                      <a:pt x="1208" y="16"/>
                    </a:cubicBezTo>
                    <a:lnTo>
                      <a:pt x="1208" y="16"/>
                    </a:lnTo>
                    <a:cubicBezTo>
                      <a:pt x="1204" y="16"/>
                      <a:pt x="1200" y="13"/>
                      <a:pt x="1200" y="8"/>
                    </a:cubicBezTo>
                    <a:cubicBezTo>
                      <a:pt x="1200" y="4"/>
                      <a:pt x="1204" y="0"/>
                      <a:pt x="1208" y="0"/>
                    </a:cubicBezTo>
                    <a:close/>
                    <a:moveTo>
                      <a:pt x="1288" y="0"/>
                    </a:moveTo>
                    <a:lnTo>
                      <a:pt x="1288" y="0"/>
                    </a:lnTo>
                    <a:cubicBezTo>
                      <a:pt x="1292" y="0"/>
                      <a:pt x="1296" y="4"/>
                      <a:pt x="1296" y="8"/>
                    </a:cubicBezTo>
                    <a:cubicBezTo>
                      <a:pt x="1296" y="13"/>
                      <a:pt x="1292" y="16"/>
                      <a:pt x="1288" y="16"/>
                    </a:cubicBezTo>
                    <a:lnTo>
                      <a:pt x="1288" y="16"/>
                    </a:lnTo>
                    <a:cubicBezTo>
                      <a:pt x="1284" y="16"/>
                      <a:pt x="1280" y="13"/>
                      <a:pt x="1280" y="8"/>
                    </a:cubicBezTo>
                    <a:cubicBezTo>
                      <a:pt x="1280" y="4"/>
                      <a:pt x="1284" y="0"/>
                      <a:pt x="1288" y="0"/>
                    </a:cubicBezTo>
                    <a:close/>
                    <a:moveTo>
                      <a:pt x="1368" y="0"/>
                    </a:moveTo>
                    <a:lnTo>
                      <a:pt x="1368" y="0"/>
                    </a:lnTo>
                    <a:cubicBezTo>
                      <a:pt x="1372" y="0"/>
                      <a:pt x="1376" y="4"/>
                      <a:pt x="1376" y="8"/>
                    </a:cubicBezTo>
                    <a:cubicBezTo>
                      <a:pt x="1376" y="13"/>
                      <a:pt x="1372" y="16"/>
                      <a:pt x="1368" y="16"/>
                    </a:cubicBezTo>
                    <a:lnTo>
                      <a:pt x="1368" y="16"/>
                    </a:lnTo>
                    <a:cubicBezTo>
                      <a:pt x="1364" y="16"/>
                      <a:pt x="1360" y="13"/>
                      <a:pt x="1360" y="8"/>
                    </a:cubicBezTo>
                    <a:cubicBezTo>
                      <a:pt x="1360" y="4"/>
                      <a:pt x="1364" y="0"/>
                      <a:pt x="1368" y="0"/>
                    </a:cubicBezTo>
                    <a:close/>
                    <a:moveTo>
                      <a:pt x="1448" y="0"/>
                    </a:moveTo>
                    <a:lnTo>
                      <a:pt x="1448" y="0"/>
                    </a:lnTo>
                    <a:cubicBezTo>
                      <a:pt x="1452" y="0"/>
                      <a:pt x="1456" y="4"/>
                      <a:pt x="1456" y="8"/>
                    </a:cubicBezTo>
                    <a:cubicBezTo>
                      <a:pt x="1456" y="13"/>
                      <a:pt x="1452" y="16"/>
                      <a:pt x="1448" y="16"/>
                    </a:cubicBezTo>
                    <a:lnTo>
                      <a:pt x="1448" y="16"/>
                    </a:lnTo>
                    <a:cubicBezTo>
                      <a:pt x="1444" y="16"/>
                      <a:pt x="1440" y="13"/>
                      <a:pt x="1440" y="8"/>
                    </a:cubicBezTo>
                    <a:cubicBezTo>
                      <a:pt x="1440" y="4"/>
                      <a:pt x="1444" y="0"/>
                      <a:pt x="1448" y="0"/>
                    </a:cubicBezTo>
                    <a:close/>
                    <a:moveTo>
                      <a:pt x="1468" y="77"/>
                    </a:moveTo>
                    <a:lnTo>
                      <a:pt x="1468" y="77"/>
                    </a:lnTo>
                    <a:cubicBezTo>
                      <a:pt x="1468" y="81"/>
                      <a:pt x="1464" y="85"/>
                      <a:pt x="1460" y="85"/>
                    </a:cubicBezTo>
                    <a:cubicBezTo>
                      <a:pt x="1455" y="85"/>
                      <a:pt x="1452" y="81"/>
                      <a:pt x="1452" y="77"/>
                    </a:cubicBezTo>
                    <a:lnTo>
                      <a:pt x="1452" y="77"/>
                    </a:lnTo>
                    <a:cubicBezTo>
                      <a:pt x="1452" y="72"/>
                      <a:pt x="1455" y="69"/>
                      <a:pt x="1460" y="69"/>
                    </a:cubicBezTo>
                    <a:cubicBezTo>
                      <a:pt x="1464" y="69"/>
                      <a:pt x="1468" y="72"/>
                      <a:pt x="1468" y="77"/>
                    </a:cubicBezTo>
                    <a:close/>
                    <a:moveTo>
                      <a:pt x="1468" y="157"/>
                    </a:moveTo>
                    <a:lnTo>
                      <a:pt x="1468" y="157"/>
                    </a:lnTo>
                    <a:cubicBezTo>
                      <a:pt x="1468" y="161"/>
                      <a:pt x="1464" y="165"/>
                      <a:pt x="1460" y="165"/>
                    </a:cubicBezTo>
                    <a:cubicBezTo>
                      <a:pt x="1455" y="165"/>
                      <a:pt x="1452" y="161"/>
                      <a:pt x="1452" y="157"/>
                    </a:cubicBezTo>
                    <a:lnTo>
                      <a:pt x="1452" y="157"/>
                    </a:lnTo>
                    <a:cubicBezTo>
                      <a:pt x="1452" y="152"/>
                      <a:pt x="1455" y="149"/>
                      <a:pt x="1460" y="149"/>
                    </a:cubicBezTo>
                    <a:cubicBezTo>
                      <a:pt x="1464" y="149"/>
                      <a:pt x="1468" y="152"/>
                      <a:pt x="1468" y="157"/>
                    </a:cubicBezTo>
                    <a:close/>
                    <a:moveTo>
                      <a:pt x="1468" y="237"/>
                    </a:moveTo>
                    <a:lnTo>
                      <a:pt x="1468" y="237"/>
                    </a:lnTo>
                    <a:cubicBezTo>
                      <a:pt x="1468" y="241"/>
                      <a:pt x="1464" y="245"/>
                      <a:pt x="1460" y="245"/>
                    </a:cubicBezTo>
                    <a:cubicBezTo>
                      <a:pt x="1455" y="245"/>
                      <a:pt x="1452" y="241"/>
                      <a:pt x="1452" y="237"/>
                    </a:cubicBezTo>
                    <a:lnTo>
                      <a:pt x="1452" y="237"/>
                    </a:lnTo>
                    <a:cubicBezTo>
                      <a:pt x="1452" y="232"/>
                      <a:pt x="1455" y="229"/>
                      <a:pt x="1460" y="229"/>
                    </a:cubicBezTo>
                    <a:cubicBezTo>
                      <a:pt x="1464" y="229"/>
                      <a:pt x="1468" y="232"/>
                      <a:pt x="1468" y="237"/>
                    </a:cubicBezTo>
                    <a:close/>
                    <a:moveTo>
                      <a:pt x="1468" y="317"/>
                    </a:moveTo>
                    <a:lnTo>
                      <a:pt x="1468" y="317"/>
                    </a:lnTo>
                    <a:cubicBezTo>
                      <a:pt x="1468" y="321"/>
                      <a:pt x="1464" y="325"/>
                      <a:pt x="1460" y="325"/>
                    </a:cubicBezTo>
                    <a:cubicBezTo>
                      <a:pt x="1455" y="325"/>
                      <a:pt x="1452" y="321"/>
                      <a:pt x="1452" y="317"/>
                    </a:cubicBezTo>
                    <a:lnTo>
                      <a:pt x="1452" y="317"/>
                    </a:lnTo>
                    <a:cubicBezTo>
                      <a:pt x="1452" y="312"/>
                      <a:pt x="1455" y="309"/>
                      <a:pt x="1460" y="309"/>
                    </a:cubicBezTo>
                    <a:cubicBezTo>
                      <a:pt x="1464" y="309"/>
                      <a:pt x="1468" y="312"/>
                      <a:pt x="1468" y="317"/>
                    </a:cubicBezTo>
                    <a:close/>
                    <a:moveTo>
                      <a:pt x="1468" y="397"/>
                    </a:moveTo>
                    <a:lnTo>
                      <a:pt x="1468" y="397"/>
                    </a:lnTo>
                    <a:cubicBezTo>
                      <a:pt x="1468" y="401"/>
                      <a:pt x="1464" y="405"/>
                      <a:pt x="1460" y="405"/>
                    </a:cubicBezTo>
                    <a:cubicBezTo>
                      <a:pt x="1455" y="405"/>
                      <a:pt x="1452" y="401"/>
                      <a:pt x="1452" y="397"/>
                    </a:cubicBezTo>
                    <a:lnTo>
                      <a:pt x="1452" y="397"/>
                    </a:lnTo>
                    <a:cubicBezTo>
                      <a:pt x="1452" y="392"/>
                      <a:pt x="1455" y="389"/>
                      <a:pt x="1460" y="389"/>
                    </a:cubicBezTo>
                    <a:cubicBezTo>
                      <a:pt x="1464" y="389"/>
                      <a:pt x="1468" y="392"/>
                      <a:pt x="1468" y="397"/>
                    </a:cubicBezTo>
                    <a:close/>
                    <a:moveTo>
                      <a:pt x="1468" y="477"/>
                    </a:moveTo>
                    <a:lnTo>
                      <a:pt x="1468" y="477"/>
                    </a:lnTo>
                    <a:cubicBezTo>
                      <a:pt x="1468" y="481"/>
                      <a:pt x="1464" y="485"/>
                      <a:pt x="1460" y="485"/>
                    </a:cubicBezTo>
                    <a:cubicBezTo>
                      <a:pt x="1455" y="485"/>
                      <a:pt x="1452" y="481"/>
                      <a:pt x="1452" y="477"/>
                    </a:cubicBezTo>
                    <a:lnTo>
                      <a:pt x="1452" y="477"/>
                    </a:lnTo>
                    <a:cubicBezTo>
                      <a:pt x="1452" y="472"/>
                      <a:pt x="1455" y="469"/>
                      <a:pt x="1460" y="469"/>
                    </a:cubicBezTo>
                    <a:cubicBezTo>
                      <a:pt x="1464" y="469"/>
                      <a:pt x="1468" y="472"/>
                      <a:pt x="1468" y="477"/>
                    </a:cubicBezTo>
                    <a:close/>
                    <a:moveTo>
                      <a:pt x="1468" y="557"/>
                    </a:moveTo>
                    <a:lnTo>
                      <a:pt x="1468" y="557"/>
                    </a:lnTo>
                    <a:cubicBezTo>
                      <a:pt x="1468" y="561"/>
                      <a:pt x="1464" y="565"/>
                      <a:pt x="1460" y="565"/>
                    </a:cubicBezTo>
                    <a:cubicBezTo>
                      <a:pt x="1455" y="565"/>
                      <a:pt x="1452" y="561"/>
                      <a:pt x="1452" y="557"/>
                    </a:cubicBezTo>
                    <a:lnTo>
                      <a:pt x="1452" y="557"/>
                    </a:lnTo>
                    <a:cubicBezTo>
                      <a:pt x="1452" y="552"/>
                      <a:pt x="1455" y="549"/>
                      <a:pt x="1460" y="549"/>
                    </a:cubicBezTo>
                    <a:cubicBezTo>
                      <a:pt x="1464" y="549"/>
                      <a:pt x="1468" y="552"/>
                      <a:pt x="1468" y="557"/>
                    </a:cubicBezTo>
                    <a:close/>
                    <a:moveTo>
                      <a:pt x="1468" y="637"/>
                    </a:moveTo>
                    <a:lnTo>
                      <a:pt x="1468" y="637"/>
                    </a:lnTo>
                    <a:cubicBezTo>
                      <a:pt x="1468" y="641"/>
                      <a:pt x="1464" y="645"/>
                      <a:pt x="1460" y="645"/>
                    </a:cubicBezTo>
                    <a:cubicBezTo>
                      <a:pt x="1455" y="645"/>
                      <a:pt x="1452" y="641"/>
                      <a:pt x="1452" y="637"/>
                    </a:cubicBezTo>
                    <a:lnTo>
                      <a:pt x="1452" y="637"/>
                    </a:lnTo>
                    <a:cubicBezTo>
                      <a:pt x="1452" y="632"/>
                      <a:pt x="1455" y="629"/>
                      <a:pt x="1460" y="629"/>
                    </a:cubicBezTo>
                    <a:cubicBezTo>
                      <a:pt x="1464" y="629"/>
                      <a:pt x="1468" y="632"/>
                      <a:pt x="1468" y="637"/>
                    </a:cubicBezTo>
                    <a:close/>
                    <a:moveTo>
                      <a:pt x="1468" y="717"/>
                    </a:moveTo>
                    <a:lnTo>
                      <a:pt x="1468" y="717"/>
                    </a:lnTo>
                    <a:cubicBezTo>
                      <a:pt x="1468" y="721"/>
                      <a:pt x="1464" y="725"/>
                      <a:pt x="1460" y="725"/>
                    </a:cubicBezTo>
                    <a:cubicBezTo>
                      <a:pt x="1455" y="725"/>
                      <a:pt x="1452" y="721"/>
                      <a:pt x="1452" y="717"/>
                    </a:cubicBezTo>
                    <a:lnTo>
                      <a:pt x="1452" y="717"/>
                    </a:lnTo>
                    <a:cubicBezTo>
                      <a:pt x="1452" y="712"/>
                      <a:pt x="1455" y="709"/>
                      <a:pt x="1460" y="709"/>
                    </a:cubicBezTo>
                    <a:cubicBezTo>
                      <a:pt x="1464" y="709"/>
                      <a:pt x="1468" y="712"/>
                      <a:pt x="1468" y="717"/>
                    </a:cubicBezTo>
                    <a:close/>
                  </a:path>
                </a:pathLst>
              </a:custGeom>
              <a:solidFill>
                <a:srgbClr val="404040"/>
              </a:solidFill>
              <a:ln w="7938" cap="flat">
                <a:solidFill>
                  <a:srgbClr val="40404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1" name="Rectangle 1199">
                <a:extLst>
                  <a:ext uri="{FF2B5EF4-FFF2-40B4-BE49-F238E27FC236}">
                    <a16:creationId xmlns="" xmlns:a16="http://schemas.microsoft.com/office/drawing/2014/main" id="{B799218C-0FE0-45AF-85D2-C6CDF722C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485"/>
                <a:ext cx="16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Trainee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92" name="Rectangle 1200">
                <a:extLst>
                  <a:ext uri="{FF2B5EF4-FFF2-40B4-BE49-F238E27FC236}">
                    <a16:creationId xmlns="" xmlns:a16="http://schemas.microsoft.com/office/drawing/2014/main" id="{A0391C33-DA20-4833-B0BE-E22F2088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1532"/>
                <a:ext cx="4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Distribution Control 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93" name="Rectangle 1201">
                <a:extLst>
                  <a:ext uri="{FF2B5EF4-FFF2-40B4-BE49-F238E27FC236}">
                    <a16:creationId xmlns="" xmlns:a16="http://schemas.microsoft.com/office/drawing/2014/main" id="{14FF6910-A4A1-4336-846D-8296AD5E5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" y="1580"/>
                <a:ext cx="19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Engineer</a:t>
                </a:r>
                <a:endParaRPr lang="en-US" altLang="en-US" sz="2667">
                  <a:cs typeface="Arial" panose="020B0604020202020204" pitchFamily="34" charset="0"/>
                </a:endParaRPr>
              </a:p>
            </p:txBody>
          </p:sp>
          <p:sp>
            <p:nvSpPr>
              <p:cNvPr id="2194" name="Rectangle 1202">
                <a:extLst>
                  <a:ext uri="{FF2B5EF4-FFF2-40B4-BE49-F238E27FC236}">
                    <a16:creationId xmlns="" xmlns:a16="http://schemas.microsoft.com/office/drawing/2014/main" id="{2FDA06F4-49B4-4D20-A528-1E7FCE18E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1696"/>
                <a:ext cx="441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27" name="Picture 1203">
                <a:extLst>
                  <a:ext uri="{FF2B5EF4-FFF2-40B4-BE49-F238E27FC236}">
                    <a16:creationId xmlns="" xmlns:a16="http://schemas.microsoft.com/office/drawing/2014/main" id="{87E9FDC7-5258-4D68-BDEA-8A215DF2A1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" y="1699"/>
                <a:ext cx="44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95" name="Rectangle 1204">
                <a:extLst>
                  <a:ext uri="{FF2B5EF4-FFF2-40B4-BE49-F238E27FC236}">
                    <a16:creationId xmlns="" xmlns:a16="http://schemas.microsoft.com/office/drawing/2014/main" id="{BD673415-E490-4C8F-82BA-CC7367D85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1696"/>
                <a:ext cx="441" cy="168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6" name="Rectangle 1205">
                <a:extLst>
                  <a:ext uri="{FF2B5EF4-FFF2-40B4-BE49-F238E27FC236}">
                    <a16:creationId xmlns="" xmlns:a16="http://schemas.microsoft.com/office/drawing/2014/main" id="{D7DA360F-D283-4B1E-944F-F93198EB2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1696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7" name="Freeform 1206">
                <a:extLst>
                  <a:ext uri="{FF2B5EF4-FFF2-40B4-BE49-F238E27FC236}">
                    <a16:creationId xmlns="" xmlns:a16="http://schemas.microsoft.com/office/drawing/2014/main" id="{9A1F77DE-643B-41DA-81D4-51C9B5C31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" y="1697"/>
                <a:ext cx="445" cy="169"/>
              </a:xfrm>
              <a:custGeom>
                <a:avLst/>
                <a:gdLst>
                  <a:gd name="T0" fmla="*/ 0 w 1467"/>
                  <a:gd name="T1" fmla="*/ 733 h 741"/>
                  <a:gd name="T2" fmla="*/ 0 w 1467"/>
                  <a:gd name="T3" fmla="*/ 653 h 741"/>
                  <a:gd name="T4" fmla="*/ 0 w 1467"/>
                  <a:gd name="T5" fmla="*/ 573 h 741"/>
                  <a:gd name="T6" fmla="*/ 0 w 1467"/>
                  <a:gd name="T7" fmla="*/ 493 h 741"/>
                  <a:gd name="T8" fmla="*/ 0 w 1467"/>
                  <a:gd name="T9" fmla="*/ 413 h 741"/>
                  <a:gd name="T10" fmla="*/ 0 w 1467"/>
                  <a:gd name="T11" fmla="*/ 333 h 741"/>
                  <a:gd name="T12" fmla="*/ 0 w 1467"/>
                  <a:gd name="T13" fmla="*/ 253 h 741"/>
                  <a:gd name="T14" fmla="*/ 0 w 1467"/>
                  <a:gd name="T15" fmla="*/ 173 h 741"/>
                  <a:gd name="T16" fmla="*/ 0 w 1467"/>
                  <a:gd name="T17" fmla="*/ 93 h 741"/>
                  <a:gd name="T18" fmla="*/ 0 w 1467"/>
                  <a:gd name="T19" fmla="*/ 13 h 741"/>
                  <a:gd name="T20" fmla="*/ 83 w 1467"/>
                  <a:gd name="T21" fmla="*/ 0 h 741"/>
                  <a:gd name="T22" fmla="*/ 163 w 1467"/>
                  <a:gd name="T23" fmla="*/ 0 h 741"/>
                  <a:gd name="T24" fmla="*/ 243 w 1467"/>
                  <a:gd name="T25" fmla="*/ 0 h 741"/>
                  <a:gd name="T26" fmla="*/ 323 w 1467"/>
                  <a:gd name="T27" fmla="*/ 0 h 741"/>
                  <a:gd name="T28" fmla="*/ 403 w 1467"/>
                  <a:gd name="T29" fmla="*/ 0 h 741"/>
                  <a:gd name="T30" fmla="*/ 483 w 1467"/>
                  <a:gd name="T31" fmla="*/ 0 h 741"/>
                  <a:gd name="T32" fmla="*/ 563 w 1467"/>
                  <a:gd name="T33" fmla="*/ 0 h 741"/>
                  <a:gd name="T34" fmla="*/ 643 w 1467"/>
                  <a:gd name="T35" fmla="*/ 0 h 741"/>
                  <a:gd name="T36" fmla="*/ 723 w 1467"/>
                  <a:gd name="T37" fmla="*/ 0 h 741"/>
                  <a:gd name="T38" fmla="*/ 803 w 1467"/>
                  <a:gd name="T39" fmla="*/ 0 h 741"/>
                  <a:gd name="T40" fmla="*/ 883 w 1467"/>
                  <a:gd name="T41" fmla="*/ 0 h 741"/>
                  <a:gd name="T42" fmla="*/ 963 w 1467"/>
                  <a:gd name="T43" fmla="*/ 0 h 741"/>
                  <a:gd name="T44" fmla="*/ 1043 w 1467"/>
                  <a:gd name="T45" fmla="*/ 0 h 741"/>
                  <a:gd name="T46" fmla="*/ 1123 w 1467"/>
                  <a:gd name="T47" fmla="*/ 0 h 741"/>
                  <a:gd name="T48" fmla="*/ 1203 w 1467"/>
                  <a:gd name="T49" fmla="*/ 0 h 741"/>
                  <a:gd name="T50" fmla="*/ 1283 w 1467"/>
                  <a:gd name="T51" fmla="*/ 0 h 741"/>
                  <a:gd name="T52" fmla="*/ 1363 w 1467"/>
                  <a:gd name="T53" fmla="*/ 0 h 741"/>
                  <a:gd name="T54" fmla="*/ 1443 w 1467"/>
                  <a:gd name="T55" fmla="*/ 0 h 741"/>
                  <a:gd name="T56" fmla="*/ 1467 w 1467"/>
                  <a:gd name="T57" fmla="*/ 71 h 741"/>
                  <a:gd name="T58" fmla="*/ 1467 w 1467"/>
                  <a:gd name="T59" fmla="*/ 151 h 741"/>
                  <a:gd name="T60" fmla="*/ 1467 w 1467"/>
                  <a:gd name="T61" fmla="*/ 231 h 741"/>
                  <a:gd name="T62" fmla="*/ 1467 w 1467"/>
                  <a:gd name="T63" fmla="*/ 311 h 741"/>
                  <a:gd name="T64" fmla="*/ 1467 w 1467"/>
                  <a:gd name="T65" fmla="*/ 391 h 741"/>
                  <a:gd name="T66" fmla="*/ 1467 w 1467"/>
                  <a:gd name="T67" fmla="*/ 471 h 741"/>
                  <a:gd name="T68" fmla="*/ 1467 w 1467"/>
                  <a:gd name="T69" fmla="*/ 551 h 741"/>
                  <a:gd name="T70" fmla="*/ 1467 w 1467"/>
                  <a:gd name="T71" fmla="*/ 631 h 741"/>
                  <a:gd name="T72" fmla="*/ 1467 w 1467"/>
                  <a:gd name="T73" fmla="*/ 711 h 741"/>
                  <a:gd name="T74" fmla="*/ 1402 w 1467"/>
                  <a:gd name="T75" fmla="*/ 741 h 741"/>
                  <a:gd name="T76" fmla="*/ 1322 w 1467"/>
                  <a:gd name="T77" fmla="*/ 741 h 741"/>
                  <a:gd name="T78" fmla="*/ 1242 w 1467"/>
                  <a:gd name="T79" fmla="*/ 741 h 741"/>
                  <a:gd name="T80" fmla="*/ 1162 w 1467"/>
                  <a:gd name="T81" fmla="*/ 741 h 741"/>
                  <a:gd name="T82" fmla="*/ 1082 w 1467"/>
                  <a:gd name="T83" fmla="*/ 741 h 741"/>
                  <a:gd name="T84" fmla="*/ 1001 w 1467"/>
                  <a:gd name="T85" fmla="*/ 741 h 741"/>
                  <a:gd name="T86" fmla="*/ 921 w 1467"/>
                  <a:gd name="T87" fmla="*/ 741 h 741"/>
                  <a:gd name="T88" fmla="*/ 841 w 1467"/>
                  <a:gd name="T89" fmla="*/ 741 h 741"/>
                  <a:gd name="T90" fmla="*/ 761 w 1467"/>
                  <a:gd name="T91" fmla="*/ 741 h 741"/>
                  <a:gd name="T92" fmla="*/ 681 w 1467"/>
                  <a:gd name="T93" fmla="*/ 741 h 741"/>
                  <a:gd name="T94" fmla="*/ 601 w 1467"/>
                  <a:gd name="T95" fmla="*/ 741 h 741"/>
                  <a:gd name="T96" fmla="*/ 521 w 1467"/>
                  <a:gd name="T97" fmla="*/ 741 h 741"/>
                  <a:gd name="T98" fmla="*/ 441 w 1467"/>
                  <a:gd name="T99" fmla="*/ 741 h 741"/>
                  <a:gd name="T100" fmla="*/ 361 w 1467"/>
                  <a:gd name="T101" fmla="*/ 741 h 741"/>
                  <a:gd name="T102" fmla="*/ 281 w 1467"/>
                  <a:gd name="T103" fmla="*/ 741 h 741"/>
                  <a:gd name="T104" fmla="*/ 201 w 1467"/>
                  <a:gd name="T105" fmla="*/ 741 h 741"/>
                  <a:gd name="T106" fmla="*/ 121 w 1467"/>
                  <a:gd name="T107" fmla="*/ 741 h 741"/>
                  <a:gd name="T108" fmla="*/ 41 w 1467"/>
                  <a:gd name="T109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7" h="741">
                    <a:moveTo>
                      <a:pt x="0" y="733"/>
                    </a:moveTo>
                    <a:lnTo>
                      <a:pt x="0" y="733"/>
                    </a:lnTo>
                    <a:cubicBezTo>
                      <a:pt x="0" y="729"/>
                      <a:pt x="4" y="725"/>
                      <a:pt x="8" y="725"/>
                    </a:cubicBezTo>
                    <a:cubicBezTo>
                      <a:pt x="13" y="725"/>
                      <a:pt x="16" y="729"/>
                      <a:pt x="16" y="733"/>
                    </a:cubicBezTo>
                    <a:lnTo>
                      <a:pt x="16" y="733"/>
                    </a:lnTo>
                    <a:cubicBezTo>
                      <a:pt x="16" y="738"/>
                      <a:pt x="13" y="741"/>
                      <a:pt x="8" y="741"/>
                    </a:cubicBezTo>
                    <a:cubicBezTo>
                      <a:pt x="4" y="741"/>
                      <a:pt x="0" y="738"/>
                      <a:pt x="0" y="733"/>
                    </a:cubicBezTo>
                    <a:close/>
                    <a:moveTo>
                      <a:pt x="0" y="653"/>
                    </a:moveTo>
                    <a:lnTo>
                      <a:pt x="0" y="653"/>
                    </a:lnTo>
                    <a:cubicBezTo>
                      <a:pt x="0" y="649"/>
                      <a:pt x="4" y="645"/>
                      <a:pt x="8" y="645"/>
                    </a:cubicBezTo>
                    <a:cubicBezTo>
                      <a:pt x="13" y="645"/>
                      <a:pt x="16" y="649"/>
                      <a:pt x="16" y="653"/>
                    </a:cubicBezTo>
                    <a:lnTo>
                      <a:pt x="16" y="653"/>
                    </a:lnTo>
                    <a:cubicBezTo>
                      <a:pt x="16" y="658"/>
                      <a:pt x="13" y="661"/>
                      <a:pt x="8" y="661"/>
                    </a:cubicBezTo>
                    <a:cubicBezTo>
                      <a:pt x="4" y="661"/>
                      <a:pt x="0" y="658"/>
                      <a:pt x="0" y="653"/>
                    </a:cubicBezTo>
                    <a:close/>
                    <a:moveTo>
                      <a:pt x="0" y="573"/>
                    </a:moveTo>
                    <a:lnTo>
                      <a:pt x="0" y="573"/>
                    </a:lnTo>
                    <a:cubicBezTo>
                      <a:pt x="0" y="569"/>
                      <a:pt x="4" y="565"/>
                      <a:pt x="8" y="565"/>
                    </a:cubicBezTo>
                    <a:cubicBezTo>
                      <a:pt x="13" y="565"/>
                      <a:pt x="16" y="569"/>
                      <a:pt x="16" y="573"/>
                    </a:cubicBezTo>
                    <a:lnTo>
                      <a:pt x="16" y="573"/>
                    </a:lnTo>
                    <a:cubicBezTo>
                      <a:pt x="16" y="578"/>
                      <a:pt x="13" y="581"/>
                      <a:pt x="8" y="581"/>
                    </a:cubicBezTo>
                    <a:cubicBezTo>
                      <a:pt x="4" y="581"/>
                      <a:pt x="0" y="578"/>
                      <a:pt x="0" y="573"/>
                    </a:cubicBezTo>
                    <a:close/>
                    <a:moveTo>
                      <a:pt x="0" y="493"/>
                    </a:moveTo>
                    <a:lnTo>
                      <a:pt x="0" y="493"/>
                    </a:lnTo>
                    <a:cubicBezTo>
                      <a:pt x="0" y="489"/>
                      <a:pt x="4" y="485"/>
                      <a:pt x="8" y="485"/>
                    </a:cubicBezTo>
                    <a:cubicBezTo>
                      <a:pt x="13" y="485"/>
                      <a:pt x="16" y="489"/>
                      <a:pt x="16" y="493"/>
                    </a:cubicBezTo>
                    <a:lnTo>
                      <a:pt x="16" y="493"/>
                    </a:lnTo>
                    <a:cubicBezTo>
                      <a:pt x="16" y="498"/>
                      <a:pt x="13" y="501"/>
                      <a:pt x="8" y="501"/>
                    </a:cubicBezTo>
                    <a:cubicBezTo>
                      <a:pt x="4" y="501"/>
                      <a:pt x="0" y="498"/>
                      <a:pt x="0" y="493"/>
                    </a:cubicBezTo>
                    <a:close/>
                    <a:moveTo>
                      <a:pt x="0" y="413"/>
                    </a:moveTo>
                    <a:lnTo>
                      <a:pt x="0" y="413"/>
                    </a:lnTo>
                    <a:cubicBezTo>
                      <a:pt x="0" y="409"/>
                      <a:pt x="4" y="405"/>
                      <a:pt x="8" y="405"/>
                    </a:cubicBezTo>
                    <a:cubicBezTo>
                      <a:pt x="13" y="405"/>
                      <a:pt x="16" y="409"/>
                      <a:pt x="16" y="413"/>
                    </a:cubicBezTo>
                    <a:lnTo>
                      <a:pt x="16" y="413"/>
                    </a:lnTo>
                    <a:cubicBezTo>
                      <a:pt x="16" y="418"/>
                      <a:pt x="13" y="421"/>
                      <a:pt x="8" y="421"/>
                    </a:cubicBezTo>
                    <a:cubicBezTo>
                      <a:pt x="4" y="421"/>
                      <a:pt x="0" y="418"/>
                      <a:pt x="0" y="413"/>
                    </a:cubicBezTo>
                    <a:close/>
                    <a:moveTo>
                      <a:pt x="0" y="333"/>
                    </a:moveTo>
                    <a:lnTo>
                      <a:pt x="0" y="333"/>
                    </a:lnTo>
                    <a:cubicBezTo>
                      <a:pt x="0" y="329"/>
                      <a:pt x="4" y="325"/>
                      <a:pt x="8" y="325"/>
                    </a:cubicBezTo>
                    <a:cubicBezTo>
                      <a:pt x="13" y="325"/>
                      <a:pt x="16" y="329"/>
                      <a:pt x="16" y="333"/>
                    </a:cubicBezTo>
                    <a:lnTo>
                      <a:pt x="16" y="333"/>
                    </a:lnTo>
                    <a:cubicBezTo>
                      <a:pt x="16" y="338"/>
                      <a:pt x="13" y="341"/>
                      <a:pt x="8" y="341"/>
                    </a:cubicBezTo>
                    <a:cubicBezTo>
                      <a:pt x="4" y="341"/>
                      <a:pt x="0" y="338"/>
                      <a:pt x="0" y="333"/>
                    </a:cubicBezTo>
                    <a:close/>
                    <a:moveTo>
                      <a:pt x="0" y="253"/>
                    </a:moveTo>
                    <a:lnTo>
                      <a:pt x="0" y="253"/>
                    </a:lnTo>
                    <a:cubicBezTo>
                      <a:pt x="0" y="249"/>
                      <a:pt x="4" y="245"/>
                      <a:pt x="8" y="245"/>
                    </a:cubicBezTo>
                    <a:cubicBezTo>
                      <a:pt x="13" y="245"/>
                      <a:pt x="16" y="249"/>
                      <a:pt x="16" y="253"/>
                    </a:cubicBezTo>
                    <a:lnTo>
                      <a:pt x="16" y="253"/>
                    </a:lnTo>
                    <a:cubicBezTo>
                      <a:pt x="16" y="257"/>
                      <a:pt x="13" y="261"/>
                      <a:pt x="8" y="261"/>
                    </a:cubicBezTo>
                    <a:cubicBezTo>
                      <a:pt x="4" y="261"/>
                      <a:pt x="0" y="257"/>
                      <a:pt x="0" y="253"/>
                    </a:cubicBezTo>
                    <a:close/>
                    <a:moveTo>
                      <a:pt x="0" y="173"/>
                    </a:moveTo>
                    <a:lnTo>
                      <a:pt x="0" y="173"/>
                    </a:lnTo>
                    <a:cubicBezTo>
                      <a:pt x="0" y="169"/>
                      <a:pt x="4" y="165"/>
                      <a:pt x="8" y="165"/>
                    </a:cubicBezTo>
                    <a:cubicBezTo>
                      <a:pt x="13" y="165"/>
                      <a:pt x="16" y="169"/>
                      <a:pt x="16" y="173"/>
                    </a:cubicBezTo>
                    <a:lnTo>
                      <a:pt x="16" y="173"/>
                    </a:lnTo>
                    <a:cubicBezTo>
                      <a:pt x="16" y="177"/>
                      <a:pt x="13" y="181"/>
                      <a:pt x="8" y="181"/>
                    </a:cubicBezTo>
                    <a:cubicBezTo>
                      <a:pt x="4" y="181"/>
                      <a:pt x="0" y="177"/>
                      <a:pt x="0" y="173"/>
                    </a:cubicBezTo>
                    <a:close/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89"/>
                      <a:pt x="4" y="85"/>
                      <a:pt x="8" y="85"/>
                    </a:cubicBezTo>
                    <a:cubicBezTo>
                      <a:pt x="13" y="85"/>
                      <a:pt x="16" y="89"/>
                      <a:pt x="16" y="93"/>
                    </a:cubicBezTo>
                    <a:lnTo>
                      <a:pt x="16" y="93"/>
                    </a:lnTo>
                    <a:cubicBezTo>
                      <a:pt x="16" y="97"/>
                      <a:pt x="13" y="101"/>
                      <a:pt x="8" y="101"/>
                    </a:cubicBezTo>
                    <a:cubicBezTo>
                      <a:pt x="4" y="101"/>
                      <a:pt x="0" y="97"/>
                      <a:pt x="0" y="9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9"/>
                      <a:pt x="4" y="5"/>
                      <a:pt x="8" y="5"/>
                    </a:cubicBezTo>
                    <a:cubicBezTo>
                      <a:pt x="13" y="5"/>
                      <a:pt x="16" y="9"/>
                      <a:pt x="16" y="13"/>
                    </a:cubicBezTo>
                    <a:lnTo>
                      <a:pt x="16" y="13"/>
                    </a:lnTo>
                    <a:cubicBezTo>
                      <a:pt x="16" y="17"/>
                      <a:pt x="13" y="21"/>
                      <a:pt x="8" y="21"/>
                    </a:cubicBezTo>
                    <a:cubicBezTo>
                      <a:pt x="4" y="21"/>
                      <a:pt x="0" y="17"/>
                      <a:pt x="0" y="13"/>
                    </a:cubicBezTo>
                    <a:close/>
                    <a:moveTo>
                      <a:pt x="83" y="0"/>
                    </a:moveTo>
                    <a:lnTo>
                      <a:pt x="83" y="0"/>
                    </a:lnTo>
                    <a:cubicBezTo>
                      <a:pt x="87" y="0"/>
                      <a:pt x="91" y="3"/>
                      <a:pt x="91" y="8"/>
                    </a:cubicBezTo>
                    <a:cubicBezTo>
                      <a:pt x="91" y="12"/>
                      <a:pt x="87" y="16"/>
                      <a:pt x="83" y="16"/>
                    </a:cubicBezTo>
                    <a:lnTo>
                      <a:pt x="83" y="16"/>
                    </a:lnTo>
                    <a:cubicBezTo>
                      <a:pt x="78" y="16"/>
                      <a:pt x="75" y="12"/>
                      <a:pt x="75" y="8"/>
                    </a:cubicBezTo>
                    <a:cubicBezTo>
                      <a:pt x="75" y="3"/>
                      <a:pt x="78" y="0"/>
                      <a:pt x="83" y="0"/>
                    </a:cubicBezTo>
                    <a:close/>
                    <a:moveTo>
                      <a:pt x="163" y="0"/>
                    </a:moveTo>
                    <a:lnTo>
                      <a:pt x="163" y="0"/>
                    </a:lnTo>
                    <a:cubicBezTo>
                      <a:pt x="167" y="0"/>
                      <a:pt x="171" y="3"/>
                      <a:pt x="171" y="8"/>
                    </a:cubicBezTo>
                    <a:cubicBezTo>
                      <a:pt x="171" y="12"/>
                      <a:pt x="167" y="16"/>
                      <a:pt x="163" y="16"/>
                    </a:cubicBezTo>
                    <a:lnTo>
                      <a:pt x="163" y="16"/>
                    </a:lnTo>
                    <a:cubicBezTo>
                      <a:pt x="158" y="16"/>
                      <a:pt x="155" y="12"/>
                      <a:pt x="155" y="8"/>
                    </a:cubicBezTo>
                    <a:cubicBezTo>
                      <a:pt x="155" y="3"/>
                      <a:pt x="158" y="0"/>
                      <a:pt x="163" y="0"/>
                    </a:cubicBezTo>
                    <a:close/>
                    <a:moveTo>
                      <a:pt x="243" y="0"/>
                    </a:moveTo>
                    <a:lnTo>
                      <a:pt x="243" y="0"/>
                    </a:lnTo>
                    <a:cubicBezTo>
                      <a:pt x="247" y="0"/>
                      <a:pt x="251" y="3"/>
                      <a:pt x="251" y="8"/>
                    </a:cubicBezTo>
                    <a:cubicBezTo>
                      <a:pt x="251" y="12"/>
                      <a:pt x="247" y="16"/>
                      <a:pt x="243" y="16"/>
                    </a:cubicBezTo>
                    <a:lnTo>
                      <a:pt x="243" y="16"/>
                    </a:lnTo>
                    <a:cubicBezTo>
                      <a:pt x="238" y="16"/>
                      <a:pt x="235" y="12"/>
                      <a:pt x="235" y="8"/>
                    </a:cubicBezTo>
                    <a:cubicBezTo>
                      <a:pt x="235" y="3"/>
                      <a:pt x="238" y="0"/>
                      <a:pt x="243" y="0"/>
                    </a:cubicBezTo>
                    <a:close/>
                    <a:moveTo>
                      <a:pt x="323" y="0"/>
                    </a:moveTo>
                    <a:lnTo>
                      <a:pt x="323" y="0"/>
                    </a:lnTo>
                    <a:cubicBezTo>
                      <a:pt x="327" y="0"/>
                      <a:pt x="331" y="3"/>
                      <a:pt x="331" y="8"/>
                    </a:cubicBezTo>
                    <a:cubicBezTo>
                      <a:pt x="331" y="12"/>
                      <a:pt x="327" y="16"/>
                      <a:pt x="323" y="16"/>
                    </a:cubicBezTo>
                    <a:lnTo>
                      <a:pt x="323" y="16"/>
                    </a:lnTo>
                    <a:cubicBezTo>
                      <a:pt x="318" y="16"/>
                      <a:pt x="315" y="12"/>
                      <a:pt x="315" y="8"/>
                    </a:cubicBezTo>
                    <a:cubicBezTo>
                      <a:pt x="315" y="3"/>
                      <a:pt x="318" y="0"/>
                      <a:pt x="323" y="0"/>
                    </a:cubicBezTo>
                    <a:close/>
                    <a:moveTo>
                      <a:pt x="403" y="0"/>
                    </a:moveTo>
                    <a:lnTo>
                      <a:pt x="403" y="0"/>
                    </a:lnTo>
                    <a:cubicBezTo>
                      <a:pt x="407" y="0"/>
                      <a:pt x="411" y="3"/>
                      <a:pt x="411" y="8"/>
                    </a:cubicBezTo>
                    <a:cubicBezTo>
                      <a:pt x="411" y="12"/>
                      <a:pt x="407" y="16"/>
                      <a:pt x="403" y="16"/>
                    </a:cubicBezTo>
                    <a:lnTo>
                      <a:pt x="403" y="16"/>
                    </a:lnTo>
                    <a:cubicBezTo>
                      <a:pt x="398" y="16"/>
                      <a:pt x="395" y="12"/>
                      <a:pt x="395" y="8"/>
                    </a:cubicBezTo>
                    <a:cubicBezTo>
                      <a:pt x="395" y="3"/>
                      <a:pt x="398" y="0"/>
                      <a:pt x="403" y="0"/>
                    </a:cubicBezTo>
                    <a:close/>
                    <a:moveTo>
                      <a:pt x="483" y="0"/>
                    </a:moveTo>
                    <a:lnTo>
                      <a:pt x="483" y="0"/>
                    </a:lnTo>
                    <a:cubicBezTo>
                      <a:pt x="487" y="0"/>
                      <a:pt x="491" y="3"/>
                      <a:pt x="491" y="8"/>
                    </a:cubicBezTo>
                    <a:cubicBezTo>
                      <a:pt x="491" y="12"/>
                      <a:pt x="487" y="16"/>
                      <a:pt x="483" y="16"/>
                    </a:cubicBezTo>
                    <a:lnTo>
                      <a:pt x="483" y="16"/>
                    </a:lnTo>
                    <a:cubicBezTo>
                      <a:pt x="478" y="16"/>
                      <a:pt x="475" y="12"/>
                      <a:pt x="475" y="8"/>
                    </a:cubicBezTo>
                    <a:cubicBezTo>
                      <a:pt x="475" y="3"/>
                      <a:pt x="478" y="0"/>
                      <a:pt x="483" y="0"/>
                    </a:cubicBezTo>
                    <a:close/>
                    <a:moveTo>
                      <a:pt x="563" y="0"/>
                    </a:moveTo>
                    <a:lnTo>
                      <a:pt x="563" y="0"/>
                    </a:lnTo>
                    <a:cubicBezTo>
                      <a:pt x="567" y="0"/>
                      <a:pt x="571" y="3"/>
                      <a:pt x="571" y="8"/>
                    </a:cubicBezTo>
                    <a:cubicBezTo>
                      <a:pt x="571" y="12"/>
                      <a:pt x="567" y="16"/>
                      <a:pt x="563" y="16"/>
                    </a:cubicBezTo>
                    <a:lnTo>
                      <a:pt x="563" y="16"/>
                    </a:lnTo>
                    <a:cubicBezTo>
                      <a:pt x="558" y="16"/>
                      <a:pt x="555" y="12"/>
                      <a:pt x="555" y="8"/>
                    </a:cubicBezTo>
                    <a:cubicBezTo>
                      <a:pt x="555" y="3"/>
                      <a:pt x="558" y="0"/>
                      <a:pt x="563" y="0"/>
                    </a:cubicBezTo>
                    <a:close/>
                    <a:moveTo>
                      <a:pt x="643" y="0"/>
                    </a:moveTo>
                    <a:lnTo>
                      <a:pt x="643" y="0"/>
                    </a:lnTo>
                    <a:cubicBezTo>
                      <a:pt x="647" y="0"/>
                      <a:pt x="651" y="3"/>
                      <a:pt x="651" y="8"/>
                    </a:cubicBezTo>
                    <a:cubicBezTo>
                      <a:pt x="651" y="12"/>
                      <a:pt x="647" y="16"/>
                      <a:pt x="643" y="16"/>
                    </a:cubicBezTo>
                    <a:lnTo>
                      <a:pt x="643" y="16"/>
                    </a:lnTo>
                    <a:cubicBezTo>
                      <a:pt x="638" y="16"/>
                      <a:pt x="635" y="12"/>
                      <a:pt x="635" y="8"/>
                    </a:cubicBezTo>
                    <a:cubicBezTo>
                      <a:pt x="635" y="3"/>
                      <a:pt x="638" y="0"/>
                      <a:pt x="643" y="0"/>
                    </a:cubicBezTo>
                    <a:close/>
                    <a:moveTo>
                      <a:pt x="723" y="0"/>
                    </a:moveTo>
                    <a:lnTo>
                      <a:pt x="723" y="0"/>
                    </a:lnTo>
                    <a:cubicBezTo>
                      <a:pt x="727" y="0"/>
                      <a:pt x="731" y="3"/>
                      <a:pt x="731" y="8"/>
                    </a:cubicBezTo>
                    <a:cubicBezTo>
                      <a:pt x="731" y="12"/>
                      <a:pt x="727" y="16"/>
                      <a:pt x="723" y="16"/>
                    </a:cubicBezTo>
                    <a:lnTo>
                      <a:pt x="723" y="16"/>
                    </a:lnTo>
                    <a:cubicBezTo>
                      <a:pt x="718" y="16"/>
                      <a:pt x="715" y="12"/>
                      <a:pt x="715" y="8"/>
                    </a:cubicBezTo>
                    <a:cubicBezTo>
                      <a:pt x="715" y="3"/>
                      <a:pt x="718" y="0"/>
                      <a:pt x="723" y="0"/>
                    </a:cubicBezTo>
                    <a:close/>
                    <a:moveTo>
                      <a:pt x="803" y="0"/>
                    </a:moveTo>
                    <a:lnTo>
                      <a:pt x="803" y="0"/>
                    </a:lnTo>
                    <a:cubicBezTo>
                      <a:pt x="807" y="0"/>
                      <a:pt x="811" y="3"/>
                      <a:pt x="811" y="8"/>
                    </a:cubicBezTo>
                    <a:cubicBezTo>
                      <a:pt x="811" y="12"/>
                      <a:pt x="807" y="16"/>
                      <a:pt x="803" y="16"/>
                    </a:cubicBezTo>
                    <a:lnTo>
                      <a:pt x="803" y="16"/>
                    </a:lnTo>
                    <a:cubicBezTo>
                      <a:pt x="798" y="16"/>
                      <a:pt x="795" y="12"/>
                      <a:pt x="795" y="8"/>
                    </a:cubicBezTo>
                    <a:cubicBezTo>
                      <a:pt x="795" y="3"/>
                      <a:pt x="798" y="0"/>
                      <a:pt x="803" y="0"/>
                    </a:cubicBezTo>
                    <a:close/>
                    <a:moveTo>
                      <a:pt x="883" y="0"/>
                    </a:moveTo>
                    <a:lnTo>
                      <a:pt x="883" y="0"/>
                    </a:lnTo>
                    <a:cubicBezTo>
                      <a:pt x="887" y="0"/>
                      <a:pt x="891" y="3"/>
                      <a:pt x="891" y="8"/>
                    </a:cubicBezTo>
                    <a:cubicBezTo>
                      <a:pt x="891" y="12"/>
                      <a:pt x="887" y="16"/>
                      <a:pt x="883" y="16"/>
                    </a:cubicBezTo>
                    <a:lnTo>
                      <a:pt x="883" y="16"/>
                    </a:lnTo>
                    <a:cubicBezTo>
                      <a:pt x="878" y="16"/>
                      <a:pt x="875" y="12"/>
                      <a:pt x="875" y="8"/>
                    </a:cubicBezTo>
                    <a:cubicBezTo>
                      <a:pt x="875" y="3"/>
                      <a:pt x="878" y="0"/>
                      <a:pt x="883" y="0"/>
                    </a:cubicBezTo>
                    <a:close/>
                    <a:moveTo>
                      <a:pt x="963" y="0"/>
                    </a:moveTo>
                    <a:lnTo>
                      <a:pt x="963" y="0"/>
                    </a:lnTo>
                    <a:cubicBezTo>
                      <a:pt x="967" y="0"/>
                      <a:pt x="971" y="3"/>
                      <a:pt x="971" y="8"/>
                    </a:cubicBezTo>
                    <a:cubicBezTo>
                      <a:pt x="971" y="12"/>
                      <a:pt x="967" y="16"/>
                      <a:pt x="963" y="16"/>
                    </a:cubicBezTo>
                    <a:lnTo>
                      <a:pt x="963" y="16"/>
                    </a:lnTo>
                    <a:cubicBezTo>
                      <a:pt x="958" y="16"/>
                      <a:pt x="955" y="12"/>
                      <a:pt x="955" y="8"/>
                    </a:cubicBezTo>
                    <a:cubicBezTo>
                      <a:pt x="955" y="3"/>
                      <a:pt x="958" y="0"/>
                      <a:pt x="963" y="0"/>
                    </a:cubicBezTo>
                    <a:close/>
                    <a:moveTo>
                      <a:pt x="1043" y="0"/>
                    </a:moveTo>
                    <a:lnTo>
                      <a:pt x="1043" y="0"/>
                    </a:lnTo>
                    <a:cubicBezTo>
                      <a:pt x="1047" y="0"/>
                      <a:pt x="1051" y="3"/>
                      <a:pt x="1051" y="8"/>
                    </a:cubicBezTo>
                    <a:cubicBezTo>
                      <a:pt x="1051" y="12"/>
                      <a:pt x="1047" y="16"/>
                      <a:pt x="1043" y="16"/>
                    </a:cubicBezTo>
                    <a:lnTo>
                      <a:pt x="1043" y="16"/>
                    </a:lnTo>
                    <a:cubicBezTo>
                      <a:pt x="1038" y="16"/>
                      <a:pt x="1035" y="12"/>
                      <a:pt x="1035" y="8"/>
                    </a:cubicBezTo>
                    <a:cubicBezTo>
                      <a:pt x="1035" y="3"/>
                      <a:pt x="1038" y="0"/>
                      <a:pt x="1043" y="0"/>
                    </a:cubicBezTo>
                    <a:close/>
                    <a:moveTo>
                      <a:pt x="1123" y="0"/>
                    </a:moveTo>
                    <a:lnTo>
                      <a:pt x="1123" y="0"/>
                    </a:lnTo>
                    <a:cubicBezTo>
                      <a:pt x="1127" y="0"/>
                      <a:pt x="1131" y="3"/>
                      <a:pt x="1131" y="8"/>
                    </a:cubicBezTo>
                    <a:cubicBezTo>
                      <a:pt x="1131" y="12"/>
                      <a:pt x="1127" y="16"/>
                      <a:pt x="1123" y="16"/>
                    </a:cubicBezTo>
                    <a:lnTo>
                      <a:pt x="1123" y="16"/>
                    </a:lnTo>
                    <a:cubicBezTo>
                      <a:pt x="1118" y="16"/>
                      <a:pt x="1115" y="12"/>
                      <a:pt x="1115" y="8"/>
                    </a:cubicBezTo>
                    <a:cubicBezTo>
                      <a:pt x="1115" y="3"/>
                      <a:pt x="1118" y="0"/>
                      <a:pt x="1123" y="0"/>
                    </a:cubicBezTo>
                    <a:close/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207" y="0"/>
                      <a:pt x="1211" y="3"/>
                      <a:pt x="1211" y="8"/>
                    </a:cubicBezTo>
                    <a:cubicBezTo>
                      <a:pt x="1211" y="12"/>
                      <a:pt x="1207" y="16"/>
                      <a:pt x="1203" y="16"/>
                    </a:cubicBezTo>
                    <a:lnTo>
                      <a:pt x="1203" y="16"/>
                    </a:lnTo>
                    <a:cubicBezTo>
                      <a:pt x="1198" y="16"/>
                      <a:pt x="1195" y="12"/>
                      <a:pt x="1195" y="8"/>
                    </a:cubicBezTo>
                    <a:cubicBezTo>
                      <a:pt x="1195" y="3"/>
                      <a:pt x="1198" y="0"/>
                      <a:pt x="1203" y="0"/>
                    </a:cubicBezTo>
                    <a:close/>
                    <a:moveTo>
                      <a:pt x="1283" y="0"/>
                    </a:moveTo>
                    <a:lnTo>
                      <a:pt x="1283" y="0"/>
                    </a:lnTo>
                    <a:cubicBezTo>
                      <a:pt x="1287" y="0"/>
                      <a:pt x="1291" y="3"/>
                      <a:pt x="1291" y="8"/>
                    </a:cubicBezTo>
                    <a:cubicBezTo>
                      <a:pt x="1291" y="12"/>
                      <a:pt x="1287" y="16"/>
                      <a:pt x="1283" y="16"/>
                    </a:cubicBezTo>
                    <a:lnTo>
                      <a:pt x="1283" y="16"/>
                    </a:lnTo>
                    <a:cubicBezTo>
                      <a:pt x="1278" y="16"/>
                      <a:pt x="1275" y="12"/>
                      <a:pt x="1275" y="8"/>
                    </a:cubicBezTo>
                    <a:cubicBezTo>
                      <a:pt x="1275" y="3"/>
                      <a:pt x="1278" y="0"/>
                      <a:pt x="1283" y="0"/>
                    </a:cubicBezTo>
                    <a:close/>
                    <a:moveTo>
                      <a:pt x="1363" y="0"/>
                    </a:moveTo>
                    <a:lnTo>
                      <a:pt x="1363" y="0"/>
                    </a:lnTo>
                    <a:cubicBezTo>
                      <a:pt x="1367" y="0"/>
                      <a:pt x="1371" y="3"/>
                      <a:pt x="1371" y="8"/>
                    </a:cubicBezTo>
                    <a:cubicBezTo>
                      <a:pt x="1371" y="12"/>
                      <a:pt x="1367" y="16"/>
                      <a:pt x="1363" y="16"/>
                    </a:cubicBezTo>
                    <a:lnTo>
                      <a:pt x="1363" y="16"/>
                    </a:lnTo>
                    <a:cubicBezTo>
                      <a:pt x="1358" y="16"/>
                      <a:pt x="1355" y="12"/>
                      <a:pt x="1355" y="8"/>
                    </a:cubicBezTo>
                    <a:cubicBezTo>
                      <a:pt x="1355" y="3"/>
                      <a:pt x="1358" y="0"/>
                      <a:pt x="1363" y="0"/>
                    </a:cubicBezTo>
                    <a:close/>
                    <a:moveTo>
                      <a:pt x="1443" y="0"/>
                    </a:moveTo>
                    <a:lnTo>
                      <a:pt x="1443" y="0"/>
                    </a:lnTo>
                    <a:cubicBezTo>
                      <a:pt x="1447" y="0"/>
                      <a:pt x="1451" y="3"/>
                      <a:pt x="1451" y="8"/>
                    </a:cubicBezTo>
                    <a:cubicBezTo>
                      <a:pt x="1451" y="12"/>
                      <a:pt x="1447" y="16"/>
                      <a:pt x="1443" y="16"/>
                    </a:cubicBezTo>
                    <a:lnTo>
                      <a:pt x="1443" y="16"/>
                    </a:lnTo>
                    <a:cubicBezTo>
                      <a:pt x="1438" y="16"/>
                      <a:pt x="1435" y="12"/>
                      <a:pt x="1435" y="8"/>
                    </a:cubicBezTo>
                    <a:cubicBezTo>
                      <a:pt x="1435" y="3"/>
                      <a:pt x="1438" y="0"/>
                      <a:pt x="1443" y="0"/>
                    </a:cubicBezTo>
                    <a:close/>
                    <a:moveTo>
                      <a:pt x="1467" y="71"/>
                    </a:moveTo>
                    <a:lnTo>
                      <a:pt x="1467" y="71"/>
                    </a:lnTo>
                    <a:cubicBezTo>
                      <a:pt x="1467" y="75"/>
                      <a:pt x="1464" y="79"/>
                      <a:pt x="1459" y="79"/>
                    </a:cubicBezTo>
                    <a:cubicBezTo>
                      <a:pt x="1455" y="79"/>
                      <a:pt x="1451" y="75"/>
                      <a:pt x="1451" y="71"/>
                    </a:cubicBezTo>
                    <a:lnTo>
                      <a:pt x="1451" y="71"/>
                    </a:lnTo>
                    <a:cubicBezTo>
                      <a:pt x="1451" y="67"/>
                      <a:pt x="1455" y="63"/>
                      <a:pt x="1459" y="63"/>
                    </a:cubicBezTo>
                    <a:cubicBezTo>
                      <a:pt x="1464" y="63"/>
                      <a:pt x="1467" y="67"/>
                      <a:pt x="1467" y="71"/>
                    </a:cubicBezTo>
                    <a:close/>
                    <a:moveTo>
                      <a:pt x="1467" y="151"/>
                    </a:moveTo>
                    <a:lnTo>
                      <a:pt x="1467" y="151"/>
                    </a:lnTo>
                    <a:cubicBezTo>
                      <a:pt x="1467" y="155"/>
                      <a:pt x="1464" y="159"/>
                      <a:pt x="1459" y="159"/>
                    </a:cubicBezTo>
                    <a:cubicBezTo>
                      <a:pt x="1455" y="159"/>
                      <a:pt x="1451" y="155"/>
                      <a:pt x="1451" y="151"/>
                    </a:cubicBezTo>
                    <a:lnTo>
                      <a:pt x="1451" y="151"/>
                    </a:lnTo>
                    <a:cubicBezTo>
                      <a:pt x="1451" y="147"/>
                      <a:pt x="1455" y="143"/>
                      <a:pt x="1459" y="143"/>
                    </a:cubicBezTo>
                    <a:cubicBezTo>
                      <a:pt x="1464" y="143"/>
                      <a:pt x="1467" y="147"/>
                      <a:pt x="1467" y="151"/>
                    </a:cubicBezTo>
                    <a:close/>
                    <a:moveTo>
                      <a:pt x="1467" y="231"/>
                    </a:moveTo>
                    <a:lnTo>
                      <a:pt x="1467" y="231"/>
                    </a:lnTo>
                    <a:cubicBezTo>
                      <a:pt x="1467" y="235"/>
                      <a:pt x="1464" y="239"/>
                      <a:pt x="1459" y="239"/>
                    </a:cubicBezTo>
                    <a:cubicBezTo>
                      <a:pt x="1455" y="239"/>
                      <a:pt x="1451" y="235"/>
                      <a:pt x="1451" y="231"/>
                    </a:cubicBezTo>
                    <a:lnTo>
                      <a:pt x="1451" y="231"/>
                    </a:lnTo>
                    <a:cubicBezTo>
                      <a:pt x="1451" y="227"/>
                      <a:pt x="1455" y="223"/>
                      <a:pt x="1459" y="223"/>
                    </a:cubicBezTo>
                    <a:cubicBezTo>
                      <a:pt x="1464" y="223"/>
                      <a:pt x="1467" y="227"/>
                      <a:pt x="1467" y="231"/>
                    </a:cubicBezTo>
                    <a:close/>
                    <a:moveTo>
                      <a:pt x="1467" y="311"/>
                    </a:moveTo>
                    <a:lnTo>
                      <a:pt x="1467" y="311"/>
                    </a:lnTo>
                    <a:cubicBezTo>
                      <a:pt x="1467" y="315"/>
                      <a:pt x="1464" y="319"/>
                      <a:pt x="1459" y="319"/>
                    </a:cubicBezTo>
                    <a:cubicBezTo>
                      <a:pt x="1455" y="319"/>
                      <a:pt x="1451" y="315"/>
                      <a:pt x="1451" y="311"/>
                    </a:cubicBezTo>
                    <a:lnTo>
                      <a:pt x="1451" y="311"/>
                    </a:lnTo>
                    <a:cubicBezTo>
                      <a:pt x="1451" y="307"/>
                      <a:pt x="1455" y="303"/>
                      <a:pt x="1459" y="303"/>
                    </a:cubicBezTo>
                    <a:cubicBezTo>
                      <a:pt x="1464" y="303"/>
                      <a:pt x="1467" y="307"/>
                      <a:pt x="1467" y="311"/>
                    </a:cubicBezTo>
                    <a:close/>
                    <a:moveTo>
                      <a:pt x="1467" y="391"/>
                    </a:moveTo>
                    <a:lnTo>
                      <a:pt x="1467" y="391"/>
                    </a:lnTo>
                    <a:cubicBezTo>
                      <a:pt x="1467" y="395"/>
                      <a:pt x="1464" y="399"/>
                      <a:pt x="1459" y="399"/>
                    </a:cubicBezTo>
                    <a:cubicBezTo>
                      <a:pt x="1455" y="399"/>
                      <a:pt x="1451" y="395"/>
                      <a:pt x="1451" y="391"/>
                    </a:cubicBezTo>
                    <a:lnTo>
                      <a:pt x="1451" y="391"/>
                    </a:lnTo>
                    <a:cubicBezTo>
                      <a:pt x="1451" y="387"/>
                      <a:pt x="1455" y="383"/>
                      <a:pt x="1459" y="383"/>
                    </a:cubicBezTo>
                    <a:cubicBezTo>
                      <a:pt x="1464" y="383"/>
                      <a:pt x="1467" y="387"/>
                      <a:pt x="1467" y="391"/>
                    </a:cubicBezTo>
                    <a:close/>
                    <a:moveTo>
                      <a:pt x="1467" y="471"/>
                    </a:moveTo>
                    <a:lnTo>
                      <a:pt x="1467" y="471"/>
                    </a:lnTo>
                    <a:cubicBezTo>
                      <a:pt x="1467" y="475"/>
                      <a:pt x="1464" y="479"/>
                      <a:pt x="1459" y="479"/>
                    </a:cubicBezTo>
                    <a:cubicBezTo>
                      <a:pt x="1455" y="479"/>
                      <a:pt x="1451" y="475"/>
                      <a:pt x="1451" y="471"/>
                    </a:cubicBezTo>
                    <a:lnTo>
                      <a:pt x="1451" y="471"/>
                    </a:lnTo>
                    <a:cubicBezTo>
                      <a:pt x="1451" y="467"/>
                      <a:pt x="1455" y="463"/>
                      <a:pt x="1459" y="463"/>
                    </a:cubicBezTo>
                    <a:cubicBezTo>
                      <a:pt x="1464" y="463"/>
                      <a:pt x="1467" y="467"/>
                      <a:pt x="1467" y="471"/>
                    </a:cubicBezTo>
                    <a:close/>
                    <a:moveTo>
                      <a:pt x="1467" y="551"/>
                    </a:moveTo>
                    <a:lnTo>
                      <a:pt x="1467" y="551"/>
                    </a:lnTo>
                    <a:cubicBezTo>
                      <a:pt x="1467" y="555"/>
                      <a:pt x="1464" y="559"/>
                      <a:pt x="1459" y="559"/>
                    </a:cubicBezTo>
                    <a:cubicBezTo>
                      <a:pt x="1455" y="559"/>
                      <a:pt x="1451" y="555"/>
                      <a:pt x="1451" y="551"/>
                    </a:cubicBezTo>
                    <a:lnTo>
                      <a:pt x="1451" y="551"/>
                    </a:lnTo>
                    <a:cubicBezTo>
                      <a:pt x="1451" y="547"/>
                      <a:pt x="1455" y="543"/>
                      <a:pt x="1459" y="543"/>
                    </a:cubicBezTo>
                    <a:cubicBezTo>
                      <a:pt x="1464" y="543"/>
                      <a:pt x="1467" y="547"/>
                      <a:pt x="1467" y="551"/>
                    </a:cubicBezTo>
                    <a:close/>
                    <a:moveTo>
                      <a:pt x="1467" y="631"/>
                    </a:moveTo>
                    <a:lnTo>
                      <a:pt x="1467" y="631"/>
                    </a:lnTo>
                    <a:cubicBezTo>
                      <a:pt x="1467" y="635"/>
                      <a:pt x="1464" y="639"/>
                      <a:pt x="1459" y="639"/>
                    </a:cubicBezTo>
                    <a:cubicBezTo>
                      <a:pt x="1455" y="639"/>
                      <a:pt x="1451" y="635"/>
                      <a:pt x="1451" y="631"/>
                    </a:cubicBezTo>
                    <a:lnTo>
                      <a:pt x="1451" y="631"/>
                    </a:lnTo>
                    <a:cubicBezTo>
                      <a:pt x="1451" y="627"/>
                      <a:pt x="1455" y="623"/>
                      <a:pt x="1459" y="623"/>
                    </a:cubicBezTo>
                    <a:cubicBezTo>
                      <a:pt x="1464" y="623"/>
                      <a:pt x="1467" y="627"/>
                      <a:pt x="1467" y="631"/>
                    </a:cubicBezTo>
                    <a:close/>
                    <a:moveTo>
                      <a:pt x="1467" y="711"/>
                    </a:moveTo>
                    <a:lnTo>
                      <a:pt x="1467" y="711"/>
                    </a:lnTo>
                    <a:cubicBezTo>
                      <a:pt x="1467" y="716"/>
                      <a:pt x="1464" y="719"/>
                      <a:pt x="1459" y="719"/>
                    </a:cubicBezTo>
                    <a:cubicBezTo>
                      <a:pt x="1455" y="719"/>
                      <a:pt x="1451" y="716"/>
                      <a:pt x="1451" y="711"/>
                    </a:cubicBezTo>
                    <a:lnTo>
                      <a:pt x="1451" y="711"/>
                    </a:lnTo>
                    <a:cubicBezTo>
                      <a:pt x="1451" y="707"/>
                      <a:pt x="1455" y="703"/>
                      <a:pt x="1459" y="703"/>
                    </a:cubicBezTo>
                    <a:cubicBezTo>
                      <a:pt x="1464" y="703"/>
                      <a:pt x="1467" y="707"/>
                      <a:pt x="1467" y="711"/>
                    </a:cubicBezTo>
                    <a:close/>
                    <a:moveTo>
                      <a:pt x="1402" y="741"/>
                    </a:moveTo>
                    <a:lnTo>
                      <a:pt x="1402" y="741"/>
                    </a:lnTo>
                    <a:cubicBezTo>
                      <a:pt x="1397" y="741"/>
                      <a:pt x="1394" y="738"/>
                      <a:pt x="1394" y="733"/>
                    </a:cubicBezTo>
                    <a:cubicBezTo>
                      <a:pt x="1394" y="729"/>
                      <a:pt x="1397" y="725"/>
                      <a:pt x="1402" y="725"/>
                    </a:cubicBezTo>
                    <a:lnTo>
                      <a:pt x="1402" y="725"/>
                    </a:lnTo>
                    <a:cubicBezTo>
                      <a:pt x="1406" y="725"/>
                      <a:pt x="1410" y="729"/>
                      <a:pt x="1410" y="733"/>
                    </a:cubicBezTo>
                    <a:cubicBezTo>
                      <a:pt x="1410" y="738"/>
                      <a:pt x="1406" y="741"/>
                      <a:pt x="1402" y="741"/>
                    </a:cubicBezTo>
                    <a:close/>
                    <a:moveTo>
                      <a:pt x="1322" y="741"/>
                    </a:moveTo>
                    <a:lnTo>
                      <a:pt x="1322" y="741"/>
                    </a:lnTo>
                    <a:cubicBezTo>
                      <a:pt x="1317" y="741"/>
                      <a:pt x="1314" y="738"/>
                      <a:pt x="1314" y="733"/>
                    </a:cubicBezTo>
                    <a:cubicBezTo>
                      <a:pt x="1314" y="729"/>
                      <a:pt x="1317" y="725"/>
                      <a:pt x="1322" y="725"/>
                    </a:cubicBezTo>
                    <a:lnTo>
                      <a:pt x="1322" y="725"/>
                    </a:lnTo>
                    <a:cubicBezTo>
                      <a:pt x="1326" y="725"/>
                      <a:pt x="1330" y="729"/>
                      <a:pt x="1330" y="733"/>
                    </a:cubicBezTo>
                    <a:cubicBezTo>
                      <a:pt x="1330" y="738"/>
                      <a:pt x="1326" y="741"/>
                      <a:pt x="1322" y="741"/>
                    </a:cubicBezTo>
                    <a:close/>
                    <a:moveTo>
                      <a:pt x="1242" y="741"/>
                    </a:moveTo>
                    <a:lnTo>
                      <a:pt x="1242" y="741"/>
                    </a:lnTo>
                    <a:cubicBezTo>
                      <a:pt x="1237" y="741"/>
                      <a:pt x="1234" y="738"/>
                      <a:pt x="1234" y="733"/>
                    </a:cubicBezTo>
                    <a:cubicBezTo>
                      <a:pt x="1234" y="729"/>
                      <a:pt x="1237" y="725"/>
                      <a:pt x="1242" y="725"/>
                    </a:cubicBezTo>
                    <a:lnTo>
                      <a:pt x="1242" y="725"/>
                    </a:lnTo>
                    <a:cubicBezTo>
                      <a:pt x="1246" y="725"/>
                      <a:pt x="1250" y="729"/>
                      <a:pt x="1250" y="733"/>
                    </a:cubicBezTo>
                    <a:cubicBezTo>
                      <a:pt x="1250" y="738"/>
                      <a:pt x="1246" y="741"/>
                      <a:pt x="1242" y="741"/>
                    </a:cubicBezTo>
                    <a:close/>
                    <a:moveTo>
                      <a:pt x="1162" y="741"/>
                    </a:moveTo>
                    <a:lnTo>
                      <a:pt x="1162" y="741"/>
                    </a:lnTo>
                    <a:cubicBezTo>
                      <a:pt x="1157" y="741"/>
                      <a:pt x="1154" y="738"/>
                      <a:pt x="1154" y="733"/>
                    </a:cubicBezTo>
                    <a:cubicBezTo>
                      <a:pt x="1154" y="729"/>
                      <a:pt x="1157" y="725"/>
                      <a:pt x="1162" y="725"/>
                    </a:cubicBezTo>
                    <a:lnTo>
                      <a:pt x="1162" y="725"/>
                    </a:lnTo>
                    <a:cubicBezTo>
                      <a:pt x="1166" y="725"/>
                      <a:pt x="1170" y="729"/>
                      <a:pt x="1170" y="733"/>
                    </a:cubicBezTo>
                    <a:cubicBezTo>
                      <a:pt x="1170" y="738"/>
                      <a:pt x="1166" y="741"/>
                      <a:pt x="1162" y="741"/>
                    </a:cubicBezTo>
                    <a:close/>
                    <a:moveTo>
                      <a:pt x="1082" y="741"/>
                    </a:moveTo>
                    <a:lnTo>
                      <a:pt x="1081" y="741"/>
                    </a:lnTo>
                    <a:cubicBezTo>
                      <a:pt x="1077" y="741"/>
                      <a:pt x="1073" y="738"/>
                      <a:pt x="1073" y="733"/>
                    </a:cubicBezTo>
                    <a:cubicBezTo>
                      <a:pt x="1073" y="729"/>
                      <a:pt x="1077" y="725"/>
                      <a:pt x="1081" y="725"/>
                    </a:cubicBezTo>
                    <a:lnTo>
                      <a:pt x="1082" y="725"/>
                    </a:lnTo>
                    <a:cubicBezTo>
                      <a:pt x="1086" y="725"/>
                      <a:pt x="1090" y="729"/>
                      <a:pt x="1090" y="733"/>
                    </a:cubicBezTo>
                    <a:cubicBezTo>
                      <a:pt x="1090" y="738"/>
                      <a:pt x="1086" y="741"/>
                      <a:pt x="1082" y="741"/>
                    </a:cubicBezTo>
                    <a:close/>
                    <a:moveTo>
                      <a:pt x="1001" y="741"/>
                    </a:moveTo>
                    <a:lnTo>
                      <a:pt x="1001" y="741"/>
                    </a:lnTo>
                    <a:cubicBezTo>
                      <a:pt x="997" y="741"/>
                      <a:pt x="993" y="738"/>
                      <a:pt x="993" y="733"/>
                    </a:cubicBezTo>
                    <a:cubicBezTo>
                      <a:pt x="993" y="729"/>
                      <a:pt x="997" y="725"/>
                      <a:pt x="1001" y="725"/>
                    </a:cubicBezTo>
                    <a:lnTo>
                      <a:pt x="1001" y="725"/>
                    </a:lnTo>
                    <a:cubicBezTo>
                      <a:pt x="1006" y="725"/>
                      <a:pt x="1009" y="729"/>
                      <a:pt x="1009" y="733"/>
                    </a:cubicBezTo>
                    <a:cubicBezTo>
                      <a:pt x="1009" y="738"/>
                      <a:pt x="1006" y="741"/>
                      <a:pt x="1001" y="741"/>
                    </a:cubicBezTo>
                    <a:close/>
                    <a:moveTo>
                      <a:pt x="921" y="741"/>
                    </a:moveTo>
                    <a:lnTo>
                      <a:pt x="921" y="741"/>
                    </a:lnTo>
                    <a:cubicBezTo>
                      <a:pt x="917" y="741"/>
                      <a:pt x="913" y="738"/>
                      <a:pt x="913" y="733"/>
                    </a:cubicBezTo>
                    <a:cubicBezTo>
                      <a:pt x="913" y="729"/>
                      <a:pt x="917" y="725"/>
                      <a:pt x="921" y="725"/>
                    </a:cubicBezTo>
                    <a:lnTo>
                      <a:pt x="921" y="725"/>
                    </a:lnTo>
                    <a:cubicBezTo>
                      <a:pt x="926" y="725"/>
                      <a:pt x="929" y="729"/>
                      <a:pt x="929" y="733"/>
                    </a:cubicBezTo>
                    <a:cubicBezTo>
                      <a:pt x="929" y="738"/>
                      <a:pt x="926" y="741"/>
                      <a:pt x="921" y="741"/>
                    </a:cubicBezTo>
                    <a:close/>
                    <a:moveTo>
                      <a:pt x="841" y="741"/>
                    </a:moveTo>
                    <a:lnTo>
                      <a:pt x="841" y="741"/>
                    </a:lnTo>
                    <a:cubicBezTo>
                      <a:pt x="837" y="741"/>
                      <a:pt x="833" y="738"/>
                      <a:pt x="833" y="733"/>
                    </a:cubicBezTo>
                    <a:cubicBezTo>
                      <a:pt x="833" y="729"/>
                      <a:pt x="837" y="725"/>
                      <a:pt x="841" y="725"/>
                    </a:cubicBezTo>
                    <a:lnTo>
                      <a:pt x="841" y="725"/>
                    </a:lnTo>
                    <a:cubicBezTo>
                      <a:pt x="846" y="725"/>
                      <a:pt x="849" y="729"/>
                      <a:pt x="849" y="733"/>
                    </a:cubicBezTo>
                    <a:cubicBezTo>
                      <a:pt x="849" y="738"/>
                      <a:pt x="846" y="741"/>
                      <a:pt x="841" y="741"/>
                    </a:cubicBezTo>
                    <a:close/>
                    <a:moveTo>
                      <a:pt x="761" y="741"/>
                    </a:moveTo>
                    <a:lnTo>
                      <a:pt x="761" y="741"/>
                    </a:lnTo>
                    <a:cubicBezTo>
                      <a:pt x="757" y="741"/>
                      <a:pt x="753" y="738"/>
                      <a:pt x="753" y="733"/>
                    </a:cubicBezTo>
                    <a:cubicBezTo>
                      <a:pt x="753" y="729"/>
                      <a:pt x="757" y="725"/>
                      <a:pt x="761" y="725"/>
                    </a:cubicBezTo>
                    <a:lnTo>
                      <a:pt x="761" y="725"/>
                    </a:lnTo>
                    <a:cubicBezTo>
                      <a:pt x="766" y="725"/>
                      <a:pt x="769" y="729"/>
                      <a:pt x="769" y="733"/>
                    </a:cubicBezTo>
                    <a:cubicBezTo>
                      <a:pt x="769" y="738"/>
                      <a:pt x="766" y="741"/>
                      <a:pt x="761" y="741"/>
                    </a:cubicBezTo>
                    <a:close/>
                    <a:moveTo>
                      <a:pt x="681" y="741"/>
                    </a:moveTo>
                    <a:lnTo>
                      <a:pt x="681" y="741"/>
                    </a:lnTo>
                    <a:cubicBezTo>
                      <a:pt x="677" y="741"/>
                      <a:pt x="673" y="738"/>
                      <a:pt x="673" y="733"/>
                    </a:cubicBezTo>
                    <a:cubicBezTo>
                      <a:pt x="673" y="729"/>
                      <a:pt x="677" y="725"/>
                      <a:pt x="681" y="725"/>
                    </a:cubicBezTo>
                    <a:lnTo>
                      <a:pt x="681" y="725"/>
                    </a:lnTo>
                    <a:cubicBezTo>
                      <a:pt x="686" y="725"/>
                      <a:pt x="689" y="729"/>
                      <a:pt x="689" y="733"/>
                    </a:cubicBezTo>
                    <a:cubicBezTo>
                      <a:pt x="689" y="738"/>
                      <a:pt x="686" y="741"/>
                      <a:pt x="681" y="741"/>
                    </a:cubicBezTo>
                    <a:close/>
                    <a:moveTo>
                      <a:pt x="601" y="741"/>
                    </a:moveTo>
                    <a:lnTo>
                      <a:pt x="601" y="741"/>
                    </a:lnTo>
                    <a:cubicBezTo>
                      <a:pt x="597" y="741"/>
                      <a:pt x="593" y="738"/>
                      <a:pt x="593" y="733"/>
                    </a:cubicBezTo>
                    <a:cubicBezTo>
                      <a:pt x="593" y="729"/>
                      <a:pt x="597" y="725"/>
                      <a:pt x="601" y="725"/>
                    </a:cubicBezTo>
                    <a:lnTo>
                      <a:pt x="601" y="725"/>
                    </a:lnTo>
                    <a:cubicBezTo>
                      <a:pt x="606" y="725"/>
                      <a:pt x="609" y="729"/>
                      <a:pt x="609" y="733"/>
                    </a:cubicBezTo>
                    <a:cubicBezTo>
                      <a:pt x="609" y="738"/>
                      <a:pt x="606" y="741"/>
                      <a:pt x="601" y="741"/>
                    </a:cubicBezTo>
                    <a:close/>
                    <a:moveTo>
                      <a:pt x="521" y="741"/>
                    </a:moveTo>
                    <a:lnTo>
                      <a:pt x="521" y="741"/>
                    </a:lnTo>
                    <a:cubicBezTo>
                      <a:pt x="517" y="741"/>
                      <a:pt x="513" y="738"/>
                      <a:pt x="513" y="733"/>
                    </a:cubicBezTo>
                    <a:cubicBezTo>
                      <a:pt x="513" y="729"/>
                      <a:pt x="517" y="725"/>
                      <a:pt x="521" y="725"/>
                    </a:cubicBezTo>
                    <a:lnTo>
                      <a:pt x="521" y="725"/>
                    </a:lnTo>
                    <a:cubicBezTo>
                      <a:pt x="526" y="725"/>
                      <a:pt x="529" y="729"/>
                      <a:pt x="529" y="733"/>
                    </a:cubicBezTo>
                    <a:cubicBezTo>
                      <a:pt x="529" y="738"/>
                      <a:pt x="526" y="741"/>
                      <a:pt x="521" y="741"/>
                    </a:cubicBezTo>
                    <a:close/>
                    <a:moveTo>
                      <a:pt x="441" y="741"/>
                    </a:moveTo>
                    <a:lnTo>
                      <a:pt x="441" y="741"/>
                    </a:lnTo>
                    <a:cubicBezTo>
                      <a:pt x="437" y="741"/>
                      <a:pt x="433" y="738"/>
                      <a:pt x="433" y="733"/>
                    </a:cubicBezTo>
                    <a:cubicBezTo>
                      <a:pt x="433" y="729"/>
                      <a:pt x="437" y="725"/>
                      <a:pt x="441" y="725"/>
                    </a:cubicBezTo>
                    <a:lnTo>
                      <a:pt x="441" y="725"/>
                    </a:lnTo>
                    <a:cubicBezTo>
                      <a:pt x="446" y="725"/>
                      <a:pt x="449" y="729"/>
                      <a:pt x="449" y="733"/>
                    </a:cubicBezTo>
                    <a:cubicBezTo>
                      <a:pt x="449" y="738"/>
                      <a:pt x="446" y="741"/>
                      <a:pt x="441" y="741"/>
                    </a:cubicBezTo>
                    <a:close/>
                    <a:moveTo>
                      <a:pt x="361" y="741"/>
                    </a:moveTo>
                    <a:lnTo>
                      <a:pt x="361" y="741"/>
                    </a:lnTo>
                    <a:cubicBezTo>
                      <a:pt x="357" y="741"/>
                      <a:pt x="353" y="738"/>
                      <a:pt x="353" y="733"/>
                    </a:cubicBezTo>
                    <a:cubicBezTo>
                      <a:pt x="353" y="729"/>
                      <a:pt x="357" y="725"/>
                      <a:pt x="361" y="725"/>
                    </a:cubicBezTo>
                    <a:lnTo>
                      <a:pt x="361" y="725"/>
                    </a:lnTo>
                    <a:cubicBezTo>
                      <a:pt x="366" y="725"/>
                      <a:pt x="369" y="729"/>
                      <a:pt x="369" y="733"/>
                    </a:cubicBezTo>
                    <a:cubicBezTo>
                      <a:pt x="369" y="738"/>
                      <a:pt x="366" y="741"/>
                      <a:pt x="361" y="741"/>
                    </a:cubicBezTo>
                    <a:close/>
                    <a:moveTo>
                      <a:pt x="281" y="741"/>
                    </a:moveTo>
                    <a:lnTo>
                      <a:pt x="281" y="741"/>
                    </a:lnTo>
                    <a:cubicBezTo>
                      <a:pt x="277" y="741"/>
                      <a:pt x="273" y="738"/>
                      <a:pt x="273" y="733"/>
                    </a:cubicBezTo>
                    <a:cubicBezTo>
                      <a:pt x="273" y="729"/>
                      <a:pt x="277" y="725"/>
                      <a:pt x="281" y="725"/>
                    </a:cubicBezTo>
                    <a:lnTo>
                      <a:pt x="281" y="725"/>
                    </a:lnTo>
                    <a:cubicBezTo>
                      <a:pt x="286" y="725"/>
                      <a:pt x="289" y="729"/>
                      <a:pt x="289" y="733"/>
                    </a:cubicBezTo>
                    <a:cubicBezTo>
                      <a:pt x="289" y="738"/>
                      <a:pt x="286" y="741"/>
                      <a:pt x="281" y="741"/>
                    </a:cubicBezTo>
                    <a:close/>
                    <a:moveTo>
                      <a:pt x="201" y="741"/>
                    </a:moveTo>
                    <a:lnTo>
                      <a:pt x="201" y="741"/>
                    </a:lnTo>
                    <a:cubicBezTo>
                      <a:pt x="197" y="741"/>
                      <a:pt x="193" y="738"/>
                      <a:pt x="193" y="733"/>
                    </a:cubicBezTo>
                    <a:cubicBezTo>
                      <a:pt x="193" y="729"/>
                      <a:pt x="197" y="725"/>
                      <a:pt x="201" y="725"/>
                    </a:cubicBezTo>
                    <a:lnTo>
                      <a:pt x="201" y="725"/>
                    </a:lnTo>
                    <a:cubicBezTo>
                      <a:pt x="206" y="725"/>
                      <a:pt x="209" y="729"/>
                      <a:pt x="209" y="733"/>
                    </a:cubicBezTo>
                    <a:cubicBezTo>
                      <a:pt x="209" y="738"/>
                      <a:pt x="206" y="741"/>
                      <a:pt x="201" y="741"/>
                    </a:cubicBezTo>
                    <a:close/>
                    <a:moveTo>
                      <a:pt x="121" y="741"/>
                    </a:moveTo>
                    <a:lnTo>
                      <a:pt x="121" y="741"/>
                    </a:lnTo>
                    <a:cubicBezTo>
                      <a:pt x="117" y="741"/>
                      <a:pt x="113" y="738"/>
                      <a:pt x="113" y="733"/>
                    </a:cubicBezTo>
                    <a:cubicBezTo>
                      <a:pt x="113" y="729"/>
                      <a:pt x="117" y="725"/>
                      <a:pt x="121" y="725"/>
                    </a:cubicBezTo>
                    <a:lnTo>
                      <a:pt x="121" y="725"/>
                    </a:lnTo>
                    <a:cubicBezTo>
                      <a:pt x="126" y="725"/>
                      <a:pt x="129" y="729"/>
                      <a:pt x="129" y="733"/>
                    </a:cubicBezTo>
                    <a:cubicBezTo>
                      <a:pt x="129" y="738"/>
                      <a:pt x="126" y="741"/>
                      <a:pt x="121" y="741"/>
                    </a:cubicBezTo>
                    <a:close/>
                    <a:moveTo>
                      <a:pt x="41" y="741"/>
                    </a:moveTo>
                    <a:lnTo>
                      <a:pt x="41" y="741"/>
                    </a:lnTo>
                    <a:cubicBezTo>
                      <a:pt x="37" y="741"/>
                      <a:pt x="33" y="738"/>
                      <a:pt x="33" y="733"/>
                    </a:cubicBezTo>
                    <a:cubicBezTo>
                      <a:pt x="33" y="729"/>
                      <a:pt x="37" y="725"/>
                      <a:pt x="41" y="725"/>
                    </a:cubicBezTo>
                    <a:lnTo>
                      <a:pt x="41" y="725"/>
                    </a:lnTo>
                    <a:cubicBezTo>
                      <a:pt x="46" y="725"/>
                      <a:pt x="49" y="729"/>
                      <a:pt x="49" y="733"/>
                    </a:cubicBezTo>
                    <a:cubicBezTo>
                      <a:pt x="49" y="738"/>
                      <a:pt x="46" y="741"/>
                      <a:pt x="41" y="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8" name="Rectangle 1207">
                <a:extLst>
                  <a:ext uri="{FF2B5EF4-FFF2-40B4-BE49-F238E27FC236}">
                    <a16:creationId xmlns="" xmlns:a16="http://schemas.microsoft.com/office/drawing/2014/main" id="{310927CF-7338-4A7C-8F04-BF808763A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1696"/>
                <a:ext cx="451" cy="17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9" name="Rectangle 1208">
                <a:extLst>
                  <a:ext uri="{FF2B5EF4-FFF2-40B4-BE49-F238E27FC236}">
                    <a16:creationId xmlns="" xmlns:a16="http://schemas.microsoft.com/office/drawing/2014/main" id="{1BD78337-EAB5-4676-B88A-9A9E34302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" y="1685"/>
                <a:ext cx="451" cy="4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1" name="Rectangle 1209">
                <a:extLst>
                  <a:ext uri="{FF2B5EF4-FFF2-40B4-BE49-F238E27FC236}">
                    <a16:creationId xmlns="" xmlns:a16="http://schemas.microsoft.com/office/drawing/2014/main" id="{E901B50A-12F0-453A-A010-D1A0F9FA8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" y="1689"/>
                <a:ext cx="451" cy="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733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Rectangle 1211">
              <a:extLst>
                <a:ext uri="{FF2B5EF4-FFF2-40B4-BE49-F238E27FC236}">
                  <a16:creationId xmlns="" xmlns:a16="http://schemas.microsoft.com/office/drawing/2014/main" id="{3FA483C2-D12E-4A18-A473-2E9756AF6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696"/>
              <a:ext cx="451" cy="11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12">
              <a:extLst>
                <a:ext uri="{FF2B5EF4-FFF2-40B4-BE49-F238E27FC236}">
                  <a16:creationId xmlns="" xmlns:a16="http://schemas.microsoft.com/office/drawing/2014/main" id="{0846541F-1E29-41CC-A157-0071337D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07"/>
              <a:ext cx="451" cy="11"/>
            </a:xfrm>
            <a:prstGeom prst="rect">
              <a:avLst/>
            </a:pr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213">
              <a:extLst>
                <a:ext uri="{FF2B5EF4-FFF2-40B4-BE49-F238E27FC236}">
                  <a16:creationId xmlns="" xmlns:a16="http://schemas.microsoft.com/office/drawing/2014/main" id="{0C05F051-C4C6-45FE-81E0-2F455AB9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18"/>
              <a:ext cx="451" cy="11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214">
              <a:extLst>
                <a:ext uri="{FF2B5EF4-FFF2-40B4-BE49-F238E27FC236}">
                  <a16:creationId xmlns="" xmlns:a16="http://schemas.microsoft.com/office/drawing/2014/main" id="{C1D38E62-3CF1-42BF-9E29-5035FEB6E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29"/>
              <a:ext cx="451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15">
              <a:extLst>
                <a:ext uri="{FF2B5EF4-FFF2-40B4-BE49-F238E27FC236}">
                  <a16:creationId xmlns="" xmlns:a16="http://schemas.microsoft.com/office/drawing/2014/main" id="{70255F21-306F-45E1-8E44-0C4020796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40"/>
              <a:ext cx="451" cy="11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216">
              <a:extLst>
                <a:ext uri="{FF2B5EF4-FFF2-40B4-BE49-F238E27FC236}">
                  <a16:creationId xmlns="" xmlns:a16="http://schemas.microsoft.com/office/drawing/2014/main" id="{85BE554F-DEE7-4019-8724-BAB0F7E7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51"/>
              <a:ext cx="451" cy="11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217">
              <a:extLst>
                <a:ext uri="{FF2B5EF4-FFF2-40B4-BE49-F238E27FC236}">
                  <a16:creationId xmlns="" xmlns:a16="http://schemas.microsoft.com/office/drawing/2014/main" id="{C6ABA886-6005-423C-8571-460488642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62"/>
              <a:ext cx="451" cy="18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218">
              <a:extLst>
                <a:ext uri="{FF2B5EF4-FFF2-40B4-BE49-F238E27FC236}">
                  <a16:creationId xmlns="" xmlns:a16="http://schemas.microsoft.com/office/drawing/2014/main" id="{F4E23D73-C969-418E-8F70-5EF8E444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80"/>
              <a:ext cx="451" cy="11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219">
              <a:extLst>
                <a:ext uri="{FF2B5EF4-FFF2-40B4-BE49-F238E27FC236}">
                  <a16:creationId xmlns="" xmlns:a16="http://schemas.microsoft.com/office/drawing/2014/main" id="{7D771B8D-DC40-45F1-89AA-5B9CA662C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791"/>
              <a:ext cx="451" cy="11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220">
              <a:extLst>
                <a:ext uri="{FF2B5EF4-FFF2-40B4-BE49-F238E27FC236}">
                  <a16:creationId xmlns="" xmlns:a16="http://schemas.microsoft.com/office/drawing/2014/main" id="{0927BBCD-6B81-457D-BFD0-41F8AFFA6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802"/>
              <a:ext cx="451" cy="11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221">
              <a:extLst>
                <a:ext uri="{FF2B5EF4-FFF2-40B4-BE49-F238E27FC236}">
                  <a16:creationId xmlns="" xmlns:a16="http://schemas.microsoft.com/office/drawing/2014/main" id="{8039B3EC-B1D0-4E6C-B9EF-5ED208B82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813"/>
              <a:ext cx="451" cy="1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222">
              <a:extLst>
                <a:ext uri="{FF2B5EF4-FFF2-40B4-BE49-F238E27FC236}">
                  <a16:creationId xmlns="" xmlns:a16="http://schemas.microsoft.com/office/drawing/2014/main" id="{59927145-88F6-4F3A-B099-133DEA34B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823"/>
              <a:ext cx="451" cy="1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1223">
              <a:extLst>
                <a:ext uri="{FF2B5EF4-FFF2-40B4-BE49-F238E27FC236}">
                  <a16:creationId xmlns="" xmlns:a16="http://schemas.microsoft.com/office/drawing/2014/main" id="{3775AC4C-494D-4EAB-A2D3-66586D00D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834"/>
              <a:ext cx="451" cy="11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224">
              <a:extLst>
                <a:ext uri="{FF2B5EF4-FFF2-40B4-BE49-F238E27FC236}">
                  <a16:creationId xmlns="" xmlns:a16="http://schemas.microsoft.com/office/drawing/2014/main" id="{4FF89C9D-F340-439C-AC57-D389D9BEC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845"/>
              <a:ext cx="451" cy="11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225">
              <a:extLst>
                <a:ext uri="{FF2B5EF4-FFF2-40B4-BE49-F238E27FC236}">
                  <a16:creationId xmlns="" xmlns:a16="http://schemas.microsoft.com/office/drawing/2014/main" id="{9A0131C7-1C76-4699-B267-BDDB283F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856"/>
              <a:ext cx="451" cy="4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226">
              <a:extLst>
                <a:ext uri="{FF2B5EF4-FFF2-40B4-BE49-F238E27FC236}">
                  <a16:creationId xmlns="" xmlns:a16="http://schemas.microsoft.com/office/drawing/2014/main" id="{A4AD0C21-029B-4976-860B-522DFD7C9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" y="1690"/>
              <a:ext cx="445" cy="169"/>
            </a:xfrm>
            <a:custGeom>
              <a:avLst/>
              <a:gdLst>
                <a:gd name="T0" fmla="*/ 1444 w 1468"/>
                <a:gd name="T1" fmla="*/ 741 h 741"/>
                <a:gd name="T2" fmla="*/ 1364 w 1468"/>
                <a:gd name="T3" fmla="*/ 741 h 741"/>
                <a:gd name="T4" fmla="*/ 1284 w 1468"/>
                <a:gd name="T5" fmla="*/ 741 h 741"/>
                <a:gd name="T6" fmla="*/ 1204 w 1468"/>
                <a:gd name="T7" fmla="*/ 741 h 741"/>
                <a:gd name="T8" fmla="*/ 1124 w 1468"/>
                <a:gd name="T9" fmla="*/ 741 h 741"/>
                <a:gd name="T10" fmla="*/ 1044 w 1468"/>
                <a:gd name="T11" fmla="*/ 741 h 741"/>
                <a:gd name="T12" fmla="*/ 964 w 1468"/>
                <a:gd name="T13" fmla="*/ 741 h 741"/>
                <a:gd name="T14" fmla="*/ 884 w 1468"/>
                <a:gd name="T15" fmla="*/ 741 h 741"/>
                <a:gd name="T16" fmla="*/ 804 w 1468"/>
                <a:gd name="T17" fmla="*/ 741 h 741"/>
                <a:gd name="T18" fmla="*/ 724 w 1468"/>
                <a:gd name="T19" fmla="*/ 741 h 741"/>
                <a:gd name="T20" fmla="*/ 644 w 1468"/>
                <a:gd name="T21" fmla="*/ 741 h 741"/>
                <a:gd name="T22" fmla="*/ 564 w 1468"/>
                <a:gd name="T23" fmla="*/ 741 h 741"/>
                <a:gd name="T24" fmla="*/ 484 w 1468"/>
                <a:gd name="T25" fmla="*/ 741 h 741"/>
                <a:gd name="T26" fmla="*/ 404 w 1468"/>
                <a:gd name="T27" fmla="*/ 741 h 741"/>
                <a:gd name="T28" fmla="*/ 324 w 1468"/>
                <a:gd name="T29" fmla="*/ 741 h 741"/>
                <a:gd name="T30" fmla="*/ 244 w 1468"/>
                <a:gd name="T31" fmla="*/ 741 h 741"/>
                <a:gd name="T32" fmla="*/ 164 w 1468"/>
                <a:gd name="T33" fmla="*/ 741 h 741"/>
                <a:gd name="T34" fmla="*/ 83 w 1468"/>
                <a:gd name="T35" fmla="*/ 741 h 741"/>
                <a:gd name="T36" fmla="*/ 0 w 1468"/>
                <a:gd name="T37" fmla="*/ 728 h 741"/>
                <a:gd name="T38" fmla="*/ 0 w 1468"/>
                <a:gd name="T39" fmla="*/ 648 h 741"/>
                <a:gd name="T40" fmla="*/ 0 w 1468"/>
                <a:gd name="T41" fmla="*/ 568 h 741"/>
                <a:gd name="T42" fmla="*/ 0 w 1468"/>
                <a:gd name="T43" fmla="*/ 488 h 741"/>
                <a:gd name="T44" fmla="*/ 0 w 1468"/>
                <a:gd name="T45" fmla="*/ 408 h 741"/>
                <a:gd name="T46" fmla="*/ 0 w 1468"/>
                <a:gd name="T47" fmla="*/ 328 h 741"/>
                <a:gd name="T48" fmla="*/ 0 w 1468"/>
                <a:gd name="T49" fmla="*/ 248 h 741"/>
                <a:gd name="T50" fmla="*/ 0 w 1468"/>
                <a:gd name="T51" fmla="*/ 168 h 741"/>
                <a:gd name="T52" fmla="*/ 0 w 1468"/>
                <a:gd name="T53" fmla="*/ 88 h 741"/>
                <a:gd name="T54" fmla="*/ 0 w 1468"/>
                <a:gd name="T55" fmla="*/ 8 h 741"/>
                <a:gd name="T56" fmla="*/ 88 w 1468"/>
                <a:gd name="T57" fmla="*/ 0 h 741"/>
                <a:gd name="T58" fmla="*/ 168 w 1468"/>
                <a:gd name="T59" fmla="*/ 0 h 741"/>
                <a:gd name="T60" fmla="*/ 248 w 1468"/>
                <a:gd name="T61" fmla="*/ 0 h 741"/>
                <a:gd name="T62" fmla="*/ 328 w 1468"/>
                <a:gd name="T63" fmla="*/ 0 h 741"/>
                <a:gd name="T64" fmla="*/ 408 w 1468"/>
                <a:gd name="T65" fmla="*/ 0 h 741"/>
                <a:gd name="T66" fmla="*/ 488 w 1468"/>
                <a:gd name="T67" fmla="*/ 0 h 741"/>
                <a:gd name="T68" fmla="*/ 568 w 1468"/>
                <a:gd name="T69" fmla="*/ 0 h 741"/>
                <a:gd name="T70" fmla="*/ 648 w 1468"/>
                <a:gd name="T71" fmla="*/ 0 h 741"/>
                <a:gd name="T72" fmla="*/ 728 w 1468"/>
                <a:gd name="T73" fmla="*/ 0 h 741"/>
                <a:gd name="T74" fmla="*/ 808 w 1468"/>
                <a:gd name="T75" fmla="*/ 0 h 741"/>
                <a:gd name="T76" fmla="*/ 888 w 1468"/>
                <a:gd name="T77" fmla="*/ 0 h 741"/>
                <a:gd name="T78" fmla="*/ 968 w 1468"/>
                <a:gd name="T79" fmla="*/ 0 h 741"/>
                <a:gd name="T80" fmla="*/ 1048 w 1468"/>
                <a:gd name="T81" fmla="*/ 0 h 741"/>
                <a:gd name="T82" fmla="*/ 1128 w 1468"/>
                <a:gd name="T83" fmla="*/ 0 h 741"/>
                <a:gd name="T84" fmla="*/ 1208 w 1468"/>
                <a:gd name="T85" fmla="*/ 0 h 741"/>
                <a:gd name="T86" fmla="*/ 1288 w 1468"/>
                <a:gd name="T87" fmla="*/ 0 h 741"/>
                <a:gd name="T88" fmla="*/ 1368 w 1468"/>
                <a:gd name="T89" fmla="*/ 0 h 741"/>
                <a:gd name="T90" fmla="*/ 1448 w 1468"/>
                <a:gd name="T91" fmla="*/ 0 h 741"/>
                <a:gd name="T92" fmla="*/ 1468 w 1468"/>
                <a:gd name="T93" fmla="*/ 76 h 741"/>
                <a:gd name="T94" fmla="*/ 1468 w 1468"/>
                <a:gd name="T95" fmla="*/ 156 h 741"/>
                <a:gd name="T96" fmla="*/ 1468 w 1468"/>
                <a:gd name="T97" fmla="*/ 236 h 741"/>
                <a:gd name="T98" fmla="*/ 1468 w 1468"/>
                <a:gd name="T99" fmla="*/ 316 h 741"/>
                <a:gd name="T100" fmla="*/ 1468 w 1468"/>
                <a:gd name="T101" fmla="*/ 396 h 741"/>
                <a:gd name="T102" fmla="*/ 1468 w 1468"/>
                <a:gd name="T103" fmla="*/ 476 h 741"/>
                <a:gd name="T104" fmla="*/ 1468 w 1468"/>
                <a:gd name="T105" fmla="*/ 556 h 741"/>
                <a:gd name="T106" fmla="*/ 1468 w 1468"/>
                <a:gd name="T107" fmla="*/ 636 h 741"/>
                <a:gd name="T108" fmla="*/ 1468 w 1468"/>
                <a:gd name="T109" fmla="*/ 71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8" h="741">
                  <a:moveTo>
                    <a:pt x="1444" y="741"/>
                  </a:moveTo>
                  <a:lnTo>
                    <a:pt x="1444" y="741"/>
                  </a:lnTo>
                  <a:cubicBezTo>
                    <a:pt x="1439" y="741"/>
                    <a:pt x="1436" y="738"/>
                    <a:pt x="1436" y="733"/>
                  </a:cubicBezTo>
                  <a:cubicBezTo>
                    <a:pt x="1436" y="729"/>
                    <a:pt x="1439" y="725"/>
                    <a:pt x="1444" y="725"/>
                  </a:cubicBezTo>
                  <a:lnTo>
                    <a:pt x="1444" y="725"/>
                  </a:lnTo>
                  <a:cubicBezTo>
                    <a:pt x="1448" y="725"/>
                    <a:pt x="1452" y="729"/>
                    <a:pt x="1452" y="733"/>
                  </a:cubicBezTo>
                  <a:cubicBezTo>
                    <a:pt x="1452" y="738"/>
                    <a:pt x="1448" y="741"/>
                    <a:pt x="1444" y="741"/>
                  </a:cubicBezTo>
                  <a:close/>
                  <a:moveTo>
                    <a:pt x="1364" y="741"/>
                  </a:moveTo>
                  <a:lnTo>
                    <a:pt x="1364" y="741"/>
                  </a:lnTo>
                  <a:cubicBezTo>
                    <a:pt x="1359" y="741"/>
                    <a:pt x="1356" y="738"/>
                    <a:pt x="1356" y="733"/>
                  </a:cubicBezTo>
                  <a:cubicBezTo>
                    <a:pt x="1356" y="729"/>
                    <a:pt x="1359" y="725"/>
                    <a:pt x="1364" y="725"/>
                  </a:cubicBezTo>
                  <a:lnTo>
                    <a:pt x="1364" y="725"/>
                  </a:lnTo>
                  <a:cubicBezTo>
                    <a:pt x="1368" y="725"/>
                    <a:pt x="1372" y="729"/>
                    <a:pt x="1372" y="733"/>
                  </a:cubicBezTo>
                  <a:cubicBezTo>
                    <a:pt x="1372" y="738"/>
                    <a:pt x="1368" y="741"/>
                    <a:pt x="1364" y="741"/>
                  </a:cubicBezTo>
                  <a:close/>
                  <a:moveTo>
                    <a:pt x="1284" y="741"/>
                  </a:moveTo>
                  <a:lnTo>
                    <a:pt x="1284" y="741"/>
                  </a:lnTo>
                  <a:cubicBezTo>
                    <a:pt x="1279" y="741"/>
                    <a:pt x="1276" y="738"/>
                    <a:pt x="1276" y="733"/>
                  </a:cubicBezTo>
                  <a:cubicBezTo>
                    <a:pt x="1276" y="729"/>
                    <a:pt x="1279" y="725"/>
                    <a:pt x="1284" y="725"/>
                  </a:cubicBezTo>
                  <a:lnTo>
                    <a:pt x="1284" y="725"/>
                  </a:lnTo>
                  <a:cubicBezTo>
                    <a:pt x="1288" y="725"/>
                    <a:pt x="1292" y="729"/>
                    <a:pt x="1292" y="733"/>
                  </a:cubicBezTo>
                  <a:cubicBezTo>
                    <a:pt x="1292" y="738"/>
                    <a:pt x="1288" y="741"/>
                    <a:pt x="1284" y="741"/>
                  </a:cubicBezTo>
                  <a:close/>
                  <a:moveTo>
                    <a:pt x="1204" y="741"/>
                  </a:moveTo>
                  <a:lnTo>
                    <a:pt x="1204" y="741"/>
                  </a:lnTo>
                  <a:cubicBezTo>
                    <a:pt x="1199" y="741"/>
                    <a:pt x="1196" y="738"/>
                    <a:pt x="1196" y="733"/>
                  </a:cubicBezTo>
                  <a:cubicBezTo>
                    <a:pt x="1196" y="729"/>
                    <a:pt x="1199" y="725"/>
                    <a:pt x="1204" y="725"/>
                  </a:cubicBezTo>
                  <a:lnTo>
                    <a:pt x="1204" y="725"/>
                  </a:lnTo>
                  <a:cubicBezTo>
                    <a:pt x="1208" y="725"/>
                    <a:pt x="1212" y="729"/>
                    <a:pt x="1212" y="733"/>
                  </a:cubicBezTo>
                  <a:cubicBezTo>
                    <a:pt x="1212" y="738"/>
                    <a:pt x="1208" y="741"/>
                    <a:pt x="1204" y="741"/>
                  </a:cubicBezTo>
                  <a:close/>
                  <a:moveTo>
                    <a:pt x="1124" y="741"/>
                  </a:moveTo>
                  <a:lnTo>
                    <a:pt x="1124" y="741"/>
                  </a:lnTo>
                  <a:cubicBezTo>
                    <a:pt x="1119" y="741"/>
                    <a:pt x="1116" y="738"/>
                    <a:pt x="1116" y="733"/>
                  </a:cubicBezTo>
                  <a:cubicBezTo>
                    <a:pt x="1116" y="729"/>
                    <a:pt x="1119" y="725"/>
                    <a:pt x="1124" y="725"/>
                  </a:cubicBezTo>
                  <a:lnTo>
                    <a:pt x="1124" y="725"/>
                  </a:lnTo>
                  <a:cubicBezTo>
                    <a:pt x="1128" y="725"/>
                    <a:pt x="1132" y="729"/>
                    <a:pt x="1132" y="733"/>
                  </a:cubicBezTo>
                  <a:cubicBezTo>
                    <a:pt x="1132" y="738"/>
                    <a:pt x="1128" y="741"/>
                    <a:pt x="1124" y="741"/>
                  </a:cubicBezTo>
                  <a:close/>
                  <a:moveTo>
                    <a:pt x="1044" y="741"/>
                  </a:moveTo>
                  <a:lnTo>
                    <a:pt x="1044" y="741"/>
                  </a:lnTo>
                  <a:cubicBezTo>
                    <a:pt x="1039" y="741"/>
                    <a:pt x="1036" y="738"/>
                    <a:pt x="1036" y="733"/>
                  </a:cubicBezTo>
                  <a:cubicBezTo>
                    <a:pt x="1036" y="729"/>
                    <a:pt x="1039" y="725"/>
                    <a:pt x="1044" y="725"/>
                  </a:cubicBezTo>
                  <a:lnTo>
                    <a:pt x="1044" y="725"/>
                  </a:lnTo>
                  <a:cubicBezTo>
                    <a:pt x="1048" y="725"/>
                    <a:pt x="1052" y="729"/>
                    <a:pt x="1052" y="733"/>
                  </a:cubicBezTo>
                  <a:cubicBezTo>
                    <a:pt x="1052" y="738"/>
                    <a:pt x="1048" y="741"/>
                    <a:pt x="1044" y="741"/>
                  </a:cubicBezTo>
                  <a:close/>
                  <a:moveTo>
                    <a:pt x="964" y="741"/>
                  </a:moveTo>
                  <a:lnTo>
                    <a:pt x="964" y="741"/>
                  </a:lnTo>
                  <a:cubicBezTo>
                    <a:pt x="959" y="741"/>
                    <a:pt x="956" y="738"/>
                    <a:pt x="956" y="733"/>
                  </a:cubicBezTo>
                  <a:cubicBezTo>
                    <a:pt x="956" y="729"/>
                    <a:pt x="959" y="725"/>
                    <a:pt x="964" y="725"/>
                  </a:cubicBezTo>
                  <a:lnTo>
                    <a:pt x="964" y="725"/>
                  </a:lnTo>
                  <a:cubicBezTo>
                    <a:pt x="968" y="725"/>
                    <a:pt x="972" y="729"/>
                    <a:pt x="972" y="733"/>
                  </a:cubicBezTo>
                  <a:cubicBezTo>
                    <a:pt x="972" y="738"/>
                    <a:pt x="968" y="741"/>
                    <a:pt x="964" y="741"/>
                  </a:cubicBezTo>
                  <a:close/>
                  <a:moveTo>
                    <a:pt x="884" y="741"/>
                  </a:moveTo>
                  <a:lnTo>
                    <a:pt x="884" y="741"/>
                  </a:lnTo>
                  <a:cubicBezTo>
                    <a:pt x="879" y="741"/>
                    <a:pt x="876" y="738"/>
                    <a:pt x="876" y="733"/>
                  </a:cubicBezTo>
                  <a:cubicBezTo>
                    <a:pt x="876" y="729"/>
                    <a:pt x="879" y="725"/>
                    <a:pt x="884" y="725"/>
                  </a:cubicBezTo>
                  <a:lnTo>
                    <a:pt x="884" y="725"/>
                  </a:lnTo>
                  <a:cubicBezTo>
                    <a:pt x="888" y="725"/>
                    <a:pt x="892" y="729"/>
                    <a:pt x="892" y="733"/>
                  </a:cubicBezTo>
                  <a:cubicBezTo>
                    <a:pt x="892" y="738"/>
                    <a:pt x="888" y="741"/>
                    <a:pt x="884" y="741"/>
                  </a:cubicBezTo>
                  <a:close/>
                  <a:moveTo>
                    <a:pt x="804" y="741"/>
                  </a:moveTo>
                  <a:lnTo>
                    <a:pt x="804" y="741"/>
                  </a:lnTo>
                  <a:cubicBezTo>
                    <a:pt x="799" y="741"/>
                    <a:pt x="796" y="738"/>
                    <a:pt x="796" y="733"/>
                  </a:cubicBezTo>
                  <a:cubicBezTo>
                    <a:pt x="796" y="729"/>
                    <a:pt x="799" y="725"/>
                    <a:pt x="804" y="725"/>
                  </a:cubicBezTo>
                  <a:lnTo>
                    <a:pt x="804" y="725"/>
                  </a:lnTo>
                  <a:cubicBezTo>
                    <a:pt x="808" y="725"/>
                    <a:pt x="812" y="729"/>
                    <a:pt x="812" y="733"/>
                  </a:cubicBezTo>
                  <a:cubicBezTo>
                    <a:pt x="812" y="738"/>
                    <a:pt x="808" y="741"/>
                    <a:pt x="804" y="741"/>
                  </a:cubicBezTo>
                  <a:close/>
                  <a:moveTo>
                    <a:pt x="724" y="741"/>
                  </a:moveTo>
                  <a:lnTo>
                    <a:pt x="724" y="741"/>
                  </a:lnTo>
                  <a:cubicBezTo>
                    <a:pt x="719" y="741"/>
                    <a:pt x="716" y="738"/>
                    <a:pt x="716" y="733"/>
                  </a:cubicBezTo>
                  <a:cubicBezTo>
                    <a:pt x="716" y="729"/>
                    <a:pt x="719" y="725"/>
                    <a:pt x="724" y="725"/>
                  </a:cubicBezTo>
                  <a:lnTo>
                    <a:pt x="724" y="725"/>
                  </a:lnTo>
                  <a:cubicBezTo>
                    <a:pt x="728" y="725"/>
                    <a:pt x="732" y="729"/>
                    <a:pt x="732" y="733"/>
                  </a:cubicBezTo>
                  <a:cubicBezTo>
                    <a:pt x="732" y="738"/>
                    <a:pt x="728" y="741"/>
                    <a:pt x="724" y="741"/>
                  </a:cubicBezTo>
                  <a:close/>
                  <a:moveTo>
                    <a:pt x="644" y="741"/>
                  </a:moveTo>
                  <a:lnTo>
                    <a:pt x="644" y="741"/>
                  </a:lnTo>
                  <a:cubicBezTo>
                    <a:pt x="639" y="741"/>
                    <a:pt x="636" y="738"/>
                    <a:pt x="636" y="733"/>
                  </a:cubicBezTo>
                  <a:cubicBezTo>
                    <a:pt x="636" y="729"/>
                    <a:pt x="639" y="725"/>
                    <a:pt x="644" y="725"/>
                  </a:cubicBezTo>
                  <a:lnTo>
                    <a:pt x="644" y="725"/>
                  </a:lnTo>
                  <a:cubicBezTo>
                    <a:pt x="648" y="725"/>
                    <a:pt x="652" y="729"/>
                    <a:pt x="652" y="733"/>
                  </a:cubicBezTo>
                  <a:cubicBezTo>
                    <a:pt x="652" y="738"/>
                    <a:pt x="648" y="741"/>
                    <a:pt x="644" y="741"/>
                  </a:cubicBezTo>
                  <a:close/>
                  <a:moveTo>
                    <a:pt x="564" y="741"/>
                  </a:moveTo>
                  <a:lnTo>
                    <a:pt x="564" y="741"/>
                  </a:lnTo>
                  <a:cubicBezTo>
                    <a:pt x="559" y="741"/>
                    <a:pt x="556" y="738"/>
                    <a:pt x="556" y="733"/>
                  </a:cubicBezTo>
                  <a:cubicBezTo>
                    <a:pt x="556" y="729"/>
                    <a:pt x="559" y="725"/>
                    <a:pt x="564" y="725"/>
                  </a:cubicBezTo>
                  <a:lnTo>
                    <a:pt x="564" y="725"/>
                  </a:lnTo>
                  <a:cubicBezTo>
                    <a:pt x="568" y="725"/>
                    <a:pt x="572" y="729"/>
                    <a:pt x="572" y="733"/>
                  </a:cubicBezTo>
                  <a:cubicBezTo>
                    <a:pt x="572" y="738"/>
                    <a:pt x="568" y="741"/>
                    <a:pt x="564" y="741"/>
                  </a:cubicBezTo>
                  <a:close/>
                  <a:moveTo>
                    <a:pt x="484" y="741"/>
                  </a:moveTo>
                  <a:lnTo>
                    <a:pt x="484" y="741"/>
                  </a:lnTo>
                  <a:cubicBezTo>
                    <a:pt x="479" y="741"/>
                    <a:pt x="476" y="738"/>
                    <a:pt x="476" y="733"/>
                  </a:cubicBezTo>
                  <a:cubicBezTo>
                    <a:pt x="476" y="729"/>
                    <a:pt x="479" y="725"/>
                    <a:pt x="484" y="725"/>
                  </a:cubicBezTo>
                  <a:lnTo>
                    <a:pt x="484" y="725"/>
                  </a:lnTo>
                  <a:cubicBezTo>
                    <a:pt x="488" y="725"/>
                    <a:pt x="492" y="729"/>
                    <a:pt x="492" y="733"/>
                  </a:cubicBezTo>
                  <a:cubicBezTo>
                    <a:pt x="492" y="738"/>
                    <a:pt x="488" y="741"/>
                    <a:pt x="484" y="741"/>
                  </a:cubicBezTo>
                  <a:close/>
                  <a:moveTo>
                    <a:pt x="404" y="741"/>
                  </a:moveTo>
                  <a:lnTo>
                    <a:pt x="404" y="741"/>
                  </a:lnTo>
                  <a:cubicBezTo>
                    <a:pt x="399" y="741"/>
                    <a:pt x="396" y="738"/>
                    <a:pt x="396" y="733"/>
                  </a:cubicBezTo>
                  <a:cubicBezTo>
                    <a:pt x="396" y="729"/>
                    <a:pt x="399" y="725"/>
                    <a:pt x="404" y="725"/>
                  </a:cubicBezTo>
                  <a:lnTo>
                    <a:pt x="404" y="725"/>
                  </a:lnTo>
                  <a:cubicBezTo>
                    <a:pt x="408" y="725"/>
                    <a:pt x="412" y="729"/>
                    <a:pt x="412" y="733"/>
                  </a:cubicBezTo>
                  <a:cubicBezTo>
                    <a:pt x="412" y="738"/>
                    <a:pt x="408" y="741"/>
                    <a:pt x="404" y="741"/>
                  </a:cubicBezTo>
                  <a:close/>
                  <a:moveTo>
                    <a:pt x="324" y="741"/>
                  </a:moveTo>
                  <a:lnTo>
                    <a:pt x="324" y="741"/>
                  </a:lnTo>
                  <a:cubicBezTo>
                    <a:pt x="319" y="741"/>
                    <a:pt x="316" y="738"/>
                    <a:pt x="316" y="733"/>
                  </a:cubicBezTo>
                  <a:cubicBezTo>
                    <a:pt x="316" y="729"/>
                    <a:pt x="319" y="725"/>
                    <a:pt x="324" y="725"/>
                  </a:cubicBezTo>
                  <a:lnTo>
                    <a:pt x="324" y="725"/>
                  </a:lnTo>
                  <a:cubicBezTo>
                    <a:pt x="328" y="725"/>
                    <a:pt x="332" y="729"/>
                    <a:pt x="332" y="733"/>
                  </a:cubicBezTo>
                  <a:cubicBezTo>
                    <a:pt x="332" y="738"/>
                    <a:pt x="328" y="741"/>
                    <a:pt x="324" y="741"/>
                  </a:cubicBezTo>
                  <a:close/>
                  <a:moveTo>
                    <a:pt x="244" y="741"/>
                  </a:moveTo>
                  <a:lnTo>
                    <a:pt x="244" y="741"/>
                  </a:lnTo>
                  <a:cubicBezTo>
                    <a:pt x="239" y="741"/>
                    <a:pt x="236" y="738"/>
                    <a:pt x="236" y="733"/>
                  </a:cubicBezTo>
                  <a:cubicBezTo>
                    <a:pt x="236" y="729"/>
                    <a:pt x="239" y="725"/>
                    <a:pt x="244" y="725"/>
                  </a:cubicBezTo>
                  <a:lnTo>
                    <a:pt x="244" y="725"/>
                  </a:lnTo>
                  <a:cubicBezTo>
                    <a:pt x="248" y="725"/>
                    <a:pt x="252" y="729"/>
                    <a:pt x="252" y="733"/>
                  </a:cubicBezTo>
                  <a:cubicBezTo>
                    <a:pt x="252" y="738"/>
                    <a:pt x="248" y="741"/>
                    <a:pt x="244" y="741"/>
                  </a:cubicBezTo>
                  <a:close/>
                  <a:moveTo>
                    <a:pt x="164" y="741"/>
                  </a:moveTo>
                  <a:lnTo>
                    <a:pt x="163" y="741"/>
                  </a:lnTo>
                  <a:cubicBezTo>
                    <a:pt x="159" y="741"/>
                    <a:pt x="155" y="738"/>
                    <a:pt x="155" y="733"/>
                  </a:cubicBezTo>
                  <a:cubicBezTo>
                    <a:pt x="155" y="729"/>
                    <a:pt x="159" y="725"/>
                    <a:pt x="163" y="725"/>
                  </a:cubicBezTo>
                  <a:lnTo>
                    <a:pt x="164" y="725"/>
                  </a:lnTo>
                  <a:cubicBezTo>
                    <a:pt x="168" y="725"/>
                    <a:pt x="172" y="729"/>
                    <a:pt x="172" y="733"/>
                  </a:cubicBezTo>
                  <a:cubicBezTo>
                    <a:pt x="172" y="738"/>
                    <a:pt x="168" y="741"/>
                    <a:pt x="164" y="741"/>
                  </a:cubicBezTo>
                  <a:close/>
                  <a:moveTo>
                    <a:pt x="83" y="741"/>
                  </a:moveTo>
                  <a:lnTo>
                    <a:pt x="83" y="741"/>
                  </a:lnTo>
                  <a:cubicBezTo>
                    <a:pt x="79" y="741"/>
                    <a:pt x="75" y="738"/>
                    <a:pt x="75" y="733"/>
                  </a:cubicBezTo>
                  <a:cubicBezTo>
                    <a:pt x="75" y="729"/>
                    <a:pt x="79" y="725"/>
                    <a:pt x="83" y="725"/>
                  </a:cubicBezTo>
                  <a:lnTo>
                    <a:pt x="83" y="725"/>
                  </a:lnTo>
                  <a:cubicBezTo>
                    <a:pt x="88" y="725"/>
                    <a:pt x="91" y="729"/>
                    <a:pt x="91" y="733"/>
                  </a:cubicBezTo>
                  <a:cubicBezTo>
                    <a:pt x="91" y="738"/>
                    <a:pt x="88" y="741"/>
                    <a:pt x="83" y="741"/>
                  </a:cubicBezTo>
                  <a:close/>
                  <a:moveTo>
                    <a:pt x="0" y="728"/>
                  </a:moveTo>
                  <a:lnTo>
                    <a:pt x="0" y="728"/>
                  </a:lnTo>
                  <a:cubicBezTo>
                    <a:pt x="0" y="724"/>
                    <a:pt x="4" y="720"/>
                    <a:pt x="8" y="720"/>
                  </a:cubicBezTo>
                  <a:cubicBezTo>
                    <a:pt x="13" y="720"/>
                    <a:pt x="16" y="724"/>
                    <a:pt x="16" y="728"/>
                  </a:cubicBezTo>
                  <a:lnTo>
                    <a:pt x="16" y="728"/>
                  </a:lnTo>
                  <a:cubicBezTo>
                    <a:pt x="16" y="733"/>
                    <a:pt x="13" y="736"/>
                    <a:pt x="8" y="736"/>
                  </a:cubicBezTo>
                  <a:cubicBezTo>
                    <a:pt x="4" y="736"/>
                    <a:pt x="0" y="733"/>
                    <a:pt x="0" y="728"/>
                  </a:cubicBezTo>
                  <a:close/>
                  <a:moveTo>
                    <a:pt x="0" y="648"/>
                  </a:moveTo>
                  <a:lnTo>
                    <a:pt x="0" y="648"/>
                  </a:lnTo>
                  <a:cubicBezTo>
                    <a:pt x="0" y="644"/>
                    <a:pt x="4" y="640"/>
                    <a:pt x="8" y="640"/>
                  </a:cubicBezTo>
                  <a:cubicBezTo>
                    <a:pt x="13" y="640"/>
                    <a:pt x="16" y="644"/>
                    <a:pt x="16" y="648"/>
                  </a:cubicBezTo>
                  <a:lnTo>
                    <a:pt x="16" y="648"/>
                  </a:lnTo>
                  <a:cubicBezTo>
                    <a:pt x="16" y="653"/>
                    <a:pt x="13" y="656"/>
                    <a:pt x="8" y="656"/>
                  </a:cubicBezTo>
                  <a:cubicBezTo>
                    <a:pt x="4" y="656"/>
                    <a:pt x="0" y="653"/>
                    <a:pt x="0" y="648"/>
                  </a:cubicBezTo>
                  <a:close/>
                  <a:moveTo>
                    <a:pt x="0" y="568"/>
                  </a:moveTo>
                  <a:lnTo>
                    <a:pt x="0" y="568"/>
                  </a:lnTo>
                  <a:cubicBezTo>
                    <a:pt x="0" y="564"/>
                    <a:pt x="4" y="560"/>
                    <a:pt x="8" y="560"/>
                  </a:cubicBezTo>
                  <a:cubicBezTo>
                    <a:pt x="13" y="560"/>
                    <a:pt x="16" y="564"/>
                    <a:pt x="16" y="568"/>
                  </a:cubicBezTo>
                  <a:lnTo>
                    <a:pt x="16" y="568"/>
                  </a:lnTo>
                  <a:cubicBezTo>
                    <a:pt x="16" y="573"/>
                    <a:pt x="13" y="576"/>
                    <a:pt x="8" y="576"/>
                  </a:cubicBezTo>
                  <a:cubicBezTo>
                    <a:pt x="4" y="576"/>
                    <a:pt x="0" y="573"/>
                    <a:pt x="0" y="568"/>
                  </a:cubicBezTo>
                  <a:close/>
                  <a:moveTo>
                    <a:pt x="0" y="488"/>
                  </a:moveTo>
                  <a:lnTo>
                    <a:pt x="0" y="488"/>
                  </a:lnTo>
                  <a:cubicBezTo>
                    <a:pt x="0" y="484"/>
                    <a:pt x="4" y="480"/>
                    <a:pt x="8" y="480"/>
                  </a:cubicBezTo>
                  <a:cubicBezTo>
                    <a:pt x="13" y="480"/>
                    <a:pt x="16" y="484"/>
                    <a:pt x="16" y="488"/>
                  </a:cubicBezTo>
                  <a:lnTo>
                    <a:pt x="16" y="488"/>
                  </a:lnTo>
                  <a:cubicBezTo>
                    <a:pt x="16" y="493"/>
                    <a:pt x="13" y="496"/>
                    <a:pt x="8" y="496"/>
                  </a:cubicBezTo>
                  <a:cubicBezTo>
                    <a:pt x="4" y="496"/>
                    <a:pt x="0" y="493"/>
                    <a:pt x="0" y="488"/>
                  </a:cubicBezTo>
                  <a:close/>
                  <a:moveTo>
                    <a:pt x="0" y="408"/>
                  </a:moveTo>
                  <a:lnTo>
                    <a:pt x="0" y="408"/>
                  </a:lnTo>
                  <a:cubicBezTo>
                    <a:pt x="0" y="404"/>
                    <a:pt x="4" y="400"/>
                    <a:pt x="8" y="400"/>
                  </a:cubicBezTo>
                  <a:cubicBezTo>
                    <a:pt x="13" y="400"/>
                    <a:pt x="16" y="404"/>
                    <a:pt x="16" y="408"/>
                  </a:cubicBezTo>
                  <a:lnTo>
                    <a:pt x="16" y="408"/>
                  </a:lnTo>
                  <a:cubicBezTo>
                    <a:pt x="16" y="413"/>
                    <a:pt x="13" y="416"/>
                    <a:pt x="8" y="416"/>
                  </a:cubicBezTo>
                  <a:cubicBezTo>
                    <a:pt x="4" y="416"/>
                    <a:pt x="0" y="413"/>
                    <a:pt x="0" y="408"/>
                  </a:cubicBezTo>
                  <a:close/>
                  <a:moveTo>
                    <a:pt x="0" y="328"/>
                  </a:moveTo>
                  <a:lnTo>
                    <a:pt x="0" y="328"/>
                  </a:lnTo>
                  <a:cubicBezTo>
                    <a:pt x="0" y="324"/>
                    <a:pt x="4" y="320"/>
                    <a:pt x="8" y="320"/>
                  </a:cubicBezTo>
                  <a:cubicBezTo>
                    <a:pt x="13" y="320"/>
                    <a:pt x="16" y="324"/>
                    <a:pt x="16" y="328"/>
                  </a:cubicBezTo>
                  <a:lnTo>
                    <a:pt x="16" y="328"/>
                  </a:lnTo>
                  <a:cubicBezTo>
                    <a:pt x="16" y="333"/>
                    <a:pt x="13" y="336"/>
                    <a:pt x="8" y="336"/>
                  </a:cubicBezTo>
                  <a:cubicBezTo>
                    <a:pt x="4" y="336"/>
                    <a:pt x="0" y="333"/>
                    <a:pt x="0" y="328"/>
                  </a:cubicBezTo>
                  <a:close/>
                  <a:moveTo>
                    <a:pt x="0" y="248"/>
                  </a:moveTo>
                  <a:lnTo>
                    <a:pt x="0" y="248"/>
                  </a:lnTo>
                  <a:cubicBezTo>
                    <a:pt x="0" y="244"/>
                    <a:pt x="4" y="240"/>
                    <a:pt x="8" y="240"/>
                  </a:cubicBezTo>
                  <a:cubicBezTo>
                    <a:pt x="13" y="240"/>
                    <a:pt x="16" y="244"/>
                    <a:pt x="16" y="248"/>
                  </a:cubicBezTo>
                  <a:lnTo>
                    <a:pt x="16" y="248"/>
                  </a:lnTo>
                  <a:cubicBezTo>
                    <a:pt x="16" y="253"/>
                    <a:pt x="13" y="256"/>
                    <a:pt x="8" y="256"/>
                  </a:cubicBezTo>
                  <a:cubicBezTo>
                    <a:pt x="4" y="256"/>
                    <a:pt x="0" y="253"/>
                    <a:pt x="0" y="248"/>
                  </a:cubicBezTo>
                  <a:close/>
                  <a:moveTo>
                    <a:pt x="0" y="168"/>
                  </a:moveTo>
                  <a:lnTo>
                    <a:pt x="0" y="168"/>
                  </a:lnTo>
                  <a:cubicBezTo>
                    <a:pt x="0" y="164"/>
                    <a:pt x="4" y="160"/>
                    <a:pt x="8" y="160"/>
                  </a:cubicBezTo>
                  <a:cubicBezTo>
                    <a:pt x="13" y="160"/>
                    <a:pt x="16" y="164"/>
                    <a:pt x="16" y="168"/>
                  </a:cubicBezTo>
                  <a:lnTo>
                    <a:pt x="16" y="168"/>
                  </a:lnTo>
                  <a:cubicBezTo>
                    <a:pt x="16" y="173"/>
                    <a:pt x="13" y="176"/>
                    <a:pt x="8" y="176"/>
                  </a:cubicBezTo>
                  <a:cubicBezTo>
                    <a:pt x="4" y="176"/>
                    <a:pt x="0" y="173"/>
                    <a:pt x="0" y="168"/>
                  </a:cubicBezTo>
                  <a:close/>
                  <a:moveTo>
                    <a:pt x="0" y="88"/>
                  </a:moveTo>
                  <a:lnTo>
                    <a:pt x="0" y="88"/>
                  </a:lnTo>
                  <a:cubicBezTo>
                    <a:pt x="0" y="84"/>
                    <a:pt x="4" y="80"/>
                    <a:pt x="8" y="80"/>
                  </a:cubicBezTo>
                  <a:cubicBezTo>
                    <a:pt x="13" y="80"/>
                    <a:pt x="16" y="84"/>
                    <a:pt x="16" y="88"/>
                  </a:cubicBezTo>
                  <a:lnTo>
                    <a:pt x="16" y="88"/>
                  </a:lnTo>
                  <a:cubicBezTo>
                    <a:pt x="16" y="93"/>
                    <a:pt x="13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lose/>
                  <a:moveTo>
                    <a:pt x="0" y="8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lnTo>
                    <a:pt x="16" y="8"/>
                  </a:lnTo>
                  <a:cubicBezTo>
                    <a:pt x="16" y="13"/>
                    <a:pt x="13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lose/>
                  <a:moveTo>
                    <a:pt x="88" y="0"/>
                  </a:moveTo>
                  <a:lnTo>
                    <a:pt x="88" y="0"/>
                  </a:lnTo>
                  <a:cubicBezTo>
                    <a:pt x="92" y="0"/>
                    <a:pt x="96" y="3"/>
                    <a:pt x="96" y="8"/>
                  </a:cubicBezTo>
                  <a:cubicBezTo>
                    <a:pt x="96" y="12"/>
                    <a:pt x="92" y="16"/>
                    <a:pt x="88" y="16"/>
                  </a:cubicBezTo>
                  <a:lnTo>
                    <a:pt x="88" y="16"/>
                  </a:lnTo>
                  <a:cubicBezTo>
                    <a:pt x="83" y="16"/>
                    <a:pt x="80" y="12"/>
                    <a:pt x="80" y="8"/>
                  </a:cubicBezTo>
                  <a:cubicBezTo>
                    <a:pt x="80" y="3"/>
                    <a:pt x="83" y="0"/>
                    <a:pt x="88" y="0"/>
                  </a:cubicBezTo>
                  <a:close/>
                  <a:moveTo>
                    <a:pt x="168" y="0"/>
                  </a:moveTo>
                  <a:lnTo>
                    <a:pt x="168" y="0"/>
                  </a:lnTo>
                  <a:cubicBezTo>
                    <a:pt x="172" y="0"/>
                    <a:pt x="176" y="3"/>
                    <a:pt x="176" y="8"/>
                  </a:cubicBezTo>
                  <a:cubicBezTo>
                    <a:pt x="176" y="12"/>
                    <a:pt x="172" y="16"/>
                    <a:pt x="168" y="16"/>
                  </a:cubicBezTo>
                  <a:lnTo>
                    <a:pt x="168" y="16"/>
                  </a:lnTo>
                  <a:cubicBezTo>
                    <a:pt x="163" y="16"/>
                    <a:pt x="160" y="12"/>
                    <a:pt x="160" y="8"/>
                  </a:cubicBezTo>
                  <a:cubicBezTo>
                    <a:pt x="160" y="3"/>
                    <a:pt x="163" y="0"/>
                    <a:pt x="168" y="0"/>
                  </a:cubicBezTo>
                  <a:close/>
                  <a:moveTo>
                    <a:pt x="248" y="0"/>
                  </a:moveTo>
                  <a:lnTo>
                    <a:pt x="248" y="0"/>
                  </a:lnTo>
                  <a:cubicBezTo>
                    <a:pt x="252" y="0"/>
                    <a:pt x="256" y="3"/>
                    <a:pt x="256" y="8"/>
                  </a:cubicBezTo>
                  <a:cubicBezTo>
                    <a:pt x="256" y="12"/>
                    <a:pt x="252" y="16"/>
                    <a:pt x="248" y="16"/>
                  </a:cubicBezTo>
                  <a:lnTo>
                    <a:pt x="248" y="16"/>
                  </a:lnTo>
                  <a:cubicBezTo>
                    <a:pt x="243" y="16"/>
                    <a:pt x="240" y="12"/>
                    <a:pt x="240" y="8"/>
                  </a:cubicBezTo>
                  <a:cubicBezTo>
                    <a:pt x="240" y="3"/>
                    <a:pt x="243" y="0"/>
                    <a:pt x="248" y="0"/>
                  </a:cubicBezTo>
                  <a:close/>
                  <a:moveTo>
                    <a:pt x="328" y="0"/>
                  </a:moveTo>
                  <a:lnTo>
                    <a:pt x="328" y="0"/>
                  </a:lnTo>
                  <a:cubicBezTo>
                    <a:pt x="332" y="0"/>
                    <a:pt x="336" y="3"/>
                    <a:pt x="336" y="8"/>
                  </a:cubicBezTo>
                  <a:cubicBezTo>
                    <a:pt x="336" y="12"/>
                    <a:pt x="332" y="16"/>
                    <a:pt x="328" y="16"/>
                  </a:cubicBezTo>
                  <a:lnTo>
                    <a:pt x="328" y="16"/>
                  </a:lnTo>
                  <a:cubicBezTo>
                    <a:pt x="324" y="16"/>
                    <a:pt x="320" y="12"/>
                    <a:pt x="320" y="8"/>
                  </a:cubicBezTo>
                  <a:cubicBezTo>
                    <a:pt x="320" y="3"/>
                    <a:pt x="324" y="0"/>
                    <a:pt x="328" y="0"/>
                  </a:cubicBezTo>
                  <a:close/>
                  <a:moveTo>
                    <a:pt x="408" y="0"/>
                  </a:moveTo>
                  <a:lnTo>
                    <a:pt x="408" y="0"/>
                  </a:lnTo>
                  <a:cubicBezTo>
                    <a:pt x="412" y="0"/>
                    <a:pt x="416" y="3"/>
                    <a:pt x="416" y="8"/>
                  </a:cubicBezTo>
                  <a:cubicBezTo>
                    <a:pt x="416" y="12"/>
                    <a:pt x="412" y="16"/>
                    <a:pt x="408" y="16"/>
                  </a:cubicBezTo>
                  <a:lnTo>
                    <a:pt x="408" y="16"/>
                  </a:lnTo>
                  <a:cubicBezTo>
                    <a:pt x="404" y="16"/>
                    <a:pt x="400" y="12"/>
                    <a:pt x="400" y="8"/>
                  </a:cubicBezTo>
                  <a:cubicBezTo>
                    <a:pt x="400" y="3"/>
                    <a:pt x="404" y="0"/>
                    <a:pt x="408" y="0"/>
                  </a:cubicBezTo>
                  <a:close/>
                  <a:moveTo>
                    <a:pt x="488" y="0"/>
                  </a:moveTo>
                  <a:lnTo>
                    <a:pt x="488" y="0"/>
                  </a:lnTo>
                  <a:cubicBezTo>
                    <a:pt x="492" y="0"/>
                    <a:pt x="496" y="3"/>
                    <a:pt x="496" y="8"/>
                  </a:cubicBezTo>
                  <a:cubicBezTo>
                    <a:pt x="496" y="12"/>
                    <a:pt x="492" y="16"/>
                    <a:pt x="488" y="16"/>
                  </a:cubicBezTo>
                  <a:lnTo>
                    <a:pt x="488" y="16"/>
                  </a:lnTo>
                  <a:cubicBezTo>
                    <a:pt x="484" y="16"/>
                    <a:pt x="480" y="12"/>
                    <a:pt x="480" y="8"/>
                  </a:cubicBezTo>
                  <a:cubicBezTo>
                    <a:pt x="480" y="3"/>
                    <a:pt x="484" y="0"/>
                    <a:pt x="488" y="0"/>
                  </a:cubicBezTo>
                  <a:close/>
                  <a:moveTo>
                    <a:pt x="568" y="0"/>
                  </a:moveTo>
                  <a:lnTo>
                    <a:pt x="568" y="0"/>
                  </a:lnTo>
                  <a:cubicBezTo>
                    <a:pt x="572" y="0"/>
                    <a:pt x="576" y="3"/>
                    <a:pt x="576" y="8"/>
                  </a:cubicBezTo>
                  <a:cubicBezTo>
                    <a:pt x="576" y="12"/>
                    <a:pt x="572" y="16"/>
                    <a:pt x="568" y="16"/>
                  </a:cubicBezTo>
                  <a:lnTo>
                    <a:pt x="568" y="16"/>
                  </a:lnTo>
                  <a:cubicBezTo>
                    <a:pt x="564" y="16"/>
                    <a:pt x="560" y="12"/>
                    <a:pt x="560" y="8"/>
                  </a:cubicBezTo>
                  <a:cubicBezTo>
                    <a:pt x="560" y="3"/>
                    <a:pt x="564" y="0"/>
                    <a:pt x="568" y="0"/>
                  </a:cubicBezTo>
                  <a:close/>
                  <a:moveTo>
                    <a:pt x="648" y="0"/>
                  </a:moveTo>
                  <a:lnTo>
                    <a:pt x="648" y="0"/>
                  </a:lnTo>
                  <a:cubicBezTo>
                    <a:pt x="652" y="0"/>
                    <a:pt x="656" y="3"/>
                    <a:pt x="656" y="8"/>
                  </a:cubicBezTo>
                  <a:cubicBezTo>
                    <a:pt x="656" y="12"/>
                    <a:pt x="652" y="16"/>
                    <a:pt x="648" y="16"/>
                  </a:cubicBezTo>
                  <a:lnTo>
                    <a:pt x="648" y="16"/>
                  </a:lnTo>
                  <a:cubicBezTo>
                    <a:pt x="644" y="16"/>
                    <a:pt x="640" y="12"/>
                    <a:pt x="640" y="8"/>
                  </a:cubicBezTo>
                  <a:cubicBezTo>
                    <a:pt x="640" y="3"/>
                    <a:pt x="644" y="0"/>
                    <a:pt x="648" y="0"/>
                  </a:cubicBezTo>
                  <a:close/>
                  <a:moveTo>
                    <a:pt x="728" y="0"/>
                  </a:moveTo>
                  <a:lnTo>
                    <a:pt x="728" y="0"/>
                  </a:lnTo>
                  <a:cubicBezTo>
                    <a:pt x="732" y="0"/>
                    <a:pt x="736" y="3"/>
                    <a:pt x="736" y="8"/>
                  </a:cubicBezTo>
                  <a:cubicBezTo>
                    <a:pt x="736" y="12"/>
                    <a:pt x="732" y="16"/>
                    <a:pt x="728" y="16"/>
                  </a:cubicBezTo>
                  <a:lnTo>
                    <a:pt x="728" y="16"/>
                  </a:lnTo>
                  <a:cubicBezTo>
                    <a:pt x="724" y="16"/>
                    <a:pt x="720" y="12"/>
                    <a:pt x="720" y="8"/>
                  </a:cubicBezTo>
                  <a:cubicBezTo>
                    <a:pt x="720" y="3"/>
                    <a:pt x="724" y="0"/>
                    <a:pt x="728" y="0"/>
                  </a:cubicBezTo>
                  <a:close/>
                  <a:moveTo>
                    <a:pt x="808" y="0"/>
                  </a:moveTo>
                  <a:lnTo>
                    <a:pt x="808" y="0"/>
                  </a:lnTo>
                  <a:cubicBezTo>
                    <a:pt x="812" y="0"/>
                    <a:pt x="816" y="3"/>
                    <a:pt x="816" y="8"/>
                  </a:cubicBezTo>
                  <a:cubicBezTo>
                    <a:pt x="816" y="12"/>
                    <a:pt x="812" y="16"/>
                    <a:pt x="808" y="16"/>
                  </a:cubicBezTo>
                  <a:lnTo>
                    <a:pt x="808" y="16"/>
                  </a:lnTo>
                  <a:cubicBezTo>
                    <a:pt x="804" y="16"/>
                    <a:pt x="800" y="12"/>
                    <a:pt x="800" y="8"/>
                  </a:cubicBezTo>
                  <a:cubicBezTo>
                    <a:pt x="800" y="3"/>
                    <a:pt x="804" y="0"/>
                    <a:pt x="808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892" y="0"/>
                    <a:pt x="896" y="3"/>
                    <a:pt x="896" y="8"/>
                  </a:cubicBezTo>
                  <a:cubicBezTo>
                    <a:pt x="896" y="12"/>
                    <a:pt x="892" y="16"/>
                    <a:pt x="888" y="16"/>
                  </a:cubicBezTo>
                  <a:lnTo>
                    <a:pt x="888" y="16"/>
                  </a:lnTo>
                  <a:cubicBezTo>
                    <a:pt x="884" y="16"/>
                    <a:pt x="880" y="12"/>
                    <a:pt x="880" y="8"/>
                  </a:cubicBezTo>
                  <a:cubicBezTo>
                    <a:pt x="880" y="3"/>
                    <a:pt x="884" y="0"/>
                    <a:pt x="888" y="0"/>
                  </a:cubicBezTo>
                  <a:close/>
                  <a:moveTo>
                    <a:pt x="968" y="0"/>
                  </a:moveTo>
                  <a:lnTo>
                    <a:pt x="968" y="0"/>
                  </a:lnTo>
                  <a:cubicBezTo>
                    <a:pt x="972" y="0"/>
                    <a:pt x="976" y="3"/>
                    <a:pt x="976" y="8"/>
                  </a:cubicBezTo>
                  <a:cubicBezTo>
                    <a:pt x="976" y="12"/>
                    <a:pt x="972" y="16"/>
                    <a:pt x="968" y="16"/>
                  </a:cubicBezTo>
                  <a:lnTo>
                    <a:pt x="968" y="16"/>
                  </a:lnTo>
                  <a:cubicBezTo>
                    <a:pt x="964" y="16"/>
                    <a:pt x="960" y="12"/>
                    <a:pt x="960" y="8"/>
                  </a:cubicBezTo>
                  <a:cubicBezTo>
                    <a:pt x="960" y="3"/>
                    <a:pt x="964" y="0"/>
                    <a:pt x="968" y="0"/>
                  </a:cubicBezTo>
                  <a:close/>
                  <a:moveTo>
                    <a:pt x="1048" y="0"/>
                  </a:moveTo>
                  <a:lnTo>
                    <a:pt x="1048" y="0"/>
                  </a:lnTo>
                  <a:cubicBezTo>
                    <a:pt x="1053" y="0"/>
                    <a:pt x="1056" y="3"/>
                    <a:pt x="1056" y="8"/>
                  </a:cubicBezTo>
                  <a:cubicBezTo>
                    <a:pt x="1056" y="12"/>
                    <a:pt x="1053" y="16"/>
                    <a:pt x="1048" y="16"/>
                  </a:cubicBezTo>
                  <a:lnTo>
                    <a:pt x="1048" y="16"/>
                  </a:lnTo>
                  <a:cubicBezTo>
                    <a:pt x="1044" y="16"/>
                    <a:pt x="1040" y="12"/>
                    <a:pt x="1040" y="8"/>
                  </a:cubicBezTo>
                  <a:cubicBezTo>
                    <a:pt x="1040" y="3"/>
                    <a:pt x="1044" y="0"/>
                    <a:pt x="1048" y="0"/>
                  </a:cubicBezTo>
                  <a:close/>
                  <a:moveTo>
                    <a:pt x="1128" y="0"/>
                  </a:moveTo>
                  <a:lnTo>
                    <a:pt x="1128" y="0"/>
                  </a:lnTo>
                  <a:cubicBezTo>
                    <a:pt x="1133" y="0"/>
                    <a:pt x="1136" y="3"/>
                    <a:pt x="1136" y="8"/>
                  </a:cubicBezTo>
                  <a:cubicBezTo>
                    <a:pt x="1136" y="12"/>
                    <a:pt x="1133" y="16"/>
                    <a:pt x="1128" y="16"/>
                  </a:cubicBezTo>
                  <a:lnTo>
                    <a:pt x="1128" y="16"/>
                  </a:lnTo>
                  <a:cubicBezTo>
                    <a:pt x="1124" y="16"/>
                    <a:pt x="1120" y="12"/>
                    <a:pt x="1120" y="8"/>
                  </a:cubicBezTo>
                  <a:cubicBezTo>
                    <a:pt x="1120" y="3"/>
                    <a:pt x="1124" y="0"/>
                    <a:pt x="1128" y="0"/>
                  </a:cubicBezTo>
                  <a:close/>
                  <a:moveTo>
                    <a:pt x="1208" y="0"/>
                  </a:moveTo>
                  <a:lnTo>
                    <a:pt x="1208" y="0"/>
                  </a:lnTo>
                  <a:cubicBezTo>
                    <a:pt x="1213" y="0"/>
                    <a:pt x="1216" y="3"/>
                    <a:pt x="1216" y="8"/>
                  </a:cubicBezTo>
                  <a:cubicBezTo>
                    <a:pt x="1216" y="12"/>
                    <a:pt x="1213" y="16"/>
                    <a:pt x="1208" y="16"/>
                  </a:cubicBezTo>
                  <a:lnTo>
                    <a:pt x="1208" y="16"/>
                  </a:lnTo>
                  <a:cubicBezTo>
                    <a:pt x="1204" y="16"/>
                    <a:pt x="1200" y="12"/>
                    <a:pt x="1200" y="8"/>
                  </a:cubicBezTo>
                  <a:cubicBezTo>
                    <a:pt x="1200" y="3"/>
                    <a:pt x="1204" y="0"/>
                    <a:pt x="1208" y="0"/>
                  </a:cubicBezTo>
                  <a:close/>
                  <a:moveTo>
                    <a:pt x="1288" y="0"/>
                  </a:moveTo>
                  <a:lnTo>
                    <a:pt x="1288" y="0"/>
                  </a:lnTo>
                  <a:cubicBezTo>
                    <a:pt x="1293" y="0"/>
                    <a:pt x="1296" y="3"/>
                    <a:pt x="1296" y="8"/>
                  </a:cubicBezTo>
                  <a:cubicBezTo>
                    <a:pt x="1296" y="12"/>
                    <a:pt x="1293" y="16"/>
                    <a:pt x="1288" y="16"/>
                  </a:cubicBezTo>
                  <a:lnTo>
                    <a:pt x="1288" y="16"/>
                  </a:lnTo>
                  <a:cubicBezTo>
                    <a:pt x="1284" y="16"/>
                    <a:pt x="1280" y="12"/>
                    <a:pt x="1280" y="8"/>
                  </a:cubicBezTo>
                  <a:cubicBezTo>
                    <a:pt x="1280" y="3"/>
                    <a:pt x="1284" y="0"/>
                    <a:pt x="1288" y="0"/>
                  </a:cubicBezTo>
                  <a:close/>
                  <a:moveTo>
                    <a:pt x="1368" y="0"/>
                  </a:moveTo>
                  <a:lnTo>
                    <a:pt x="1368" y="0"/>
                  </a:lnTo>
                  <a:cubicBezTo>
                    <a:pt x="1373" y="0"/>
                    <a:pt x="1376" y="3"/>
                    <a:pt x="1376" y="8"/>
                  </a:cubicBezTo>
                  <a:cubicBezTo>
                    <a:pt x="1376" y="12"/>
                    <a:pt x="1373" y="16"/>
                    <a:pt x="1368" y="16"/>
                  </a:cubicBezTo>
                  <a:lnTo>
                    <a:pt x="1368" y="16"/>
                  </a:lnTo>
                  <a:cubicBezTo>
                    <a:pt x="1364" y="16"/>
                    <a:pt x="1360" y="12"/>
                    <a:pt x="1360" y="8"/>
                  </a:cubicBezTo>
                  <a:cubicBezTo>
                    <a:pt x="1360" y="3"/>
                    <a:pt x="1364" y="0"/>
                    <a:pt x="1368" y="0"/>
                  </a:cubicBezTo>
                  <a:close/>
                  <a:moveTo>
                    <a:pt x="1448" y="0"/>
                  </a:moveTo>
                  <a:lnTo>
                    <a:pt x="1448" y="0"/>
                  </a:lnTo>
                  <a:cubicBezTo>
                    <a:pt x="1453" y="0"/>
                    <a:pt x="1456" y="3"/>
                    <a:pt x="1456" y="8"/>
                  </a:cubicBezTo>
                  <a:cubicBezTo>
                    <a:pt x="1456" y="12"/>
                    <a:pt x="1453" y="16"/>
                    <a:pt x="1448" y="16"/>
                  </a:cubicBezTo>
                  <a:lnTo>
                    <a:pt x="1448" y="16"/>
                  </a:lnTo>
                  <a:cubicBezTo>
                    <a:pt x="1444" y="16"/>
                    <a:pt x="1440" y="12"/>
                    <a:pt x="1440" y="8"/>
                  </a:cubicBezTo>
                  <a:cubicBezTo>
                    <a:pt x="1440" y="3"/>
                    <a:pt x="1444" y="0"/>
                    <a:pt x="1448" y="0"/>
                  </a:cubicBezTo>
                  <a:close/>
                  <a:moveTo>
                    <a:pt x="1468" y="76"/>
                  </a:moveTo>
                  <a:lnTo>
                    <a:pt x="1468" y="76"/>
                  </a:lnTo>
                  <a:cubicBezTo>
                    <a:pt x="1468" y="81"/>
                    <a:pt x="1464" y="84"/>
                    <a:pt x="1460" y="84"/>
                  </a:cubicBezTo>
                  <a:cubicBezTo>
                    <a:pt x="1455" y="84"/>
                    <a:pt x="1452" y="81"/>
                    <a:pt x="1452" y="76"/>
                  </a:cubicBezTo>
                  <a:lnTo>
                    <a:pt x="1452" y="76"/>
                  </a:lnTo>
                  <a:cubicBezTo>
                    <a:pt x="1452" y="72"/>
                    <a:pt x="1455" y="68"/>
                    <a:pt x="1460" y="68"/>
                  </a:cubicBezTo>
                  <a:cubicBezTo>
                    <a:pt x="1464" y="68"/>
                    <a:pt x="1468" y="72"/>
                    <a:pt x="1468" y="76"/>
                  </a:cubicBezTo>
                  <a:close/>
                  <a:moveTo>
                    <a:pt x="1468" y="156"/>
                  </a:moveTo>
                  <a:lnTo>
                    <a:pt x="1468" y="156"/>
                  </a:lnTo>
                  <a:cubicBezTo>
                    <a:pt x="1468" y="161"/>
                    <a:pt x="1464" y="164"/>
                    <a:pt x="1460" y="164"/>
                  </a:cubicBezTo>
                  <a:cubicBezTo>
                    <a:pt x="1455" y="164"/>
                    <a:pt x="1452" y="161"/>
                    <a:pt x="1452" y="156"/>
                  </a:cubicBezTo>
                  <a:lnTo>
                    <a:pt x="1452" y="156"/>
                  </a:lnTo>
                  <a:cubicBezTo>
                    <a:pt x="1452" y="152"/>
                    <a:pt x="1455" y="148"/>
                    <a:pt x="1460" y="148"/>
                  </a:cubicBezTo>
                  <a:cubicBezTo>
                    <a:pt x="1464" y="148"/>
                    <a:pt x="1468" y="152"/>
                    <a:pt x="1468" y="156"/>
                  </a:cubicBezTo>
                  <a:close/>
                  <a:moveTo>
                    <a:pt x="1468" y="236"/>
                  </a:moveTo>
                  <a:lnTo>
                    <a:pt x="1468" y="236"/>
                  </a:lnTo>
                  <a:cubicBezTo>
                    <a:pt x="1468" y="241"/>
                    <a:pt x="1464" y="244"/>
                    <a:pt x="1460" y="244"/>
                  </a:cubicBezTo>
                  <a:cubicBezTo>
                    <a:pt x="1455" y="244"/>
                    <a:pt x="1452" y="241"/>
                    <a:pt x="1452" y="236"/>
                  </a:cubicBezTo>
                  <a:lnTo>
                    <a:pt x="1452" y="236"/>
                  </a:lnTo>
                  <a:cubicBezTo>
                    <a:pt x="1452" y="232"/>
                    <a:pt x="1455" y="228"/>
                    <a:pt x="1460" y="228"/>
                  </a:cubicBezTo>
                  <a:cubicBezTo>
                    <a:pt x="1464" y="228"/>
                    <a:pt x="1468" y="232"/>
                    <a:pt x="1468" y="236"/>
                  </a:cubicBezTo>
                  <a:close/>
                  <a:moveTo>
                    <a:pt x="1468" y="316"/>
                  </a:moveTo>
                  <a:lnTo>
                    <a:pt x="1468" y="316"/>
                  </a:lnTo>
                  <a:cubicBezTo>
                    <a:pt x="1468" y="321"/>
                    <a:pt x="1464" y="324"/>
                    <a:pt x="1460" y="324"/>
                  </a:cubicBezTo>
                  <a:cubicBezTo>
                    <a:pt x="1455" y="324"/>
                    <a:pt x="1452" y="321"/>
                    <a:pt x="1452" y="316"/>
                  </a:cubicBezTo>
                  <a:lnTo>
                    <a:pt x="1452" y="316"/>
                  </a:lnTo>
                  <a:cubicBezTo>
                    <a:pt x="1452" y="312"/>
                    <a:pt x="1455" y="308"/>
                    <a:pt x="1460" y="308"/>
                  </a:cubicBezTo>
                  <a:cubicBezTo>
                    <a:pt x="1464" y="308"/>
                    <a:pt x="1468" y="312"/>
                    <a:pt x="1468" y="316"/>
                  </a:cubicBezTo>
                  <a:close/>
                  <a:moveTo>
                    <a:pt x="1468" y="396"/>
                  </a:moveTo>
                  <a:lnTo>
                    <a:pt x="1468" y="396"/>
                  </a:lnTo>
                  <a:cubicBezTo>
                    <a:pt x="1468" y="401"/>
                    <a:pt x="1464" y="404"/>
                    <a:pt x="1460" y="404"/>
                  </a:cubicBezTo>
                  <a:cubicBezTo>
                    <a:pt x="1455" y="404"/>
                    <a:pt x="1452" y="401"/>
                    <a:pt x="1452" y="396"/>
                  </a:cubicBezTo>
                  <a:lnTo>
                    <a:pt x="1452" y="396"/>
                  </a:lnTo>
                  <a:cubicBezTo>
                    <a:pt x="1452" y="392"/>
                    <a:pt x="1455" y="388"/>
                    <a:pt x="1460" y="388"/>
                  </a:cubicBezTo>
                  <a:cubicBezTo>
                    <a:pt x="1464" y="388"/>
                    <a:pt x="1468" y="392"/>
                    <a:pt x="1468" y="396"/>
                  </a:cubicBezTo>
                  <a:close/>
                  <a:moveTo>
                    <a:pt x="1468" y="476"/>
                  </a:moveTo>
                  <a:lnTo>
                    <a:pt x="1468" y="476"/>
                  </a:lnTo>
                  <a:cubicBezTo>
                    <a:pt x="1468" y="481"/>
                    <a:pt x="1464" y="484"/>
                    <a:pt x="1460" y="484"/>
                  </a:cubicBezTo>
                  <a:cubicBezTo>
                    <a:pt x="1455" y="484"/>
                    <a:pt x="1452" y="481"/>
                    <a:pt x="1452" y="476"/>
                  </a:cubicBezTo>
                  <a:lnTo>
                    <a:pt x="1452" y="476"/>
                  </a:lnTo>
                  <a:cubicBezTo>
                    <a:pt x="1452" y="472"/>
                    <a:pt x="1455" y="468"/>
                    <a:pt x="1460" y="468"/>
                  </a:cubicBezTo>
                  <a:cubicBezTo>
                    <a:pt x="1464" y="468"/>
                    <a:pt x="1468" y="472"/>
                    <a:pt x="1468" y="476"/>
                  </a:cubicBezTo>
                  <a:close/>
                  <a:moveTo>
                    <a:pt x="1468" y="556"/>
                  </a:moveTo>
                  <a:lnTo>
                    <a:pt x="1468" y="556"/>
                  </a:lnTo>
                  <a:cubicBezTo>
                    <a:pt x="1468" y="561"/>
                    <a:pt x="1464" y="564"/>
                    <a:pt x="1460" y="564"/>
                  </a:cubicBezTo>
                  <a:cubicBezTo>
                    <a:pt x="1455" y="564"/>
                    <a:pt x="1452" y="561"/>
                    <a:pt x="1452" y="556"/>
                  </a:cubicBezTo>
                  <a:lnTo>
                    <a:pt x="1452" y="556"/>
                  </a:lnTo>
                  <a:cubicBezTo>
                    <a:pt x="1452" y="552"/>
                    <a:pt x="1455" y="548"/>
                    <a:pt x="1460" y="548"/>
                  </a:cubicBezTo>
                  <a:cubicBezTo>
                    <a:pt x="1464" y="548"/>
                    <a:pt x="1468" y="552"/>
                    <a:pt x="1468" y="556"/>
                  </a:cubicBezTo>
                  <a:close/>
                  <a:moveTo>
                    <a:pt x="1468" y="636"/>
                  </a:moveTo>
                  <a:lnTo>
                    <a:pt x="1468" y="636"/>
                  </a:lnTo>
                  <a:cubicBezTo>
                    <a:pt x="1468" y="641"/>
                    <a:pt x="1464" y="644"/>
                    <a:pt x="1460" y="644"/>
                  </a:cubicBezTo>
                  <a:cubicBezTo>
                    <a:pt x="1455" y="644"/>
                    <a:pt x="1452" y="641"/>
                    <a:pt x="1452" y="636"/>
                  </a:cubicBezTo>
                  <a:lnTo>
                    <a:pt x="1452" y="636"/>
                  </a:lnTo>
                  <a:cubicBezTo>
                    <a:pt x="1452" y="632"/>
                    <a:pt x="1455" y="628"/>
                    <a:pt x="1460" y="628"/>
                  </a:cubicBezTo>
                  <a:cubicBezTo>
                    <a:pt x="1464" y="628"/>
                    <a:pt x="1468" y="632"/>
                    <a:pt x="1468" y="636"/>
                  </a:cubicBezTo>
                  <a:close/>
                  <a:moveTo>
                    <a:pt x="1468" y="716"/>
                  </a:moveTo>
                  <a:lnTo>
                    <a:pt x="1468" y="716"/>
                  </a:lnTo>
                  <a:cubicBezTo>
                    <a:pt x="1468" y="721"/>
                    <a:pt x="1464" y="724"/>
                    <a:pt x="1460" y="724"/>
                  </a:cubicBezTo>
                  <a:cubicBezTo>
                    <a:pt x="1455" y="724"/>
                    <a:pt x="1452" y="721"/>
                    <a:pt x="1452" y="716"/>
                  </a:cubicBezTo>
                  <a:lnTo>
                    <a:pt x="1452" y="716"/>
                  </a:lnTo>
                  <a:cubicBezTo>
                    <a:pt x="1452" y="712"/>
                    <a:pt x="1455" y="708"/>
                    <a:pt x="1460" y="708"/>
                  </a:cubicBezTo>
                  <a:cubicBezTo>
                    <a:pt x="1464" y="708"/>
                    <a:pt x="1468" y="712"/>
                    <a:pt x="1468" y="716"/>
                  </a:cubicBezTo>
                  <a:close/>
                </a:path>
              </a:pathLst>
            </a:custGeom>
            <a:solidFill>
              <a:srgbClr val="404040"/>
            </a:solidFill>
            <a:ln w="793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227">
              <a:extLst>
                <a:ext uri="{FF2B5EF4-FFF2-40B4-BE49-F238E27FC236}">
                  <a16:creationId xmlns="" xmlns:a16="http://schemas.microsoft.com/office/drawing/2014/main" id="{4EFDB4C8-4B05-43F0-9F13-C2D6426A0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682"/>
              <a:ext cx="16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Trainee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9" name="Rectangle 1228">
              <a:extLst>
                <a:ext uri="{FF2B5EF4-FFF2-40B4-BE49-F238E27FC236}">
                  <a16:creationId xmlns="" xmlns:a16="http://schemas.microsoft.com/office/drawing/2014/main" id="{AC0EF654-1E77-4865-89E1-19580B7F9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726"/>
              <a:ext cx="4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Distribution Control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30" name="Rectangle 1229">
              <a:extLst>
                <a:ext uri="{FF2B5EF4-FFF2-40B4-BE49-F238E27FC236}">
                  <a16:creationId xmlns="" xmlns:a16="http://schemas.microsoft.com/office/drawing/2014/main" id="{139BB14D-C88F-4994-98C3-64D07B1A9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1773"/>
              <a:ext cx="19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>
                  <a:solidFill>
                    <a:srgbClr val="000000"/>
                  </a:solidFill>
                  <a:cs typeface="Arial" panose="020B0604020202020204" pitchFamily="34" charset="0"/>
                </a:rPr>
                <a:t>Engineer</a:t>
              </a:r>
              <a:endParaRPr lang="en-US" altLang="en-US" sz="2667" dirty="0">
                <a:cs typeface="Arial" panose="020B0604020202020204" pitchFamily="34" charset="0"/>
              </a:endParaRPr>
            </a:p>
          </p:txBody>
        </p:sp>
        <p:sp>
          <p:nvSpPr>
            <p:cNvPr id="31" name="Rectangle 1230">
              <a:extLst>
                <a:ext uri="{FF2B5EF4-FFF2-40B4-BE49-F238E27FC236}">
                  <a16:creationId xmlns="" xmlns:a16="http://schemas.microsoft.com/office/drawing/2014/main" id="{8558D71A-705C-49A2-970E-81305ABAE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1488"/>
              <a:ext cx="563" cy="125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231">
              <a:extLst>
                <a:ext uri="{FF2B5EF4-FFF2-40B4-BE49-F238E27FC236}">
                  <a16:creationId xmlns="" xmlns:a16="http://schemas.microsoft.com/office/drawing/2014/main" id="{43D00187-B406-4A12-9F7D-5D0D1AF99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8" y="1490"/>
              <a:ext cx="556" cy="1244"/>
            </a:xfrm>
            <a:custGeom>
              <a:avLst/>
              <a:gdLst>
                <a:gd name="T0" fmla="*/ 318 w 1831"/>
                <a:gd name="T1" fmla="*/ 16 h 5459"/>
                <a:gd name="T2" fmla="*/ 14 w 1831"/>
                <a:gd name="T3" fmla="*/ 16 h 5459"/>
                <a:gd name="T4" fmla="*/ 8 w 1831"/>
                <a:gd name="T5" fmla="*/ 203 h 5459"/>
                <a:gd name="T6" fmla="*/ 0 w 1831"/>
                <a:gd name="T7" fmla="*/ 387 h 5459"/>
                <a:gd name="T8" fmla="*/ 0 w 1831"/>
                <a:gd name="T9" fmla="*/ 467 h 5459"/>
                <a:gd name="T10" fmla="*/ 8 w 1831"/>
                <a:gd name="T11" fmla="*/ 651 h 5459"/>
                <a:gd name="T12" fmla="*/ 16 w 1831"/>
                <a:gd name="T13" fmla="*/ 851 h 5459"/>
                <a:gd name="T14" fmla="*/ 16 w 1831"/>
                <a:gd name="T15" fmla="*/ 1235 h 5459"/>
                <a:gd name="T16" fmla="*/ 16 w 1831"/>
                <a:gd name="T17" fmla="*/ 1539 h 5459"/>
                <a:gd name="T18" fmla="*/ 8 w 1831"/>
                <a:gd name="T19" fmla="*/ 1739 h 5459"/>
                <a:gd name="T20" fmla="*/ 0 w 1831"/>
                <a:gd name="T21" fmla="*/ 1923 h 5459"/>
                <a:gd name="T22" fmla="*/ 0 w 1831"/>
                <a:gd name="T23" fmla="*/ 2003 h 5459"/>
                <a:gd name="T24" fmla="*/ 8 w 1831"/>
                <a:gd name="T25" fmla="*/ 2187 h 5459"/>
                <a:gd name="T26" fmla="*/ 16 w 1831"/>
                <a:gd name="T27" fmla="*/ 2387 h 5459"/>
                <a:gd name="T28" fmla="*/ 16 w 1831"/>
                <a:gd name="T29" fmla="*/ 2771 h 5459"/>
                <a:gd name="T30" fmla="*/ 16 w 1831"/>
                <a:gd name="T31" fmla="*/ 3075 h 5459"/>
                <a:gd name="T32" fmla="*/ 8 w 1831"/>
                <a:gd name="T33" fmla="*/ 3275 h 5459"/>
                <a:gd name="T34" fmla="*/ 0 w 1831"/>
                <a:gd name="T35" fmla="*/ 3459 h 5459"/>
                <a:gd name="T36" fmla="*/ 0 w 1831"/>
                <a:gd name="T37" fmla="*/ 3539 h 5459"/>
                <a:gd name="T38" fmla="*/ 8 w 1831"/>
                <a:gd name="T39" fmla="*/ 3723 h 5459"/>
                <a:gd name="T40" fmla="*/ 16 w 1831"/>
                <a:gd name="T41" fmla="*/ 3923 h 5459"/>
                <a:gd name="T42" fmla="*/ 16 w 1831"/>
                <a:gd name="T43" fmla="*/ 4307 h 5459"/>
                <a:gd name="T44" fmla="*/ 16 w 1831"/>
                <a:gd name="T45" fmla="*/ 4611 h 5459"/>
                <a:gd name="T46" fmla="*/ 8 w 1831"/>
                <a:gd name="T47" fmla="*/ 4811 h 5459"/>
                <a:gd name="T48" fmla="*/ 0 w 1831"/>
                <a:gd name="T49" fmla="*/ 4995 h 5459"/>
                <a:gd name="T50" fmla="*/ 0 w 1831"/>
                <a:gd name="T51" fmla="*/ 5075 h 5459"/>
                <a:gd name="T52" fmla="*/ 8 w 1831"/>
                <a:gd name="T53" fmla="*/ 5259 h 5459"/>
                <a:gd name="T54" fmla="*/ 16 w 1831"/>
                <a:gd name="T55" fmla="*/ 5443 h 5459"/>
                <a:gd name="T56" fmla="*/ 400 w 1831"/>
                <a:gd name="T57" fmla="*/ 5443 h 5459"/>
                <a:gd name="T58" fmla="*/ 704 w 1831"/>
                <a:gd name="T59" fmla="*/ 5443 h 5459"/>
                <a:gd name="T60" fmla="*/ 904 w 1831"/>
                <a:gd name="T61" fmla="*/ 5451 h 5459"/>
                <a:gd name="T62" fmla="*/ 1088 w 1831"/>
                <a:gd name="T63" fmla="*/ 5459 h 5459"/>
                <a:gd name="T64" fmla="*/ 1168 w 1831"/>
                <a:gd name="T65" fmla="*/ 5459 h 5459"/>
                <a:gd name="T66" fmla="*/ 1352 w 1831"/>
                <a:gd name="T67" fmla="*/ 5451 h 5459"/>
                <a:gd name="T68" fmla="*/ 1552 w 1831"/>
                <a:gd name="T69" fmla="*/ 5443 h 5459"/>
                <a:gd name="T70" fmla="*/ 1823 w 1831"/>
                <a:gd name="T71" fmla="*/ 5459 h 5459"/>
                <a:gd name="T72" fmla="*/ 1831 w 1831"/>
                <a:gd name="T73" fmla="*/ 5337 h 5459"/>
                <a:gd name="T74" fmla="*/ 1823 w 1831"/>
                <a:gd name="T75" fmla="*/ 5153 h 5459"/>
                <a:gd name="T76" fmla="*/ 1815 w 1831"/>
                <a:gd name="T77" fmla="*/ 4953 h 5459"/>
                <a:gd name="T78" fmla="*/ 1815 w 1831"/>
                <a:gd name="T79" fmla="*/ 4569 h 5459"/>
                <a:gd name="T80" fmla="*/ 1815 w 1831"/>
                <a:gd name="T81" fmla="*/ 4265 h 5459"/>
                <a:gd name="T82" fmla="*/ 1823 w 1831"/>
                <a:gd name="T83" fmla="*/ 4065 h 5459"/>
                <a:gd name="T84" fmla="*/ 1831 w 1831"/>
                <a:gd name="T85" fmla="*/ 3881 h 5459"/>
                <a:gd name="T86" fmla="*/ 1831 w 1831"/>
                <a:gd name="T87" fmla="*/ 3801 h 5459"/>
                <a:gd name="T88" fmla="*/ 1823 w 1831"/>
                <a:gd name="T89" fmla="*/ 3617 h 5459"/>
                <a:gd name="T90" fmla="*/ 1815 w 1831"/>
                <a:gd name="T91" fmla="*/ 3417 h 5459"/>
                <a:gd name="T92" fmla="*/ 1815 w 1831"/>
                <a:gd name="T93" fmla="*/ 3033 h 5459"/>
                <a:gd name="T94" fmla="*/ 1815 w 1831"/>
                <a:gd name="T95" fmla="*/ 2729 h 5459"/>
                <a:gd name="T96" fmla="*/ 1823 w 1831"/>
                <a:gd name="T97" fmla="*/ 2529 h 5459"/>
                <a:gd name="T98" fmla="*/ 1831 w 1831"/>
                <a:gd name="T99" fmla="*/ 2345 h 5459"/>
                <a:gd name="T100" fmla="*/ 1831 w 1831"/>
                <a:gd name="T101" fmla="*/ 2265 h 5459"/>
                <a:gd name="T102" fmla="*/ 1823 w 1831"/>
                <a:gd name="T103" fmla="*/ 2081 h 5459"/>
                <a:gd name="T104" fmla="*/ 1815 w 1831"/>
                <a:gd name="T105" fmla="*/ 1881 h 5459"/>
                <a:gd name="T106" fmla="*/ 1815 w 1831"/>
                <a:gd name="T107" fmla="*/ 1497 h 5459"/>
                <a:gd name="T108" fmla="*/ 1815 w 1831"/>
                <a:gd name="T109" fmla="*/ 1193 h 5459"/>
                <a:gd name="T110" fmla="*/ 1823 w 1831"/>
                <a:gd name="T111" fmla="*/ 993 h 5459"/>
                <a:gd name="T112" fmla="*/ 1831 w 1831"/>
                <a:gd name="T113" fmla="*/ 809 h 5459"/>
                <a:gd name="T114" fmla="*/ 1831 w 1831"/>
                <a:gd name="T115" fmla="*/ 729 h 5459"/>
                <a:gd name="T116" fmla="*/ 1823 w 1831"/>
                <a:gd name="T117" fmla="*/ 545 h 5459"/>
                <a:gd name="T118" fmla="*/ 1815 w 1831"/>
                <a:gd name="T119" fmla="*/ 345 h 5459"/>
                <a:gd name="T120" fmla="*/ 1775 w 1831"/>
                <a:gd name="T121" fmla="*/ 16 h 5459"/>
                <a:gd name="T122" fmla="*/ 1471 w 1831"/>
                <a:gd name="T123" fmla="*/ 16 h 5459"/>
                <a:gd name="T124" fmla="*/ 1313 w 1831"/>
                <a:gd name="T125" fmla="*/ 8 h 5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1" h="5459">
                  <a:moveTo>
                    <a:pt x="510" y="16"/>
                  </a:moveTo>
                  <a:lnTo>
                    <a:pt x="398" y="16"/>
                  </a:lnTo>
                  <a:cubicBezTo>
                    <a:pt x="393" y="16"/>
                    <a:pt x="390" y="13"/>
                    <a:pt x="390" y="8"/>
                  </a:cubicBezTo>
                  <a:cubicBezTo>
                    <a:pt x="390" y="4"/>
                    <a:pt x="393" y="0"/>
                    <a:pt x="398" y="0"/>
                  </a:cubicBezTo>
                  <a:lnTo>
                    <a:pt x="510" y="0"/>
                  </a:lnTo>
                  <a:cubicBezTo>
                    <a:pt x="514" y="0"/>
                    <a:pt x="518" y="4"/>
                    <a:pt x="518" y="8"/>
                  </a:cubicBezTo>
                  <a:cubicBezTo>
                    <a:pt x="518" y="13"/>
                    <a:pt x="514" y="16"/>
                    <a:pt x="510" y="16"/>
                  </a:cubicBezTo>
                  <a:close/>
                  <a:moveTo>
                    <a:pt x="318" y="16"/>
                  </a:moveTo>
                  <a:lnTo>
                    <a:pt x="206" y="16"/>
                  </a:lnTo>
                  <a:cubicBezTo>
                    <a:pt x="201" y="16"/>
                    <a:pt x="198" y="13"/>
                    <a:pt x="198" y="8"/>
                  </a:cubicBezTo>
                  <a:cubicBezTo>
                    <a:pt x="198" y="4"/>
                    <a:pt x="201" y="0"/>
                    <a:pt x="206" y="0"/>
                  </a:cubicBezTo>
                  <a:lnTo>
                    <a:pt x="318" y="0"/>
                  </a:lnTo>
                  <a:cubicBezTo>
                    <a:pt x="322" y="0"/>
                    <a:pt x="326" y="4"/>
                    <a:pt x="326" y="8"/>
                  </a:cubicBezTo>
                  <a:cubicBezTo>
                    <a:pt x="326" y="13"/>
                    <a:pt x="322" y="16"/>
                    <a:pt x="318" y="16"/>
                  </a:cubicBezTo>
                  <a:close/>
                  <a:moveTo>
                    <a:pt x="126" y="16"/>
                  </a:moveTo>
                  <a:lnTo>
                    <a:pt x="14" y="16"/>
                  </a:lnTo>
                  <a:cubicBezTo>
                    <a:pt x="9" y="16"/>
                    <a:pt x="6" y="13"/>
                    <a:pt x="6" y="8"/>
                  </a:cubicBezTo>
                  <a:cubicBezTo>
                    <a:pt x="6" y="4"/>
                    <a:pt x="9" y="0"/>
                    <a:pt x="14" y="0"/>
                  </a:cubicBezTo>
                  <a:lnTo>
                    <a:pt x="126" y="0"/>
                  </a:lnTo>
                  <a:cubicBezTo>
                    <a:pt x="130" y="0"/>
                    <a:pt x="134" y="4"/>
                    <a:pt x="134" y="8"/>
                  </a:cubicBezTo>
                  <a:cubicBezTo>
                    <a:pt x="134" y="13"/>
                    <a:pt x="130" y="16"/>
                    <a:pt x="126" y="16"/>
                  </a:cubicBezTo>
                  <a:close/>
                  <a:moveTo>
                    <a:pt x="16" y="83"/>
                  </a:moveTo>
                  <a:lnTo>
                    <a:pt x="16" y="195"/>
                  </a:lnTo>
                  <a:cubicBezTo>
                    <a:pt x="16" y="200"/>
                    <a:pt x="13" y="203"/>
                    <a:pt x="8" y="203"/>
                  </a:cubicBezTo>
                  <a:cubicBezTo>
                    <a:pt x="4" y="203"/>
                    <a:pt x="0" y="200"/>
                    <a:pt x="0" y="195"/>
                  </a:cubicBezTo>
                  <a:lnTo>
                    <a:pt x="0" y="83"/>
                  </a:lnTo>
                  <a:cubicBezTo>
                    <a:pt x="0" y="79"/>
                    <a:pt x="4" y="75"/>
                    <a:pt x="8" y="75"/>
                  </a:cubicBezTo>
                  <a:cubicBezTo>
                    <a:pt x="13" y="75"/>
                    <a:pt x="16" y="79"/>
                    <a:pt x="16" y="83"/>
                  </a:cubicBezTo>
                  <a:close/>
                  <a:moveTo>
                    <a:pt x="16" y="275"/>
                  </a:moveTo>
                  <a:lnTo>
                    <a:pt x="16" y="387"/>
                  </a:lnTo>
                  <a:cubicBezTo>
                    <a:pt x="16" y="392"/>
                    <a:pt x="13" y="395"/>
                    <a:pt x="8" y="395"/>
                  </a:cubicBezTo>
                  <a:cubicBezTo>
                    <a:pt x="4" y="395"/>
                    <a:pt x="0" y="392"/>
                    <a:pt x="0" y="387"/>
                  </a:cubicBezTo>
                  <a:lnTo>
                    <a:pt x="0" y="275"/>
                  </a:lnTo>
                  <a:cubicBezTo>
                    <a:pt x="0" y="271"/>
                    <a:pt x="4" y="267"/>
                    <a:pt x="8" y="267"/>
                  </a:cubicBezTo>
                  <a:cubicBezTo>
                    <a:pt x="13" y="267"/>
                    <a:pt x="16" y="271"/>
                    <a:pt x="16" y="275"/>
                  </a:cubicBezTo>
                  <a:close/>
                  <a:moveTo>
                    <a:pt x="16" y="467"/>
                  </a:moveTo>
                  <a:lnTo>
                    <a:pt x="16" y="579"/>
                  </a:lnTo>
                  <a:cubicBezTo>
                    <a:pt x="16" y="584"/>
                    <a:pt x="13" y="587"/>
                    <a:pt x="8" y="587"/>
                  </a:cubicBezTo>
                  <a:cubicBezTo>
                    <a:pt x="4" y="587"/>
                    <a:pt x="0" y="584"/>
                    <a:pt x="0" y="579"/>
                  </a:cubicBezTo>
                  <a:lnTo>
                    <a:pt x="0" y="467"/>
                  </a:lnTo>
                  <a:cubicBezTo>
                    <a:pt x="0" y="463"/>
                    <a:pt x="4" y="459"/>
                    <a:pt x="8" y="459"/>
                  </a:cubicBezTo>
                  <a:cubicBezTo>
                    <a:pt x="13" y="459"/>
                    <a:pt x="16" y="463"/>
                    <a:pt x="16" y="467"/>
                  </a:cubicBezTo>
                  <a:close/>
                  <a:moveTo>
                    <a:pt x="16" y="659"/>
                  </a:moveTo>
                  <a:lnTo>
                    <a:pt x="16" y="771"/>
                  </a:lnTo>
                  <a:cubicBezTo>
                    <a:pt x="16" y="776"/>
                    <a:pt x="13" y="779"/>
                    <a:pt x="8" y="779"/>
                  </a:cubicBezTo>
                  <a:cubicBezTo>
                    <a:pt x="4" y="779"/>
                    <a:pt x="0" y="776"/>
                    <a:pt x="0" y="771"/>
                  </a:cubicBezTo>
                  <a:lnTo>
                    <a:pt x="0" y="659"/>
                  </a:lnTo>
                  <a:cubicBezTo>
                    <a:pt x="0" y="655"/>
                    <a:pt x="4" y="651"/>
                    <a:pt x="8" y="651"/>
                  </a:cubicBezTo>
                  <a:cubicBezTo>
                    <a:pt x="13" y="651"/>
                    <a:pt x="16" y="655"/>
                    <a:pt x="16" y="659"/>
                  </a:cubicBezTo>
                  <a:close/>
                  <a:moveTo>
                    <a:pt x="16" y="851"/>
                  </a:moveTo>
                  <a:lnTo>
                    <a:pt x="16" y="963"/>
                  </a:lnTo>
                  <a:cubicBezTo>
                    <a:pt x="16" y="968"/>
                    <a:pt x="13" y="971"/>
                    <a:pt x="8" y="971"/>
                  </a:cubicBezTo>
                  <a:cubicBezTo>
                    <a:pt x="4" y="971"/>
                    <a:pt x="0" y="968"/>
                    <a:pt x="0" y="963"/>
                  </a:cubicBezTo>
                  <a:lnTo>
                    <a:pt x="0" y="851"/>
                  </a:lnTo>
                  <a:cubicBezTo>
                    <a:pt x="0" y="847"/>
                    <a:pt x="4" y="843"/>
                    <a:pt x="8" y="843"/>
                  </a:cubicBezTo>
                  <a:cubicBezTo>
                    <a:pt x="13" y="843"/>
                    <a:pt x="16" y="847"/>
                    <a:pt x="16" y="851"/>
                  </a:cubicBezTo>
                  <a:close/>
                  <a:moveTo>
                    <a:pt x="16" y="1043"/>
                  </a:moveTo>
                  <a:lnTo>
                    <a:pt x="16" y="1155"/>
                  </a:lnTo>
                  <a:cubicBezTo>
                    <a:pt x="16" y="1160"/>
                    <a:pt x="13" y="1163"/>
                    <a:pt x="8" y="1163"/>
                  </a:cubicBezTo>
                  <a:cubicBezTo>
                    <a:pt x="4" y="1163"/>
                    <a:pt x="0" y="1160"/>
                    <a:pt x="0" y="1155"/>
                  </a:cubicBezTo>
                  <a:lnTo>
                    <a:pt x="0" y="1043"/>
                  </a:lnTo>
                  <a:cubicBezTo>
                    <a:pt x="0" y="1039"/>
                    <a:pt x="4" y="1035"/>
                    <a:pt x="8" y="1035"/>
                  </a:cubicBezTo>
                  <a:cubicBezTo>
                    <a:pt x="13" y="1035"/>
                    <a:pt x="16" y="1039"/>
                    <a:pt x="16" y="1043"/>
                  </a:cubicBezTo>
                  <a:close/>
                  <a:moveTo>
                    <a:pt x="16" y="1235"/>
                  </a:moveTo>
                  <a:lnTo>
                    <a:pt x="16" y="1347"/>
                  </a:lnTo>
                  <a:cubicBezTo>
                    <a:pt x="16" y="1352"/>
                    <a:pt x="13" y="1355"/>
                    <a:pt x="8" y="1355"/>
                  </a:cubicBezTo>
                  <a:cubicBezTo>
                    <a:pt x="4" y="1355"/>
                    <a:pt x="0" y="1352"/>
                    <a:pt x="0" y="1347"/>
                  </a:cubicBezTo>
                  <a:lnTo>
                    <a:pt x="0" y="1235"/>
                  </a:lnTo>
                  <a:cubicBezTo>
                    <a:pt x="0" y="1231"/>
                    <a:pt x="4" y="1227"/>
                    <a:pt x="8" y="1227"/>
                  </a:cubicBezTo>
                  <a:cubicBezTo>
                    <a:pt x="13" y="1227"/>
                    <a:pt x="16" y="1231"/>
                    <a:pt x="16" y="1235"/>
                  </a:cubicBezTo>
                  <a:close/>
                  <a:moveTo>
                    <a:pt x="16" y="1427"/>
                  </a:moveTo>
                  <a:lnTo>
                    <a:pt x="16" y="1539"/>
                  </a:lnTo>
                  <a:cubicBezTo>
                    <a:pt x="16" y="1544"/>
                    <a:pt x="13" y="1547"/>
                    <a:pt x="8" y="1547"/>
                  </a:cubicBezTo>
                  <a:cubicBezTo>
                    <a:pt x="4" y="1547"/>
                    <a:pt x="0" y="1544"/>
                    <a:pt x="0" y="1539"/>
                  </a:cubicBezTo>
                  <a:lnTo>
                    <a:pt x="0" y="1427"/>
                  </a:lnTo>
                  <a:cubicBezTo>
                    <a:pt x="0" y="1423"/>
                    <a:pt x="4" y="1419"/>
                    <a:pt x="8" y="1419"/>
                  </a:cubicBezTo>
                  <a:cubicBezTo>
                    <a:pt x="13" y="1419"/>
                    <a:pt x="16" y="1423"/>
                    <a:pt x="16" y="1427"/>
                  </a:cubicBezTo>
                  <a:close/>
                  <a:moveTo>
                    <a:pt x="16" y="1619"/>
                  </a:moveTo>
                  <a:lnTo>
                    <a:pt x="16" y="1731"/>
                  </a:lnTo>
                  <a:cubicBezTo>
                    <a:pt x="16" y="1736"/>
                    <a:pt x="13" y="1739"/>
                    <a:pt x="8" y="1739"/>
                  </a:cubicBezTo>
                  <a:cubicBezTo>
                    <a:pt x="4" y="1739"/>
                    <a:pt x="0" y="1736"/>
                    <a:pt x="0" y="1731"/>
                  </a:cubicBezTo>
                  <a:lnTo>
                    <a:pt x="0" y="1619"/>
                  </a:lnTo>
                  <a:cubicBezTo>
                    <a:pt x="0" y="1615"/>
                    <a:pt x="4" y="1611"/>
                    <a:pt x="8" y="1611"/>
                  </a:cubicBezTo>
                  <a:cubicBezTo>
                    <a:pt x="13" y="1611"/>
                    <a:pt x="16" y="1615"/>
                    <a:pt x="16" y="1619"/>
                  </a:cubicBezTo>
                  <a:close/>
                  <a:moveTo>
                    <a:pt x="16" y="1811"/>
                  </a:moveTo>
                  <a:lnTo>
                    <a:pt x="16" y="1923"/>
                  </a:lnTo>
                  <a:cubicBezTo>
                    <a:pt x="16" y="1928"/>
                    <a:pt x="13" y="1931"/>
                    <a:pt x="8" y="1931"/>
                  </a:cubicBezTo>
                  <a:cubicBezTo>
                    <a:pt x="4" y="1931"/>
                    <a:pt x="0" y="1928"/>
                    <a:pt x="0" y="1923"/>
                  </a:cubicBezTo>
                  <a:lnTo>
                    <a:pt x="0" y="1811"/>
                  </a:lnTo>
                  <a:cubicBezTo>
                    <a:pt x="0" y="1807"/>
                    <a:pt x="4" y="1803"/>
                    <a:pt x="8" y="1803"/>
                  </a:cubicBezTo>
                  <a:cubicBezTo>
                    <a:pt x="13" y="1803"/>
                    <a:pt x="16" y="1807"/>
                    <a:pt x="16" y="1811"/>
                  </a:cubicBezTo>
                  <a:close/>
                  <a:moveTo>
                    <a:pt x="16" y="2003"/>
                  </a:moveTo>
                  <a:lnTo>
                    <a:pt x="16" y="2115"/>
                  </a:lnTo>
                  <a:cubicBezTo>
                    <a:pt x="16" y="2120"/>
                    <a:pt x="13" y="2123"/>
                    <a:pt x="8" y="2123"/>
                  </a:cubicBezTo>
                  <a:cubicBezTo>
                    <a:pt x="4" y="2123"/>
                    <a:pt x="0" y="2120"/>
                    <a:pt x="0" y="2115"/>
                  </a:cubicBezTo>
                  <a:lnTo>
                    <a:pt x="0" y="2003"/>
                  </a:lnTo>
                  <a:cubicBezTo>
                    <a:pt x="0" y="1999"/>
                    <a:pt x="4" y="1995"/>
                    <a:pt x="8" y="1995"/>
                  </a:cubicBezTo>
                  <a:cubicBezTo>
                    <a:pt x="13" y="1995"/>
                    <a:pt x="16" y="1999"/>
                    <a:pt x="16" y="2003"/>
                  </a:cubicBezTo>
                  <a:close/>
                  <a:moveTo>
                    <a:pt x="16" y="2195"/>
                  </a:moveTo>
                  <a:lnTo>
                    <a:pt x="16" y="2307"/>
                  </a:lnTo>
                  <a:cubicBezTo>
                    <a:pt x="16" y="2312"/>
                    <a:pt x="13" y="2315"/>
                    <a:pt x="8" y="2315"/>
                  </a:cubicBezTo>
                  <a:cubicBezTo>
                    <a:pt x="4" y="2315"/>
                    <a:pt x="0" y="2312"/>
                    <a:pt x="0" y="2307"/>
                  </a:cubicBezTo>
                  <a:lnTo>
                    <a:pt x="0" y="2195"/>
                  </a:lnTo>
                  <a:cubicBezTo>
                    <a:pt x="0" y="2191"/>
                    <a:pt x="4" y="2187"/>
                    <a:pt x="8" y="2187"/>
                  </a:cubicBezTo>
                  <a:cubicBezTo>
                    <a:pt x="13" y="2187"/>
                    <a:pt x="16" y="2191"/>
                    <a:pt x="16" y="2195"/>
                  </a:cubicBezTo>
                  <a:close/>
                  <a:moveTo>
                    <a:pt x="16" y="2387"/>
                  </a:moveTo>
                  <a:lnTo>
                    <a:pt x="16" y="2499"/>
                  </a:lnTo>
                  <a:cubicBezTo>
                    <a:pt x="16" y="2504"/>
                    <a:pt x="13" y="2507"/>
                    <a:pt x="8" y="2507"/>
                  </a:cubicBezTo>
                  <a:cubicBezTo>
                    <a:pt x="4" y="2507"/>
                    <a:pt x="0" y="2504"/>
                    <a:pt x="0" y="2499"/>
                  </a:cubicBezTo>
                  <a:lnTo>
                    <a:pt x="0" y="2387"/>
                  </a:lnTo>
                  <a:cubicBezTo>
                    <a:pt x="0" y="2383"/>
                    <a:pt x="4" y="2379"/>
                    <a:pt x="8" y="2379"/>
                  </a:cubicBezTo>
                  <a:cubicBezTo>
                    <a:pt x="13" y="2379"/>
                    <a:pt x="16" y="2383"/>
                    <a:pt x="16" y="2387"/>
                  </a:cubicBezTo>
                  <a:close/>
                  <a:moveTo>
                    <a:pt x="16" y="2579"/>
                  </a:moveTo>
                  <a:lnTo>
                    <a:pt x="16" y="2691"/>
                  </a:lnTo>
                  <a:cubicBezTo>
                    <a:pt x="16" y="2696"/>
                    <a:pt x="13" y="2699"/>
                    <a:pt x="8" y="2699"/>
                  </a:cubicBezTo>
                  <a:cubicBezTo>
                    <a:pt x="4" y="2699"/>
                    <a:pt x="0" y="2696"/>
                    <a:pt x="0" y="2691"/>
                  </a:cubicBezTo>
                  <a:lnTo>
                    <a:pt x="0" y="2579"/>
                  </a:lnTo>
                  <a:cubicBezTo>
                    <a:pt x="0" y="2575"/>
                    <a:pt x="4" y="2571"/>
                    <a:pt x="8" y="2571"/>
                  </a:cubicBezTo>
                  <a:cubicBezTo>
                    <a:pt x="13" y="2571"/>
                    <a:pt x="16" y="2575"/>
                    <a:pt x="16" y="2579"/>
                  </a:cubicBezTo>
                  <a:close/>
                  <a:moveTo>
                    <a:pt x="16" y="2771"/>
                  </a:moveTo>
                  <a:lnTo>
                    <a:pt x="16" y="2883"/>
                  </a:lnTo>
                  <a:cubicBezTo>
                    <a:pt x="16" y="2888"/>
                    <a:pt x="13" y="2891"/>
                    <a:pt x="8" y="2891"/>
                  </a:cubicBezTo>
                  <a:cubicBezTo>
                    <a:pt x="4" y="2891"/>
                    <a:pt x="0" y="2888"/>
                    <a:pt x="0" y="2883"/>
                  </a:cubicBezTo>
                  <a:lnTo>
                    <a:pt x="0" y="2771"/>
                  </a:lnTo>
                  <a:cubicBezTo>
                    <a:pt x="0" y="2767"/>
                    <a:pt x="4" y="2763"/>
                    <a:pt x="8" y="2763"/>
                  </a:cubicBezTo>
                  <a:cubicBezTo>
                    <a:pt x="13" y="2763"/>
                    <a:pt x="16" y="2767"/>
                    <a:pt x="16" y="2771"/>
                  </a:cubicBezTo>
                  <a:close/>
                  <a:moveTo>
                    <a:pt x="16" y="2963"/>
                  </a:moveTo>
                  <a:lnTo>
                    <a:pt x="16" y="3075"/>
                  </a:lnTo>
                  <a:cubicBezTo>
                    <a:pt x="16" y="3080"/>
                    <a:pt x="13" y="3083"/>
                    <a:pt x="8" y="3083"/>
                  </a:cubicBezTo>
                  <a:cubicBezTo>
                    <a:pt x="4" y="3083"/>
                    <a:pt x="0" y="3080"/>
                    <a:pt x="0" y="3075"/>
                  </a:cubicBezTo>
                  <a:lnTo>
                    <a:pt x="0" y="2963"/>
                  </a:lnTo>
                  <a:cubicBezTo>
                    <a:pt x="0" y="2959"/>
                    <a:pt x="4" y="2955"/>
                    <a:pt x="8" y="2955"/>
                  </a:cubicBezTo>
                  <a:cubicBezTo>
                    <a:pt x="13" y="2955"/>
                    <a:pt x="16" y="2959"/>
                    <a:pt x="16" y="2963"/>
                  </a:cubicBezTo>
                  <a:close/>
                  <a:moveTo>
                    <a:pt x="16" y="3155"/>
                  </a:moveTo>
                  <a:lnTo>
                    <a:pt x="16" y="3267"/>
                  </a:lnTo>
                  <a:cubicBezTo>
                    <a:pt x="16" y="3272"/>
                    <a:pt x="13" y="3275"/>
                    <a:pt x="8" y="3275"/>
                  </a:cubicBezTo>
                  <a:cubicBezTo>
                    <a:pt x="4" y="3275"/>
                    <a:pt x="0" y="3272"/>
                    <a:pt x="0" y="3267"/>
                  </a:cubicBezTo>
                  <a:lnTo>
                    <a:pt x="0" y="3155"/>
                  </a:lnTo>
                  <a:cubicBezTo>
                    <a:pt x="0" y="3151"/>
                    <a:pt x="4" y="3147"/>
                    <a:pt x="8" y="3147"/>
                  </a:cubicBezTo>
                  <a:cubicBezTo>
                    <a:pt x="13" y="3147"/>
                    <a:pt x="16" y="3151"/>
                    <a:pt x="16" y="3155"/>
                  </a:cubicBezTo>
                  <a:close/>
                  <a:moveTo>
                    <a:pt x="16" y="3347"/>
                  </a:moveTo>
                  <a:lnTo>
                    <a:pt x="16" y="3459"/>
                  </a:lnTo>
                  <a:cubicBezTo>
                    <a:pt x="16" y="3464"/>
                    <a:pt x="13" y="3467"/>
                    <a:pt x="8" y="3467"/>
                  </a:cubicBezTo>
                  <a:cubicBezTo>
                    <a:pt x="4" y="3467"/>
                    <a:pt x="0" y="3464"/>
                    <a:pt x="0" y="3459"/>
                  </a:cubicBezTo>
                  <a:lnTo>
                    <a:pt x="0" y="3347"/>
                  </a:lnTo>
                  <a:cubicBezTo>
                    <a:pt x="0" y="3343"/>
                    <a:pt x="4" y="3339"/>
                    <a:pt x="8" y="3339"/>
                  </a:cubicBezTo>
                  <a:cubicBezTo>
                    <a:pt x="13" y="3339"/>
                    <a:pt x="16" y="3343"/>
                    <a:pt x="16" y="3347"/>
                  </a:cubicBezTo>
                  <a:close/>
                  <a:moveTo>
                    <a:pt x="16" y="3539"/>
                  </a:moveTo>
                  <a:lnTo>
                    <a:pt x="16" y="3651"/>
                  </a:lnTo>
                  <a:cubicBezTo>
                    <a:pt x="16" y="3656"/>
                    <a:pt x="13" y="3659"/>
                    <a:pt x="8" y="3659"/>
                  </a:cubicBezTo>
                  <a:cubicBezTo>
                    <a:pt x="4" y="3659"/>
                    <a:pt x="0" y="3656"/>
                    <a:pt x="0" y="3651"/>
                  </a:cubicBezTo>
                  <a:lnTo>
                    <a:pt x="0" y="3539"/>
                  </a:lnTo>
                  <a:cubicBezTo>
                    <a:pt x="0" y="3535"/>
                    <a:pt x="4" y="3531"/>
                    <a:pt x="8" y="3531"/>
                  </a:cubicBezTo>
                  <a:cubicBezTo>
                    <a:pt x="13" y="3531"/>
                    <a:pt x="16" y="3535"/>
                    <a:pt x="16" y="3539"/>
                  </a:cubicBezTo>
                  <a:close/>
                  <a:moveTo>
                    <a:pt x="16" y="3731"/>
                  </a:moveTo>
                  <a:lnTo>
                    <a:pt x="16" y="3843"/>
                  </a:lnTo>
                  <a:cubicBezTo>
                    <a:pt x="16" y="3848"/>
                    <a:pt x="13" y="3851"/>
                    <a:pt x="8" y="3851"/>
                  </a:cubicBezTo>
                  <a:cubicBezTo>
                    <a:pt x="4" y="3851"/>
                    <a:pt x="0" y="3848"/>
                    <a:pt x="0" y="3843"/>
                  </a:cubicBezTo>
                  <a:lnTo>
                    <a:pt x="0" y="3731"/>
                  </a:lnTo>
                  <a:cubicBezTo>
                    <a:pt x="0" y="3727"/>
                    <a:pt x="4" y="3723"/>
                    <a:pt x="8" y="3723"/>
                  </a:cubicBezTo>
                  <a:cubicBezTo>
                    <a:pt x="13" y="3723"/>
                    <a:pt x="16" y="3727"/>
                    <a:pt x="16" y="3731"/>
                  </a:cubicBezTo>
                  <a:close/>
                  <a:moveTo>
                    <a:pt x="16" y="3923"/>
                  </a:moveTo>
                  <a:lnTo>
                    <a:pt x="16" y="4035"/>
                  </a:lnTo>
                  <a:cubicBezTo>
                    <a:pt x="16" y="4040"/>
                    <a:pt x="13" y="4043"/>
                    <a:pt x="8" y="4043"/>
                  </a:cubicBezTo>
                  <a:cubicBezTo>
                    <a:pt x="4" y="4043"/>
                    <a:pt x="0" y="4040"/>
                    <a:pt x="0" y="4035"/>
                  </a:cubicBezTo>
                  <a:lnTo>
                    <a:pt x="0" y="3923"/>
                  </a:lnTo>
                  <a:cubicBezTo>
                    <a:pt x="0" y="3919"/>
                    <a:pt x="4" y="3915"/>
                    <a:pt x="8" y="3915"/>
                  </a:cubicBezTo>
                  <a:cubicBezTo>
                    <a:pt x="13" y="3915"/>
                    <a:pt x="16" y="3919"/>
                    <a:pt x="16" y="3923"/>
                  </a:cubicBezTo>
                  <a:close/>
                  <a:moveTo>
                    <a:pt x="16" y="4115"/>
                  </a:moveTo>
                  <a:lnTo>
                    <a:pt x="16" y="4227"/>
                  </a:lnTo>
                  <a:cubicBezTo>
                    <a:pt x="16" y="4232"/>
                    <a:pt x="13" y="4235"/>
                    <a:pt x="8" y="4235"/>
                  </a:cubicBezTo>
                  <a:cubicBezTo>
                    <a:pt x="4" y="4235"/>
                    <a:pt x="0" y="4232"/>
                    <a:pt x="0" y="4227"/>
                  </a:cubicBezTo>
                  <a:lnTo>
                    <a:pt x="0" y="4115"/>
                  </a:lnTo>
                  <a:cubicBezTo>
                    <a:pt x="0" y="4111"/>
                    <a:pt x="4" y="4107"/>
                    <a:pt x="8" y="4107"/>
                  </a:cubicBezTo>
                  <a:cubicBezTo>
                    <a:pt x="13" y="4107"/>
                    <a:pt x="16" y="4111"/>
                    <a:pt x="16" y="4115"/>
                  </a:cubicBezTo>
                  <a:close/>
                  <a:moveTo>
                    <a:pt x="16" y="4307"/>
                  </a:moveTo>
                  <a:lnTo>
                    <a:pt x="16" y="4419"/>
                  </a:lnTo>
                  <a:cubicBezTo>
                    <a:pt x="16" y="4424"/>
                    <a:pt x="13" y="4427"/>
                    <a:pt x="8" y="4427"/>
                  </a:cubicBezTo>
                  <a:cubicBezTo>
                    <a:pt x="4" y="4427"/>
                    <a:pt x="0" y="4424"/>
                    <a:pt x="0" y="4419"/>
                  </a:cubicBezTo>
                  <a:lnTo>
                    <a:pt x="0" y="4307"/>
                  </a:lnTo>
                  <a:cubicBezTo>
                    <a:pt x="0" y="4303"/>
                    <a:pt x="4" y="4299"/>
                    <a:pt x="8" y="4299"/>
                  </a:cubicBezTo>
                  <a:cubicBezTo>
                    <a:pt x="13" y="4299"/>
                    <a:pt x="16" y="4303"/>
                    <a:pt x="16" y="4307"/>
                  </a:cubicBezTo>
                  <a:close/>
                  <a:moveTo>
                    <a:pt x="16" y="4499"/>
                  </a:moveTo>
                  <a:lnTo>
                    <a:pt x="16" y="4611"/>
                  </a:lnTo>
                  <a:cubicBezTo>
                    <a:pt x="16" y="4616"/>
                    <a:pt x="13" y="4619"/>
                    <a:pt x="8" y="4619"/>
                  </a:cubicBezTo>
                  <a:cubicBezTo>
                    <a:pt x="4" y="4619"/>
                    <a:pt x="0" y="4616"/>
                    <a:pt x="0" y="4611"/>
                  </a:cubicBezTo>
                  <a:lnTo>
                    <a:pt x="0" y="4499"/>
                  </a:lnTo>
                  <a:cubicBezTo>
                    <a:pt x="0" y="4495"/>
                    <a:pt x="4" y="4491"/>
                    <a:pt x="8" y="4491"/>
                  </a:cubicBezTo>
                  <a:cubicBezTo>
                    <a:pt x="13" y="4491"/>
                    <a:pt x="16" y="4495"/>
                    <a:pt x="16" y="4499"/>
                  </a:cubicBezTo>
                  <a:close/>
                  <a:moveTo>
                    <a:pt x="16" y="4691"/>
                  </a:moveTo>
                  <a:lnTo>
                    <a:pt x="16" y="4803"/>
                  </a:lnTo>
                  <a:cubicBezTo>
                    <a:pt x="16" y="4808"/>
                    <a:pt x="13" y="4811"/>
                    <a:pt x="8" y="4811"/>
                  </a:cubicBezTo>
                  <a:cubicBezTo>
                    <a:pt x="4" y="4811"/>
                    <a:pt x="0" y="4808"/>
                    <a:pt x="0" y="4803"/>
                  </a:cubicBezTo>
                  <a:lnTo>
                    <a:pt x="0" y="4691"/>
                  </a:lnTo>
                  <a:cubicBezTo>
                    <a:pt x="0" y="4687"/>
                    <a:pt x="4" y="4683"/>
                    <a:pt x="8" y="4683"/>
                  </a:cubicBezTo>
                  <a:cubicBezTo>
                    <a:pt x="13" y="4683"/>
                    <a:pt x="16" y="4687"/>
                    <a:pt x="16" y="4691"/>
                  </a:cubicBezTo>
                  <a:close/>
                  <a:moveTo>
                    <a:pt x="16" y="4883"/>
                  </a:moveTo>
                  <a:lnTo>
                    <a:pt x="16" y="4995"/>
                  </a:lnTo>
                  <a:cubicBezTo>
                    <a:pt x="16" y="5000"/>
                    <a:pt x="13" y="5003"/>
                    <a:pt x="8" y="5003"/>
                  </a:cubicBezTo>
                  <a:cubicBezTo>
                    <a:pt x="4" y="5003"/>
                    <a:pt x="0" y="5000"/>
                    <a:pt x="0" y="4995"/>
                  </a:cubicBezTo>
                  <a:lnTo>
                    <a:pt x="0" y="4883"/>
                  </a:lnTo>
                  <a:cubicBezTo>
                    <a:pt x="0" y="4879"/>
                    <a:pt x="4" y="4875"/>
                    <a:pt x="8" y="4875"/>
                  </a:cubicBezTo>
                  <a:cubicBezTo>
                    <a:pt x="13" y="4875"/>
                    <a:pt x="16" y="4879"/>
                    <a:pt x="16" y="4883"/>
                  </a:cubicBezTo>
                  <a:close/>
                  <a:moveTo>
                    <a:pt x="16" y="5075"/>
                  </a:moveTo>
                  <a:lnTo>
                    <a:pt x="16" y="5187"/>
                  </a:lnTo>
                  <a:cubicBezTo>
                    <a:pt x="16" y="5192"/>
                    <a:pt x="13" y="5195"/>
                    <a:pt x="8" y="5195"/>
                  </a:cubicBezTo>
                  <a:cubicBezTo>
                    <a:pt x="4" y="5195"/>
                    <a:pt x="0" y="5192"/>
                    <a:pt x="0" y="5187"/>
                  </a:cubicBezTo>
                  <a:lnTo>
                    <a:pt x="0" y="5075"/>
                  </a:lnTo>
                  <a:cubicBezTo>
                    <a:pt x="0" y="5071"/>
                    <a:pt x="4" y="5067"/>
                    <a:pt x="8" y="5067"/>
                  </a:cubicBezTo>
                  <a:cubicBezTo>
                    <a:pt x="13" y="5067"/>
                    <a:pt x="16" y="5071"/>
                    <a:pt x="16" y="5075"/>
                  </a:cubicBezTo>
                  <a:close/>
                  <a:moveTo>
                    <a:pt x="16" y="5267"/>
                  </a:moveTo>
                  <a:lnTo>
                    <a:pt x="16" y="5379"/>
                  </a:lnTo>
                  <a:cubicBezTo>
                    <a:pt x="16" y="5384"/>
                    <a:pt x="13" y="5387"/>
                    <a:pt x="8" y="5387"/>
                  </a:cubicBezTo>
                  <a:cubicBezTo>
                    <a:pt x="4" y="5387"/>
                    <a:pt x="0" y="5384"/>
                    <a:pt x="0" y="5379"/>
                  </a:cubicBezTo>
                  <a:lnTo>
                    <a:pt x="0" y="5267"/>
                  </a:lnTo>
                  <a:cubicBezTo>
                    <a:pt x="0" y="5263"/>
                    <a:pt x="4" y="5259"/>
                    <a:pt x="8" y="5259"/>
                  </a:cubicBezTo>
                  <a:cubicBezTo>
                    <a:pt x="13" y="5259"/>
                    <a:pt x="16" y="5263"/>
                    <a:pt x="16" y="5267"/>
                  </a:cubicBezTo>
                  <a:close/>
                  <a:moveTo>
                    <a:pt x="16" y="5443"/>
                  </a:moveTo>
                  <a:lnTo>
                    <a:pt x="128" y="5443"/>
                  </a:lnTo>
                  <a:cubicBezTo>
                    <a:pt x="133" y="5443"/>
                    <a:pt x="136" y="5447"/>
                    <a:pt x="136" y="5451"/>
                  </a:cubicBezTo>
                  <a:cubicBezTo>
                    <a:pt x="136" y="5455"/>
                    <a:pt x="133" y="5459"/>
                    <a:pt x="128" y="5459"/>
                  </a:cubicBezTo>
                  <a:lnTo>
                    <a:pt x="16" y="5459"/>
                  </a:lnTo>
                  <a:cubicBezTo>
                    <a:pt x="12" y="5459"/>
                    <a:pt x="8" y="5455"/>
                    <a:pt x="8" y="5451"/>
                  </a:cubicBezTo>
                  <a:cubicBezTo>
                    <a:pt x="8" y="5447"/>
                    <a:pt x="12" y="5443"/>
                    <a:pt x="16" y="5443"/>
                  </a:cubicBezTo>
                  <a:close/>
                  <a:moveTo>
                    <a:pt x="208" y="5443"/>
                  </a:moveTo>
                  <a:lnTo>
                    <a:pt x="320" y="5443"/>
                  </a:lnTo>
                  <a:cubicBezTo>
                    <a:pt x="325" y="5443"/>
                    <a:pt x="328" y="5447"/>
                    <a:pt x="328" y="5451"/>
                  </a:cubicBezTo>
                  <a:cubicBezTo>
                    <a:pt x="328" y="5455"/>
                    <a:pt x="325" y="5459"/>
                    <a:pt x="320" y="5459"/>
                  </a:cubicBezTo>
                  <a:lnTo>
                    <a:pt x="208" y="5459"/>
                  </a:lnTo>
                  <a:cubicBezTo>
                    <a:pt x="204" y="5459"/>
                    <a:pt x="200" y="5455"/>
                    <a:pt x="200" y="5451"/>
                  </a:cubicBezTo>
                  <a:cubicBezTo>
                    <a:pt x="200" y="5447"/>
                    <a:pt x="204" y="5443"/>
                    <a:pt x="208" y="5443"/>
                  </a:cubicBezTo>
                  <a:close/>
                  <a:moveTo>
                    <a:pt x="400" y="5443"/>
                  </a:moveTo>
                  <a:lnTo>
                    <a:pt x="512" y="5443"/>
                  </a:lnTo>
                  <a:cubicBezTo>
                    <a:pt x="517" y="5443"/>
                    <a:pt x="520" y="5447"/>
                    <a:pt x="520" y="5451"/>
                  </a:cubicBezTo>
                  <a:cubicBezTo>
                    <a:pt x="520" y="5455"/>
                    <a:pt x="517" y="5459"/>
                    <a:pt x="512" y="5459"/>
                  </a:cubicBezTo>
                  <a:lnTo>
                    <a:pt x="400" y="5459"/>
                  </a:lnTo>
                  <a:cubicBezTo>
                    <a:pt x="396" y="5459"/>
                    <a:pt x="392" y="5455"/>
                    <a:pt x="392" y="5451"/>
                  </a:cubicBezTo>
                  <a:cubicBezTo>
                    <a:pt x="392" y="5447"/>
                    <a:pt x="396" y="5443"/>
                    <a:pt x="400" y="5443"/>
                  </a:cubicBezTo>
                  <a:close/>
                  <a:moveTo>
                    <a:pt x="592" y="5443"/>
                  </a:moveTo>
                  <a:lnTo>
                    <a:pt x="704" y="5443"/>
                  </a:lnTo>
                  <a:cubicBezTo>
                    <a:pt x="709" y="5443"/>
                    <a:pt x="712" y="5447"/>
                    <a:pt x="712" y="5451"/>
                  </a:cubicBezTo>
                  <a:cubicBezTo>
                    <a:pt x="712" y="5455"/>
                    <a:pt x="709" y="5459"/>
                    <a:pt x="704" y="5459"/>
                  </a:cubicBezTo>
                  <a:lnTo>
                    <a:pt x="592" y="5459"/>
                  </a:lnTo>
                  <a:cubicBezTo>
                    <a:pt x="588" y="5459"/>
                    <a:pt x="584" y="5455"/>
                    <a:pt x="584" y="5451"/>
                  </a:cubicBezTo>
                  <a:cubicBezTo>
                    <a:pt x="584" y="5447"/>
                    <a:pt x="588" y="5443"/>
                    <a:pt x="592" y="5443"/>
                  </a:cubicBezTo>
                  <a:close/>
                  <a:moveTo>
                    <a:pt x="784" y="5443"/>
                  </a:moveTo>
                  <a:lnTo>
                    <a:pt x="896" y="5443"/>
                  </a:lnTo>
                  <a:cubicBezTo>
                    <a:pt x="901" y="5443"/>
                    <a:pt x="904" y="5447"/>
                    <a:pt x="904" y="5451"/>
                  </a:cubicBezTo>
                  <a:cubicBezTo>
                    <a:pt x="904" y="5455"/>
                    <a:pt x="901" y="5459"/>
                    <a:pt x="896" y="5459"/>
                  </a:cubicBezTo>
                  <a:lnTo>
                    <a:pt x="784" y="5459"/>
                  </a:lnTo>
                  <a:cubicBezTo>
                    <a:pt x="780" y="5459"/>
                    <a:pt x="776" y="5455"/>
                    <a:pt x="776" y="5451"/>
                  </a:cubicBezTo>
                  <a:cubicBezTo>
                    <a:pt x="776" y="5447"/>
                    <a:pt x="780" y="5443"/>
                    <a:pt x="784" y="5443"/>
                  </a:cubicBezTo>
                  <a:close/>
                  <a:moveTo>
                    <a:pt x="976" y="5443"/>
                  </a:moveTo>
                  <a:lnTo>
                    <a:pt x="1088" y="5443"/>
                  </a:lnTo>
                  <a:cubicBezTo>
                    <a:pt x="1093" y="5443"/>
                    <a:pt x="1096" y="5447"/>
                    <a:pt x="1096" y="5451"/>
                  </a:cubicBezTo>
                  <a:cubicBezTo>
                    <a:pt x="1096" y="5455"/>
                    <a:pt x="1093" y="5459"/>
                    <a:pt x="1088" y="5459"/>
                  </a:cubicBezTo>
                  <a:lnTo>
                    <a:pt x="976" y="5459"/>
                  </a:lnTo>
                  <a:cubicBezTo>
                    <a:pt x="972" y="5459"/>
                    <a:pt x="968" y="5455"/>
                    <a:pt x="968" y="5451"/>
                  </a:cubicBezTo>
                  <a:cubicBezTo>
                    <a:pt x="968" y="5447"/>
                    <a:pt x="972" y="5443"/>
                    <a:pt x="976" y="5443"/>
                  </a:cubicBezTo>
                  <a:close/>
                  <a:moveTo>
                    <a:pt x="1168" y="5443"/>
                  </a:moveTo>
                  <a:lnTo>
                    <a:pt x="1280" y="5443"/>
                  </a:lnTo>
                  <a:cubicBezTo>
                    <a:pt x="1285" y="5443"/>
                    <a:pt x="1288" y="5447"/>
                    <a:pt x="1288" y="5451"/>
                  </a:cubicBezTo>
                  <a:cubicBezTo>
                    <a:pt x="1288" y="5455"/>
                    <a:pt x="1285" y="5459"/>
                    <a:pt x="1280" y="5459"/>
                  </a:cubicBezTo>
                  <a:lnTo>
                    <a:pt x="1168" y="5459"/>
                  </a:lnTo>
                  <a:cubicBezTo>
                    <a:pt x="1164" y="5459"/>
                    <a:pt x="1160" y="5455"/>
                    <a:pt x="1160" y="5451"/>
                  </a:cubicBezTo>
                  <a:cubicBezTo>
                    <a:pt x="1160" y="5447"/>
                    <a:pt x="1164" y="5443"/>
                    <a:pt x="1168" y="5443"/>
                  </a:cubicBezTo>
                  <a:close/>
                  <a:moveTo>
                    <a:pt x="1360" y="5443"/>
                  </a:moveTo>
                  <a:lnTo>
                    <a:pt x="1472" y="5443"/>
                  </a:lnTo>
                  <a:cubicBezTo>
                    <a:pt x="1477" y="5443"/>
                    <a:pt x="1480" y="5447"/>
                    <a:pt x="1480" y="5451"/>
                  </a:cubicBezTo>
                  <a:cubicBezTo>
                    <a:pt x="1480" y="5455"/>
                    <a:pt x="1477" y="5459"/>
                    <a:pt x="1472" y="5459"/>
                  </a:cubicBezTo>
                  <a:lnTo>
                    <a:pt x="1360" y="5459"/>
                  </a:lnTo>
                  <a:cubicBezTo>
                    <a:pt x="1356" y="5459"/>
                    <a:pt x="1352" y="5455"/>
                    <a:pt x="1352" y="5451"/>
                  </a:cubicBezTo>
                  <a:cubicBezTo>
                    <a:pt x="1352" y="5447"/>
                    <a:pt x="1356" y="5443"/>
                    <a:pt x="1360" y="5443"/>
                  </a:cubicBezTo>
                  <a:close/>
                  <a:moveTo>
                    <a:pt x="1552" y="5443"/>
                  </a:moveTo>
                  <a:lnTo>
                    <a:pt x="1664" y="5443"/>
                  </a:lnTo>
                  <a:cubicBezTo>
                    <a:pt x="1669" y="5443"/>
                    <a:pt x="1672" y="5447"/>
                    <a:pt x="1672" y="5451"/>
                  </a:cubicBezTo>
                  <a:cubicBezTo>
                    <a:pt x="1672" y="5455"/>
                    <a:pt x="1669" y="5459"/>
                    <a:pt x="1664" y="5459"/>
                  </a:cubicBezTo>
                  <a:lnTo>
                    <a:pt x="1552" y="5459"/>
                  </a:lnTo>
                  <a:cubicBezTo>
                    <a:pt x="1548" y="5459"/>
                    <a:pt x="1544" y="5455"/>
                    <a:pt x="1544" y="5451"/>
                  </a:cubicBezTo>
                  <a:cubicBezTo>
                    <a:pt x="1544" y="5447"/>
                    <a:pt x="1548" y="5443"/>
                    <a:pt x="1552" y="5443"/>
                  </a:cubicBezTo>
                  <a:close/>
                  <a:moveTo>
                    <a:pt x="1744" y="5443"/>
                  </a:moveTo>
                  <a:lnTo>
                    <a:pt x="1823" y="5443"/>
                  </a:lnTo>
                  <a:lnTo>
                    <a:pt x="1815" y="5451"/>
                  </a:lnTo>
                  <a:lnTo>
                    <a:pt x="1815" y="5417"/>
                  </a:lnTo>
                  <a:cubicBezTo>
                    <a:pt x="1815" y="5413"/>
                    <a:pt x="1818" y="5409"/>
                    <a:pt x="1823" y="5409"/>
                  </a:cubicBezTo>
                  <a:cubicBezTo>
                    <a:pt x="1827" y="5409"/>
                    <a:pt x="1831" y="5413"/>
                    <a:pt x="1831" y="5417"/>
                  </a:cubicBezTo>
                  <a:lnTo>
                    <a:pt x="1831" y="5451"/>
                  </a:lnTo>
                  <a:cubicBezTo>
                    <a:pt x="1831" y="5455"/>
                    <a:pt x="1827" y="5459"/>
                    <a:pt x="1823" y="5459"/>
                  </a:cubicBezTo>
                  <a:lnTo>
                    <a:pt x="1744" y="5459"/>
                  </a:lnTo>
                  <a:cubicBezTo>
                    <a:pt x="1740" y="5459"/>
                    <a:pt x="1736" y="5455"/>
                    <a:pt x="1736" y="5451"/>
                  </a:cubicBezTo>
                  <a:cubicBezTo>
                    <a:pt x="1736" y="5447"/>
                    <a:pt x="1740" y="5443"/>
                    <a:pt x="1744" y="5443"/>
                  </a:cubicBezTo>
                  <a:close/>
                  <a:moveTo>
                    <a:pt x="1815" y="5337"/>
                  </a:moveTo>
                  <a:lnTo>
                    <a:pt x="1815" y="5225"/>
                  </a:lnTo>
                  <a:cubicBezTo>
                    <a:pt x="1815" y="5221"/>
                    <a:pt x="1818" y="5217"/>
                    <a:pt x="1823" y="5217"/>
                  </a:cubicBezTo>
                  <a:cubicBezTo>
                    <a:pt x="1827" y="5217"/>
                    <a:pt x="1831" y="5221"/>
                    <a:pt x="1831" y="5225"/>
                  </a:cubicBezTo>
                  <a:lnTo>
                    <a:pt x="1831" y="5337"/>
                  </a:lnTo>
                  <a:cubicBezTo>
                    <a:pt x="1831" y="5341"/>
                    <a:pt x="1827" y="5345"/>
                    <a:pt x="1823" y="5345"/>
                  </a:cubicBezTo>
                  <a:cubicBezTo>
                    <a:pt x="1818" y="5345"/>
                    <a:pt x="1815" y="5341"/>
                    <a:pt x="1815" y="5337"/>
                  </a:cubicBezTo>
                  <a:close/>
                  <a:moveTo>
                    <a:pt x="1815" y="5145"/>
                  </a:moveTo>
                  <a:lnTo>
                    <a:pt x="1815" y="5033"/>
                  </a:lnTo>
                  <a:cubicBezTo>
                    <a:pt x="1815" y="5029"/>
                    <a:pt x="1818" y="5025"/>
                    <a:pt x="1823" y="5025"/>
                  </a:cubicBezTo>
                  <a:cubicBezTo>
                    <a:pt x="1827" y="5025"/>
                    <a:pt x="1831" y="5029"/>
                    <a:pt x="1831" y="5033"/>
                  </a:cubicBezTo>
                  <a:lnTo>
                    <a:pt x="1831" y="5145"/>
                  </a:lnTo>
                  <a:cubicBezTo>
                    <a:pt x="1831" y="5149"/>
                    <a:pt x="1827" y="5153"/>
                    <a:pt x="1823" y="5153"/>
                  </a:cubicBezTo>
                  <a:cubicBezTo>
                    <a:pt x="1818" y="5153"/>
                    <a:pt x="1815" y="5149"/>
                    <a:pt x="1815" y="5145"/>
                  </a:cubicBezTo>
                  <a:close/>
                  <a:moveTo>
                    <a:pt x="1815" y="4953"/>
                  </a:moveTo>
                  <a:lnTo>
                    <a:pt x="1815" y="4841"/>
                  </a:lnTo>
                  <a:cubicBezTo>
                    <a:pt x="1815" y="4837"/>
                    <a:pt x="1818" y="4833"/>
                    <a:pt x="1823" y="4833"/>
                  </a:cubicBezTo>
                  <a:cubicBezTo>
                    <a:pt x="1827" y="4833"/>
                    <a:pt x="1831" y="4837"/>
                    <a:pt x="1831" y="4841"/>
                  </a:cubicBezTo>
                  <a:lnTo>
                    <a:pt x="1831" y="4953"/>
                  </a:lnTo>
                  <a:cubicBezTo>
                    <a:pt x="1831" y="4957"/>
                    <a:pt x="1827" y="4961"/>
                    <a:pt x="1823" y="4961"/>
                  </a:cubicBezTo>
                  <a:cubicBezTo>
                    <a:pt x="1818" y="4961"/>
                    <a:pt x="1815" y="4957"/>
                    <a:pt x="1815" y="4953"/>
                  </a:cubicBezTo>
                  <a:close/>
                  <a:moveTo>
                    <a:pt x="1815" y="4761"/>
                  </a:moveTo>
                  <a:lnTo>
                    <a:pt x="1815" y="4649"/>
                  </a:lnTo>
                  <a:cubicBezTo>
                    <a:pt x="1815" y="4645"/>
                    <a:pt x="1818" y="4641"/>
                    <a:pt x="1823" y="4641"/>
                  </a:cubicBezTo>
                  <a:cubicBezTo>
                    <a:pt x="1827" y="4641"/>
                    <a:pt x="1831" y="4645"/>
                    <a:pt x="1831" y="4649"/>
                  </a:cubicBezTo>
                  <a:lnTo>
                    <a:pt x="1831" y="4761"/>
                  </a:lnTo>
                  <a:cubicBezTo>
                    <a:pt x="1831" y="4765"/>
                    <a:pt x="1827" y="4769"/>
                    <a:pt x="1823" y="4769"/>
                  </a:cubicBezTo>
                  <a:cubicBezTo>
                    <a:pt x="1818" y="4769"/>
                    <a:pt x="1815" y="4765"/>
                    <a:pt x="1815" y="4761"/>
                  </a:cubicBezTo>
                  <a:close/>
                  <a:moveTo>
                    <a:pt x="1815" y="4569"/>
                  </a:moveTo>
                  <a:lnTo>
                    <a:pt x="1815" y="4457"/>
                  </a:lnTo>
                  <a:cubicBezTo>
                    <a:pt x="1815" y="4453"/>
                    <a:pt x="1818" y="4449"/>
                    <a:pt x="1823" y="4449"/>
                  </a:cubicBezTo>
                  <a:cubicBezTo>
                    <a:pt x="1827" y="4449"/>
                    <a:pt x="1831" y="4453"/>
                    <a:pt x="1831" y="4457"/>
                  </a:cubicBezTo>
                  <a:lnTo>
                    <a:pt x="1831" y="4569"/>
                  </a:lnTo>
                  <a:cubicBezTo>
                    <a:pt x="1831" y="4573"/>
                    <a:pt x="1827" y="4577"/>
                    <a:pt x="1823" y="4577"/>
                  </a:cubicBezTo>
                  <a:cubicBezTo>
                    <a:pt x="1818" y="4577"/>
                    <a:pt x="1815" y="4573"/>
                    <a:pt x="1815" y="4569"/>
                  </a:cubicBezTo>
                  <a:close/>
                  <a:moveTo>
                    <a:pt x="1815" y="4377"/>
                  </a:moveTo>
                  <a:lnTo>
                    <a:pt x="1815" y="4265"/>
                  </a:lnTo>
                  <a:cubicBezTo>
                    <a:pt x="1815" y="4261"/>
                    <a:pt x="1818" y="4257"/>
                    <a:pt x="1823" y="4257"/>
                  </a:cubicBezTo>
                  <a:cubicBezTo>
                    <a:pt x="1827" y="4257"/>
                    <a:pt x="1831" y="4261"/>
                    <a:pt x="1831" y="4265"/>
                  </a:cubicBezTo>
                  <a:lnTo>
                    <a:pt x="1831" y="4377"/>
                  </a:lnTo>
                  <a:cubicBezTo>
                    <a:pt x="1831" y="4381"/>
                    <a:pt x="1827" y="4385"/>
                    <a:pt x="1823" y="4385"/>
                  </a:cubicBezTo>
                  <a:cubicBezTo>
                    <a:pt x="1818" y="4385"/>
                    <a:pt x="1815" y="4381"/>
                    <a:pt x="1815" y="4377"/>
                  </a:cubicBezTo>
                  <a:close/>
                  <a:moveTo>
                    <a:pt x="1815" y="4185"/>
                  </a:moveTo>
                  <a:lnTo>
                    <a:pt x="1815" y="4073"/>
                  </a:lnTo>
                  <a:cubicBezTo>
                    <a:pt x="1815" y="4069"/>
                    <a:pt x="1818" y="4065"/>
                    <a:pt x="1823" y="4065"/>
                  </a:cubicBezTo>
                  <a:cubicBezTo>
                    <a:pt x="1827" y="4065"/>
                    <a:pt x="1831" y="4069"/>
                    <a:pt x="1831" y="4073"/>
                  </a:cubicBezTo>
                  <a:lnTo>
                    <a:pt x="1831" y="4185"/>
                  </a:lnTo>
                  <a:cubicBezTo>
                    <a:pt x="1831" y="4189"/>
                    <a:pt x="1827" y="4193"/>
                    <a:pt x="1823" y="4193"/>
                  </a:cubicBezTo>
                  <a:cubicBezTo>
                    <a:pt x="1818" y="4193"/>
                    <a:pt x="1815" y="4189"/>
                    <a:pt x="1815" y="4185"/>
                  </a:cubicBezTo>
                  <a:close/>
                  <a:moveTo>
                    <a:pt x="1815" y="3993"/>
                  </a:moveTo>
                  <a:lnTo>
                    <a:pt x="1815" y="3881"/>
                  </a:lnTo>
                  <a:cubicBezTo>
                    <a:pt x="1815" y="3877"/>
                    <a:pt x="1818" y="3873"/>
                    <a:pt x="1823" y="3873"/>
                  </a:cubicBezTo>
                  <a:cubicBezTo>
                    <a:pt x="1827" y="3873"/>
                    <a:pt x="1831" y="3877"/>
                    <a:pt x="1831" y="3881"/>
                  </a:cubicBezTo>
                  <a:lnTo>
                    <a:pt x="1831" y="3993"/>
                  </a:lnTo>
                  <a:cubicBezTo>
                    <a:pt x="1831" y="3997"/>
                    <a:pt x="1827" y="4001"/>
                    <a:pt x="1823" y="4001"/>
                  </a:cubicBezTo>
                  <a:cubicBezTo>
                    <a:pt x="1818" y="4001"/>
                    <a:pt x="1815" y="3997"/>
                    <a:pt x="1815" y="3993"/>
                  </a:cubicBezTo>
                  <a:close/>
                  <a:moveTo>
                    <a:pt x="1815" y="3801"/>
                  </a:moveTo>
                  <a:lnTo>
                    <a:pt x="1815" y="3689"/>
                  </a:lnTo>
                  <a:cubicBezTo>
                    <a:pt x="1815" y="3685"/>
                    <a:pt x="1818" y="3681"/>
                    <a:pt x="1823" y="3681"/>
                  </a:cubicBezTo>
                  <a:cubicBezTo>
                    <a:pt x="1827" y="3681"/>
                    <a:pt x="1831" y="3685"/>
                    <a:pt x="1831" y="3689"/>
                  </a:cubicBezTo>
                  <a:lnTo>
                    <a:pt x="1831" y="3801"/>
                  </a:lnTo>
                  <a:cubicBezTo>
                    <a:pt x="1831" y="3805"/>
                    <a:pt x="1827" y="3809"/>
                    <a:pt x="1823" y="3809"/>
                  </a:cubicBezTo>
                  <a:cubicBezTo>
                    <a:pt x="1818" y="3809"/>
                    <a:pt x="1815" y="3805"/>
                    <a:pt x="1815" y="3801"/>
                  </a:cubicBezTo>
                  <a:close/>
                  <a:moveTo>
                    <a:pt x="1815" y="3609"/>
                  </a:moveTo>
                  <a:lnTo>
                    <a:pt x="1815" y="3497"/>
                  </a:lnTo>
                  <a:cubicBezTo>
                    <a:pt x="1815" y="3493"/>
                    <a:pt x="1818" y="3489"/>
                    <a:pt x="1823" y="3489"/>
                  </a:cubicBezTo>
                  <a:cubicBezTo>
                    <a:pt x="1827" y="3489"/>
                    <a:pt x="1831" y="3493"/>
                    <a:pt x="1831" y="3497"/>
                  </a:cubicBezTo>
                  <a:lnTo>
                    <a:pt x="1831" y="3609"/>
                  </a:lnTo>
                  <a:cubicBezTo>
                    <a:pt x="1831" y="3613"/>
                    <a:pt x="1827" y="3617"/>
                    <a:pt x="1823" y="3617"/>
                  </a:cubicBezTo>
                  <a:cubicBezTo>
                    <a:pt x="1818" y="3617"/>
                    <a:pt x="1815" y="3613"/>
                    <a:pt x="1815" y="3609"/>
                  </a:cubicBezTo>
                  <a:close/>
                  <a:moveTo>
                    <a:pt x="1815" y="3417"/>
                  </a:moveTo>
                  <a:lnTo>
                    <a:pt x="1815" y="3305"/>
                  </a:lnTo>
                  <a:cubicBezTo>
                    <a:pt x="1815" y="3301"/>
                    <a:pt x="1818" y="3297"/>
                    <a:pt x="1823" y="3297"/>
                  </a:cubicBezTo>
                  <a:cubicBezTo>
                    <a:pt x="1827" y="3297"/>
                    <a:pt x="1831" y="3301"/>
                    <a:pt x="1831" y="3305"/>
                  </a:cubicBezTo>
                  <a:lnTo>
                    <a:pt x="1831" y="3417"/>
                  </a:lnTo>
                  <a:cubicBezTo>
                    <a:pt x="1831" y="3421"/>
                    <a:pt x="1827" y="3425"/>
                    <a:pt x="1823" y="3425"/>
                  </a:cubicBezTo>
                  <a:cubicBezTo>
                    <a:pt x="1818" y="3425"/>
                    <a:pt x="1815" y="3421"/>
                    <a:pt x="1815" y="3417"/>
                  </a:cubicBezTo>
                  <a:close/>
                  <a:moveTo>
                    <a:pt x="1815" y="3225"/>
                  </a:moveTo>
                  <a:lnTo>
                    <a:pt x="1815" y="3113"/>
                  </a:lnTo>
                  <a:cubicBezTo>
                    <a:pt x="1815" y="3109"/>
                    <a:pt x="1818" y="3105"/>
                    <a:pt x="1823" y="3105"/>
                  </a:cubicBezTo>
                  <a:cubicBezTo>
                    <a:pt x="1827" y="3105"/>
                    <a:pt x="1831" y="3109"/>
                    <a:pt x="1831" y="3113"/>
                  </a:cubicBezTo>
                  <a:lnTo>
                    <a:pt x="1831" y="3225"/>
                  </a:lnTo>
                  <a:cubicBezTo>
                    <a:pt x="1831" y="3229"/>
                    <a:pt x="1827" y="3233"/>
                    <a:pt x="1823" y="3233"/>
                  </a:cubicBezTo>
                  <a:cubicBezTo>
                    <a:pt x="1818" y="3233"/>
                    <a:pt x="1815" y="3229"/>
                    <a:pt x="1815" y="3225"/>
                  </a:cubicBezTo>
                  <a:close/>
                  <a:moveTo>
                    <a:pt x="1815" y="3033"/>
                  </a:moveTo>
                  <a:lnTo>
                    <a:pt x="1815" y="2921"/>
                  </a:lnTo>
                  <a:cubicBezTo>
                    <a:pt x="1815" y="2917"/>
                    <a:pt x="1818" y="2913"/>
                    <a:pt x="1823" y="2913"/>
                  </a:cubicBezTo>
                  <a:cubicBezTo>
                    <a:pt x="1827" y="2913"/>
                    <a:pt x="1831" y="2917"/>
                    <a:pt x="1831" y="2921"/>
                  </a:cubicBezTo>
                  <a:lnTo>
                    <a:pt x="1831" y="3033"/>
                  </a:lnTo>
                  <a:cubicBezTo>
                    <a:pt x="1831" y="3037"/>
                    <a:pt x="1827" y="3041"/>
                    <a:pt x="1823" y="3041"/>
                  </a:cubicBezTo>
                  <a:cubicBezTo>
                    <a:pt x="1818" y="3041"/>
                    <a:pt x="1815" y="3037"/>
                    <a:pt x="1815" y="3033"/>
                  </a:cubicBezTo>
                  <a:close/>
                  <a:moveTo>
                    <a:pt x="1815" y="2841"/>
                  </a:moveTo>
                  <a:lnTo>
                    <a:pt x="1815" y="2729"/>
                  </a:lnTo>
                  <a:cubicBezTo>
                    <a:pt x="1815" y="2725"/>
                    <a:pt x="1818" y="2721"/>
                    <a:pt x="1823" y="2721"/>
                  </a:cubicBezTo>
                  <a:cubicBezTo>
                    <a:pt x="1827" y="2721"/>
                    <a:pt x="1831" y="2725"/>
                    <a:pt x="1831" y="2729"/>
                  </a:cubicBezTo>
                  <a:lnTo>
                    <a:pt x="1831" y="2841"/>
                  </a:lnTo>
                  <a:cubicBezTo>
                    <a:pt x="1831" y="2845"/>
                    <a:pt x="1827" y="2849"/>
                    <a:pt x="1823" y="2849"/>
                  </a:cubicBezTo>
                  <a:cubicBezTo>
                    <a:pt x="1818" y="2849"/>
                    <a:pt x="1815" y="2845"/>
                    <a:pt x="1815" y="2841"/>
                  </a:cubicBezTo>
                  <a:close/>
                  <a:moveTo>
                    <a:pt x="1815" y="2649"/>
                  </a:moveTo>
                  <a:lnTo>
                    <a:pt x="1815" y="2537"/>
                  </a:lnTo>
                  <a:cubicBezTo>
                    <a:pt x="1815" y="2533"/>
                    <a:pt x="1818" y="2529"/>
                    <a:pt x="1823" y="2529"/>
                  </a:cubicBezTo>
                  <a:cubicBezTo>
                    <a:pt x="1827" y="2529"/>
                    <a:pt x="1831" y="2533"/>
                    <a:pt x="1831" y="2537"/>
                  </a:cubicBezTo>
                  <a:lnTo>
                    <a:pt x="1831" y="2649"/>
                  </a:lnTo>
                  <a:cubicBezTo>
                    <a:pt x="1831" y="2653"/>
                    <a:pt x="1827" y="2657"/>
                    <a:pt x="1823" y="2657"/>
                  </a:cubicBezTo>
                  <a:cubicBezTo>
                    <a:pt x="1818" y="2657"/>
                    <a:pt x="1815" y="2653"/>
                    <a:pt x="1815" y="2649"/>
                  </a:cubicBezTo>
                  <a:close/>
                  <a:moveTo>
                    <a:pt x="1815" y="2457"/>
                  </a:moveTo>
                  <a:lnTo>
                    <a:pt x="1815" y="2345"/>
                  </a:lnTo>
                  <a:cubicBezTo>
                    <a:pt x="1815" y="2341"/>
                    <a:pt x="1818" y="2337"/>
                    <a:pt x="1823" y="2337"/>
                  </a:cubicBezTo>
                  <a:cubicBezTo>
                    <a:pt x="1827" y="2337"/>
                    <a:pt x="1831" y="2341"/>
                    <a:pt x="1831" y="2345"/>
                  </a:cubicBezTo>
                  <a:lnTo>
                    <a:pt x="1831" y="2457"/>
                  </a:lnTo>
                  <a:cubicBezTo>
                    <a:pt x="1831" y="2461"/>
                    <a:pt x="1827" y="2465"/>
                    <a:pt x="1823" y="2465"/>
                  </a:cubicBezTo>
                  <a:cubicBezTo>
                    <a:pt x="1818" y="2465"/>
                    <a:pt x="1815" y="2461"/>
                    <a:pt x="1815" y="2457"/>
                  </a:cubicBezTo>
                  <a:close/>
                  <a:moveTo>
                    <a:pt x="1815" y="2265"/>
                  </a:moveTo>
                  <a:lnTo>
                    <a:pt x="1815" y="2153"/>
                  </a:lnTo>
                  <a:cubicBezTo>
                    <a:pt x="1815" y="2149"/>
                    <a:pt x="1818" y="2145"/>
                    <a:pt x="1823" y="2145"/>
                  </a:cubicBezTo>
                  <a:cubicBezTo>
                    <a:pt x="1827" y="2145"/>
                    <a:pt x="1831" y="2149"/>
                    <a:pt x="1831" y="2153"/>
                  </a:cubicBezTo>
                  <a:lnTo>
                    <a:pt x="1831" y="2265"/>
                  </a:lnTo>
                  <a:cubicBezTo>
                    <a:pt x="1831" y="2269"/>
                    <a:pt x="1827" y="2273"/>
                    <a:pt x="1823" y="2273"/>
                  </a:cubicBezTo>
                  <a:cubicBezTo>
                    <a:pt x="1818" y="2273"/>
                    <a:pt x="1815" y="2269"/>
                    <a:pt x="1815" y="2265"/>
                  </a:cubicBezTo>
                  <a:close/>
                  <a:moveTo>
                    <a:pt x="1815" y="2073"/>
                  </a:moveTo>
                  <a:lnTo>
                    <a:pt x="1815" y="1961"/>
                  </a:lnTo>
                  <a:cubicBezTo>
                    <a:pt x="1815" y="1957"/>
                    <a:pt x="1818" y="1953"/>
                    <a:pt x="1823" y="1953"/>
                  </a:cubicBezTo>
                  <a:cubicBezTo>
                    <a:pt x="1827" y="1953"/>
                    <a:pt x="1831" y="1957"/>
                    <a:pt x="1831" y="1961"/>
                  </a:cubicBezTo>
                  <a:lnTo>
                    <a:pt x="1831" y="2073"/>
                  </a:lnTo>
                  <a:cubicBezTo>
                    <a:pt x="1831" y="2077"/>
                    <a:pt x="1827" y="2081"/>
                    <a:pt x="1823" y="2081"/>
                  </a:cubicBezTo>
                  <a:cubicBezTo>
                    <a:pt x="1818" y="2081"/>
                    <a:pt x="1815" y="2077"/>
                    <a:pt x="1815" y="2073"/>
                  </a:cubicBezTo>
                  <a:close/>
                  <a:moveTo>
                    <a:pt x="1815" y="1881"/>
                  </a:moveTo>
                  <a:lnTo>
                    <a:pt x="1815" y="1769"/>
                  </a:lnTo>
                  <a:cubicBezTo>
                    <a:pt x="1815" y="1765"/>
                    <a:pt x="1818" y="1761"/>
                    <a:pt x="1823" y="1761"/>
                  </a:cubicBezTo>
                  <a:cubicBezTo>
                    <a:pt x="1827" y="1761"/>
                    <a:pt x="1831" y="1765"/>
                    <a:pt x="1831" y="1769"/>
                  </a:cubicBezTo>
                  <a:lnTo>
                    <a:pt x="1831" y="1881"/>
                  </a:lnTo>
                  <a:cubicBezTo>
                    <a:pt x="1831" y="1885"/>
                    <a:pt x="1827" y="1889"/>
                    <a:pt x="1823" y="1889"/>
                  </a:cubicBezTo>
                  <a:cubicBezTo>
                    <a:pt x="1818" y="1889"/>
                    <a:pt x="1815" y="1885"/>
                    <a:pt x="1815" y="1881"/>
                  </a:cubicBezTo>
                  <a:close/>
                  <a:moveTo>
                    <a:pt x="1815" y="1689"/>
                  </a:moveTo>
                  <a:lnTo>
                    <a:pt x="1815" y="1577"/>
                  </a:lnTo>
                  <a:cubicBezTo>
                    <a:pt x="1815" y="1573"/>
                    <a:pt x="1818" y="1569"/>
                    <a:pt x="1823" y="1569"/>
                  </a:cubicBezTo>
                  <a:cubicBezTo>
                    <a:pt x="1827" y="1569"/>
                    <a:pt x="1831" y="1573"/>
                    <a:pt x="1831" y="1577"/>
                  </a:cubicBezTo>
                  <a:lnTo>
                    <a:pt x="1831" y="1689"/>
                  </a:lnTo>
                  <a:cubicBezTo>
                    <a:pt x="1831" y="1693"/>
                    <a:pt x="1827" y="1697"/>
                    <a:pt x="1823" y="1697"/>
                  </a:cubicBezTo>
                  <a:cubicBezTo>
                    <a:pt x="1818" y="1697"/>
                    <a:pt x="1815" y="1693"/>
                    <a:pt x="1815" y="1689"/>
                  </a:cubicBezTo>
                  <a:close/>
                  <a:moveTo>
                    <a:pt x="1815" y="1497"/>
                  </a:moveTo>
                  <a:lnTo>
                    <a:pt x="1815" y="1385"/>
                  </a:lnTo>
                  <a:cubicBezTo>
                    <a:pt x="1815" y="1381"/>
                    <a:pt x="1818" y="1377"/>
                    <a:pt x="1823" y="1377"/>
                  </a:cubicBezTo>
                  <a:cubicBezTo>
                    <a:pt x="1827" y="1377"/>
                    <a:pt x="1831" y="1381"/>
                    <a:pt x="1831" y="1385"/>
                  </a:cubicBezTo>
                  <a:lnTo>
                    <a:pt x="1831" y="1497"/>
                  </a:lnTo>
                  <a:cubicBezTo>
                    <a:pt x="1831" y="1501"/>
                    <a:pt x="1827" y="1505"/>
                    <a:pt x="1823" y="1505"/>
                  </a:cubicBezTo>
                  <a:cubicBezTo>
                    <a:pt x="1818" y="1505"/>
                    <a:pt x="1815" y="1501"/>
                    <a:pt x="1815" y="1497"/>
                  </a:cubicBezTo>
                  <a:close/>
                  <a:moveTo>
                    <a:pt x="1815" y="1305"/>
                  </a:moveTo>
                  <a:lnTo>
                    <a:pt x="1815" y="1193"/>
                  </a:lnTo>
                  <a:cubicBezTo>
                    <a:pt x="1815" y="1189"/>
                    <a:pt x="1818" y="1185"/>
                    <a:pt x="1823" y="1185"/>
                  </a:cubicBezTo>
                  <a:cubicBezTo>
                    <a:pt x="1827" y="1185"/>
                    <a:pt x="1831" y="1189"/>
                    <a:pt x="1831" y="1193"/>
                  </a:cubicBezTo>
                  <a:lnTo>
                    <a:pt x="1831" y="1305"/>
                  </a:lnTo>
                  <a:cubicBezTo>
                    <a:pt x="1831" y="1309"/>
                    <a:pt x="1827" y="1313"/>
                    <a:pt x="1823" y="1313"/>
                  </a:cubicBezTo>
                  <a:cubicBezTo>
                    <a:pt x="1818" y="1313"/>
                    <a:pt x="1815" y="1309"/>
                    <a:pt x="1815" y="1305"/>
                  </a:cubicBezTo>
                  <a:close/>
                  <a:moveTo>
                    <a:pt x="1815" y="1113"/>
                  </a:moveTo>
                  <a:lnTo>
                    <a:pt x="1815" y="1001"/>
                  </a:lnTo>
                  <a:cubicBezTo>
                    <a:pt x="1815" y="997"/>
                    <a:pt x="1818" y="993"/>
                    <a:pt x="1823" y="993"/>
                  </a:cubicBezTo>
                  <a:cubicBezTo>
                    <a:pt x="1827" y="993"/>
                    <a:pt x="1831" y="997"/>
                    <a:pt x="1831" y="1001"/>
                  </a:cubicBezTo>
                  <a:lnTo>
                    <a:pt x="1831" y="1113"/>
                  </a:lnTo>
                  <a:cubicBezTo>
                    <a:pt x="1831" y="1117"/>
                    <a:pt x="1827" y="1121"/>
                    <a:pt x="1823" y="1121"/>
                  </a:cubicBezTo>
                  <a:cubicBezTo>
                    <a:pt x="1818" y="1121"/>
                    <a:pt x="1815" y="1117"/>
                    <a:pt x="1815" y="1113"/>
                  </a:cubicBezTo>
                  <a:close/>
                  <a:moveTo>
                    <a:pt x="1815" y="921"/>
                  </a:moveTo>
                  <a:lnTo>
                    <a:pt x="1815" y="809"/>
                  </a:lnTo>
                  <a:cubicBezTo>
                    <a:pt x="1815" y="805"/>
                    <a:pt x="1818" y="801"/>
                    <a:pt x="1823" y="801"/>
                  </a:cubicBezTo>
                  <a:cubicBezTo>
                    <a:pt x="1827" y="801"/>
                    <a:pt x="1831" y="805"/>
                    <a:pt x="1831" y="809"/>
                  </a:cubicBezTo>
                  <a:lnTo>
                    <a:pt x="1831" y="921"/>
                  </a:lnTo>
                  <a:cubicBezTo>
                    <a:pt x="1831" y="925"/>
                    <a:pt x="1827" y="929"/>
                    <a:pt x="1823" y="929"/>
                  </a:cubicBezTo>
                  <a:cubicBezTo>
                    <a:pt x="1818" y="929"/>
                    <a:pt x="1815" y="925"/>
                    <a:pt x="1815" y="921"/>
                  </a:cubicBezTo>
                  <a:close/>
                  <a:moveTo>
                    <a:pt x="1815" y="729"/>
                  </a:moveTo>
                  <a:lnTo>
                    <a:pt x="1815" y="617"/>
                  </a:lnTo>
                  <a:cubicBezTo>
                    <a:pt x="1815" y="613"/>
                    <a:pt x="1818" y="609"/>
                    <a:pt x="1823" y="609"/>
                  </a:cubicBezTo>
                  <a:cubicBezTo>
                    <a:pt x="1827" y="609"/>
                    <a:pt x="1831" y="613"/>
                    <a:pt x="1831" y="617"/>
                  </a:cubicBezTo>
                  <a:lnTo>
                    <a:pt x="1831" y="729"/>
                  </a:lnTo>
                  <a:cubicBezTo>
                    <a:pt x="1831" y="733"/>
                    <a:pt x="1827" y="737"/>
                    <a:pt x="1823" y="737"/>
                  </a:cubicBezTo>
                  <a:cubicBezTo>
                    <a:pt x="1818" y="737"/>
                    <a:pt x="1815" y="733"/>
                    <a:pt x="1815" y="729"/>
                  </a:cubicBezTo>
                  <a:close/>
                  <a:moveTo>
                    <a:pt x="1815" y="537"/>
                  </a:moveTo>
                  <a:lnTo>
                    <a:pt x="1815" y="425"/>
                  </a:lnTo>
                  <a:cubicBezTo>
                    <a:pt x="1815" y="421"/>
                    <a:pt x="1818" y="417"/>
                    <a:pt x="1823" y="417"/>
                  </a:cubicBezTo>
                  <a:cubicBezTo>
                    <a:pt x="1827" y="417"/>
                    <a:pt x="1831" y="421"/>
                    <a:pt x="1831" y="425"/>
                  </a:cubicBezTo>
                  <a:lnTo>
                    <a:pt x="1831" y="537"/>
                  </a:lnTo>
                  <a:cubicBezTo>
                    <a:pt x="1831" y="541"/>
                    <a:pt x="1827" y="545"/>
                    <a:pt x="1823" y="545"/>
                  </a:cubicBezTo>
                  <a:cubicBezTo>
                    <a:pt x="1818" y="545"/>
                    <a:pt x="1815" y="541"/>
                    <a:pt x="1815" y="537"/>
                  </a:cubicBezTo>
                  <a:close/>
                  <a:moveTo>
                    <a:pt x="1815" y="345"/>
                  </a:moveTo>
                  <a:lnTo>
                    <a:pt x="1815" y="233"/>
                  </a:lnTo>
                  <a:cubicBezTo>
                    <a:pt x="1815" y="229"/>
                    <a:pt x="1818" y="225"/>
                    <a:pt x="1823" y="225"/>
                  </a:cubicBezTo>
                  <a:cubicBezTo>
                    <a:pt x="1827" y="225"/>
                    <a:pt x="1831" y="229"/>
                    <a:pt x="1831" y="233"/>
                  </a:cubicBezTo>
                  <a:lnTo>
                    <a:pt x="1831" y="345"/>
                  </a:lnTo>
                  <a:cubicBezTo>
                    <a:pt x="1831" y="349"/>
                    <a:pt x="1827" y="353"/>
                    <a:pt x="1823" y="353"/>
                  </a:cubicBezTo>
                  <a:cubicBezTo>
                    <a:pt x="1818" y="353"/>
                    <a:pt x="1815" y="349"/>
                    <a:pt x="1815" y="345"/>
                  </a:cubicBezTo>
                  <a:close/>
                  <a:moveTo>
                    <a:pt x="1815" y="153"/>
                  </a:moveTo>
                  <a:lnTo>
                    <a:pt x="1815" y="41"/>
                  </a:lnTo>
                  <a:cubicBezTo>
                    <a:pt x="1815" y="37"/>
                    <a:pt x="1818" y="33"/>
                    <a:pt x="1823" y="33"/>
                  </a:cubicBezTo>
                  <a:cubicBezTo>
                    <a:pt x="1827" y="33"/>
                    <a:pt x="1831" y="37"/>
                    <a:pt x="1831" y="41"/>
                  </a:cubicBezTo>
                  <a:lnTo>
                    <a:pt x="1831" y="153"/>
                  </a:lnTo>
                  <a:cubicBezTo>
                    <a:pt x="1831" y="157"/>
                    <a:pt x="1827" y="161"/>
                    <a:pt x="1823" y="161"/>
                  </a:cubicBezTo>
                  <a:cubicBezTo>
                    <a:pt x="1818" y="161"/>
                    <a:pt x="1815" y="157"/>
                    <a:pt x="1815" y="153"/>
                  </a:cubicBezTo>
                  <a:close/>
                  <a:moveTo>
                    <a:pt x="1775" y="16"/>
                  </a:moveTo>
                  <a:lnTo>
                    <a:pt x="1663" y="16"/>
                  </a:lnTo>
                  <a:cubicBezTo>
                    <a:pt x="1659" y="16"/>
                    <a:pt x="1655" y="13"/>
                    <a:pt x="1655" y="8"/>
                  </a:cubicBezTo>
                  <a:cubicBezTo>
                    <a:pt x="1655" y="4"/>
                    <a:pt x="1659" y="0"/>
                    <a:pt x="1663" y="0"/>
                  </a:cubicBezTo>
                  <a:lnTo>
                    <a:pt x="1775" y="0"/>
                  </a:lnTo>
                  <a:cubicBezTo>
                    <a:pt x="1779" y="0"/>
                    <a:pt x="1783" y="4"/>
                    <a:pt x="1783" y="8"/>
                  </a:cubicBezTo>
                  <a:cubicBezTo>
                    <a:pt x="1783" y="13"/>
                    <a:pt x="1779" y="16"/>
                    <a:pt x="1775" y="16"/>
                  </a:cubicBezTo>
                  <a:close/>
                  <a:moveTo>
                    <a:pt x="1583" y="16"/>
                  </a:moveTo>
                  <a:lnTo>
                    <a:pt x="1471" y="16"/>
                  </a:lnTo>
                  <a:cubicBezTo>
                    <a:pt x="1467" y="16"/>
                    <a:pt x="1463" y="13"/>
                    <a:pt x="1463" y="8"/>
                  </a:cubicBezTo>
                  <a:cubicBezTo>
                    <a:pt x="1463" y="4"/>
                    <a:pt x="1467" y="0"/>
                    <a:pt x="1471" y="0"/>
                  </a:cubicBezTo>
                  <a:lnTo>
                    <a:pt x="1583" y="0"/>
                  </a:lnTo>
                  <a:cubicBezTo>
                    <a:pt x="1587" y="0"/>
                    <a:pt x="1591" y="4"/>
                    <a:pt x="1591" y="8"/>
                  </a:cubicBezTo>
                  <a:cubicBezTo>
                    <a:pt x="1591" y="13"/>
                    <a:pt x="1587" y="16"/>
                    <a:pt x="1583" y="16"/>
                  </a:cubicBezTo>
                  <a:close/>
                  <a:moveTo>
                    <a:pt x="1391" y="16"/>
                  </a:moveTo>
                  <a:lnTo>
                    <a:pt x="1321" y="16"/>
                  </a:lnTo>
                  <a:cubicBezTo>
                    <a:pt x="1317" y="16"/>
                    <a:pt x="1313" y="13"/>
                    <a:pt x="1313" y="8"/>
                  </a:cubicBezTo>
                  <a:cubicBezTo>
                    <a:pt x="1313" y="4"/>
                    <a:pt x="1317" y="0"/>
                    <a:pt x="1321" y="0"/>
                  </a:cubicBezTo>
                  <a:lnTo>
                    <a:pt x="1391" y="0"/>
                  </a:lnTo>
                  <a:cubicBezTo>
                    <a:pt x="1395" y="0"/>
                    <a:pt x="1399" y="4"/>
                    <a:pt x="1399" y="8"/>
                  </a:cubicBezTo>
                  <a:cubicBezTo>
                    <a:pt x="1399" y="13"/>
                    <a:pt x="1395" y="16"/>
                    <a:pt x="1391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232">
              <a:extLst>
                <a:ext uri="{FF2B5EF4-FFF2-40B4-BE49-F238E27FC236}">
                  <a16:creationId xmlns="" xmlns:a16="http://schemas.microsoft.com/office/drawing/2014/main" id="{E0DF7A4D-8A9A-4926-9645-4D832C6B7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1488"/>
              <a:ext cx="563" cy="125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33">
              <a:extLst>
                <a:ext uri="{FF2B5EF4-FFF2-40B4-BE49-F238E27FC236}">
                  <a16:creationId xmlns="" xmlns:a16="http://schemas.microsoft.com/office/drawing/2014/main" id="{147D33B3-BA64-4A11-995B-E03AAD445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1477"/>
              <a:ext cx="43" cy="3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234">
              <a:extLst>
                <a:ext uri="{FF2B5EF4-FFF2-40B4-BE49-F238E27FC236}">
                  <a16:creationId xmlns="" xmlns:a16="http://schemas.microsoft.com/office/drawing/2014/main" id="{3AE8B404-FD66-40F9-BD81-52F821C4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479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35 w 35"/>
                <a:gd name="T3" fmla="*/ 13 h 27"/>
                <a:gd name="T4" fmla="*/ 0 w 35"/>
                <a:gd name="T5" fmla="*/ 27 h 27"/>
                <a:gd name="T6" fmla="*/ 0 w 35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35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235">
              <a:extLst>
                <a:ext uri="{FF2B5EF4-FFF2-40B4-BE49-F238E27FC236}">
                  <a16:creationId xmlns="" xmlns:a16="http://schemas.microsoft.com/office/drawing/2014/main" id="{1B3E0D9C-A711-4622-8F1C-F61C7773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1477"/>
              <a:ext cx="43" cy="3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236">
              <a:extLst>
                <a:ext uri="{FF2B5EF4-FFF2-40B4-BE49-F238E27FC236}">
                  <a16:creationId xmlns="" xmlns:a16="http://schemas.microsoft.com/office/drawing/2014/main" id="{D0DCC31E-0683-40B0-BB93-6C34E113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1477"/>
              <a:ext cx="44" cy="3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237">
              <a:extLst>
                <a:ext uri="{FF2B5EF4-FFF2-40B4-BE49-F238E27FC236}">
                  <a16:creationId xmlns="" xmlns:a16="http://schemas.microsoft.com/office/drawing/2014/main" id="{045522D0-2268-4E77-B276-62C34EB27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1479"/>
              <a:ext cx="36" cy="27"/>
            </a:xfrm>
            <a:custGeom>
              <a:avLst/>
              <a:gdLst>
                <a:gd name="T0" fmla="*/ 36 w 36"/>
                <a:gd name="T1" fmla="*/ 27 h 27"/>
                <a:gd name="T2" fmla="*/ 0 w 36"/>
                <a:gd name="T3" fmla="*/ 13 h 27"/>
                <a:gd name="T4" fmla="*/ 36 w 36"/>
                <a:gd name="T5" fmla="*/ 0 h 27"/>
                <a:gd name="T6" fmla="*/ 36 w 36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lnTo>
                    <a:pt x="0" y="13"/>
                  </a:lnTo>
                  <a:lnTo>
                    <a:pt x="36" y="0"/>
                  </a:lnTo>
                  <a:lnTo>
                    <a:pt x="3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1238">
              <a:extLst>
                <a:ext uri="{FF2B5EF4-FFF2-40B4-BE49-F238E27FC236}">
                  <a16:creationId xmlns="" xmlns:a16="http://schemas.microsoft.com/office/drawing/2014/main" id="{E4755916-3178-42BB-B994-3A498200C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1477"/>
              <a:ext cx="44" cy="3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239">
              <a:extLst>
                <a:ext uri="{FF2B5EF4-FFF2-40B4-BE49-F238E27FC236}">
                  <a16:creationId xmlns="" xmlns:a16="http://schemas.microsoft.com/office/drawing/2014/main" id="{F3EAC78A-52E1-41CF-A1BF-AF847AEB4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9" y="1483"/>
              <a:ext cx="556" cy="1244"/>
            </a:xfrm>
            <a:custGeom>
              <a:avLst/>
              <a:gdLst>
                <a:gd name="T0" fmla="*/ 317 w 1830"/>
                <a:gd name="T1" fmla="*/ 16 h 5458"/>
                <a:gd name="T2" fmla="*/ 13 w 1830"/>
                <a:gd name="T3" fmla="*/ 16 h 5458"/>
                <a:gd name="T4" fmla="*/ 8 w 1830"/>
                <a:gd name="T5" fmla="*/ 202 h 5458"/>
                <a:gd name="T6" fmla="*/ 0 w 1830"/>
                <a:gd name="T7" fmla="*/ 386 h 5458"/>
                <a:gd name="T8" fmla="*/ 0 w 1830"/>
                <a:gd name="T9" fmla="*/ 466 h 5458"/>
                <a:gd name="T10" fmla="*/ 8 w 1830"/>
                <a:gd name="T11" fmla="*/ 650 h 5458"/>
                <a:gd name="T12" fmla="*/ 16 w 1830"/>
                <a:gd name="T13" fmla="*/ 850 h 5458"/>
                <a:gd name="T14" fmla="*/ 16 w 1830"/>
                <a:gd name="T15" fmla="*/ 1234 h 5458"/>
                <a:gd name="T16" fmla="*/ 16 w 1830"/>
                <a:gd name="T17" fmla="*/ 1538 h 5458"/>
                <a:gd name="T18" fmla="*/ 8 w 1830"/>
                <a:gd name="T19" fmla="*/ 1738 h 5458"/>
                <a:gd name="T20" fmla="*/ 0 w 1830"/>
                <a:gd name="T21" fmla="*/ 1922 h 5458"/>
                <a:gd name="T22" fmla="*/ 0 w 1830"/>
                <a:gd name="T23" fmla="*/ 2002 h 5458"/>
                <a:gd name="T24" fmla="*/ 8 w 1830"/>
                <a:gd name="T25" fmla="*/ 2186 h 5458"/>
                <a:gd name="T26" fmla="*/ 16 w 1830"/>
                <a:gd name="T27" fmla="*/ 2386 h 5458"/>
                <a:gd name="T28" fmla="*/ 16 w 1830"/>
                <a:gd name="T29" fmla="*/ 2770 h 5458"/>
                <a:gd name="T30" fmla="*/ 16 w 1830"/>
                <a:gd name="T31" fmla="*/ 3074 h 5458"/>
                <a:gd name="T32" fmla="*/ 8 w 1830"/>
                <a:gd name="T33" fmla="*/ 3274 h 5458"/>
                <a:gd name="T34" fmla="*/ 0 w 1830"/>
                <a:gd name="T35" fmla="*/ 3458 h 5458"/>
                <a:gd name="T36" fmla="*/ 0 w 1830"/>
                <a:gd name="T37" fmla="*/ 3538 h 5458"/>
                <a:gd name="T38" fmla="*/ 8 w 1830"/>
                <a:gd name="T39" fmla="*/ 3722 h 5458"/>
                <a:gd name="T40" fmla="*/ 16 w 1830"/>
                <a:gd name="T41" fmla="*/ 3922 h 5458"/>
                <a:gd name="T42" fmla="*/ 16 w 1830"/>
                <a:gd name="T43" fmla="*/ 4306 h 5458"/>
                <a:gd name="T44" fmla="*/ 16 w 1830"/>
                <a:gd name="T45" fmla="*/ 4610 h 5458"/>
                <a:gd name="T46" fmla="*/ 8 w 1830"/>
                <a:gd name="T47" fmla="*/ 4810 h 5458"/>
                <a:gd name="T48" fmla="*/ 0 w 1830"/>
                <a:gd name="T49" fmla="*/ 4994 h 5458"/>
                <a:gd name="T50" fmla="*/ 0 w 1830"/>
                <a:gd name="T51" fmla="*/ 5074 h 5458"/>
                <a:gd name="T52" fmla="*/ 8 w 1830"/>
                <a:gd name="T53" fmla="*/ 5258 h 5458"/>
                <a:gd name="T54" fmla="*/ 16 w 1830"/>
                <a:gd name="T55" fmla="*/ 5442 h 5458"/>
                <a:gd name="T56" fmla="*/ 400 w 1830"/>
                <a:gd name="T57" fmla="*/ 5442 h 5458"/>
                <a:gd name="T58" fmla="*/ 704 w 1830"/>
                <a:gd name="T59" fmla="*/ 5442 h 5458"/>
                <a:gd name="T60" fmla="*/ 904 w 1830"/>
                <a:gd name="T61" fmla="*/ 5450 h 5458"/>
                <a:gd name="T62" fmla="*/ 1088 w 1830"/>
                <a:gd name="T63" fmla="*/ 5458 h 5458"/>
                <a:gd name="T64" fmla="*/ 1168 w 1830"/>
                <a:gd name="T65" fmla="*/ 5458 h 5458"/>
                <a:gd name="T66" fmla="*/ 1352 w 1830"/>
                <a:gd name="T67" fmla="*/ 5450 h 5458"/>
                <a:gd name="T68" fmla="*/ 1552 w 1830"/>
                <a:gd name="T69" fmla="*/ 5442 h 5458"/>
                <a:gd name="T70" fmla="*/ 1822 w 1830"/>
                <a:gd name="T71" fmla="*/ 5458 h 5458"/>
                <a:gd name="T72" fmla="*/ 1830 w 1830"/>
                <a:gd name="T73" fmla="*/ 5336 h 5458"/>
                <a:gd name="T74" fmla="*/ 1822 w 1830"/>
                <a:gd name="T75" fmla="*/ 5152 h 5458"/>
                <a:gd name="T76" fmla="*/ 1814 w 1830"/>
                <a:gd name="T77" fmla="*/ 4952 h 5458"/>
                <a:gd name="T78" fmla="*/ 1814 w 1830"/>
                <a:gd name="T79" fmla="*/ 4568 h 5458"/>
                <a:gd name="T80" fmla="*/ 1814 w 1830"/>
                <a:gd name="T81" fmla="*/ 4264 h 5458"/>
                <a:gd name="T82" fmla="*/ 1822 w 1830"/>
                <a:gd name="T83" fmla="*/ 4064 h 5458"/>
                <a:gd name="T84" fmla="*/ 1830 w 1830"/>
                <a:gd name="T85" fmla="*/ 3880 h 5458"/>
                <a:gd name="T86" fmla="*/ 1830 w 1830"/>
                <a:gd name="T87" fmla="*/ 3800 h 5458"/>
                <a:gd name="T88" fmla="*/ 1822 w 1830"/>
                <a:gd name="T89" fmla="*/ 3616 h 5458"/>
                <a:gd name="T90" fmla="*/ 1814 w 1830"/>
                <a:gd name="T91" fmla="*/ 3416 h 5458"/>
                <a:gd name="T92" fmla="*/ 1814 w 1830"/>
                <a:gd name="T93" fmla="*/ 3032 h 5458"/>
                <a:gd name="T94" fmla="*/ 1814 w 1830"/>
                <a:gd name="T95" fmla="*/ 2728 h 5458"/>
                <a:gd name="T96" fmla="*/ 1822 w 1830"/>
                <a:gd name="T97" fmla="*/ 2528 h 5458"/>
                <a:gd name="T98" fmla="*/ 1830 w 1830"/>
                <a:gd name="T99" fmla="*/ 2344 h 5458"/>
                <a:gd name="T100" fmla="*/ 1830 w 1830"/>
                <a:gd name="T101" fmla="*/ 2264 h 5458"/>
                <a:gd name="T102" fmla="*/ 1822 w 1830"/>
                <a:gd name="T103" fmla="*/ 2080 h 5458"/>
                <a:gd name="T104" fmla="*/ 1814 w 1830"/>
                <a:gd name="T105" fmla="*/ 1880 h 5458"/>
                <a:gd name="T106" fmla="*/ 1814 w 1830"/>
                <a:gd name="T107" fmla="*/ 1496 h 5458"/>
                <a:gd name="T108" fmla="*/ 1814 w 1830"/>
                <a:gd name="T109" fmla="*/ 1192 h 5458"/>
                <a:gd name="T110" fmla="*/ 1822 w 1830"/>
                <a:gd name="T111" fmla="*/ 992 h 5458"/>
                <a:gd name="T112" fmla="*/ 1830 w 1830"/>
                <a:gd name="T113" fmla="*/ 808 h 5458"/>
                <a:gd name="T114" fmla="*/ 1830 w 1830"/>
                <a:gd name="T115" fmla="*/ 728 h 5458"/>
                <a:gd name="T116" fmla="*/ 1822 w 1830"/>
                <a:gd name="T117" fmla="*/ 544 h 5458"/>
                <a:gd name="T118" fmla="*/ 1814 w 1830"/>
                <a:gd name="T119" fmla="*/ 344 h 5458"/>
                <a:gd name="T120" fmla="*/ 1774 w 1830"/>
                <a:gd name="T121" fmla="*/ 16 h 5458"/>
                <a:gd name="T122" fmla="*/ 1470 w 1830"/>
                <a:gd name="T123" fmla="*/ 16 h 5458"/>
                <a:gd name="T124" fmla="*/ 1312 w 1830"/>
                <a:gd name="T125" fmla="*/ 8 h 5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0" h="5458">
                  <a:moveTo>
                    <a:pt x="509" y="16"/>
                  </a:moveTo>
                  <a:lnTo>
                    <a:pt x="397" y="16"/>
                  </a:lnTo>
                  <a:cubicBezTo>
                    <a:pt x="393" y="16"/>
                    <a:pt x="389" y="12"/>
                    <a:pt x="389" y="8"/>
                  </a:cubicBezTo>
                  <a:cubicBezTo>
                    <a:pt x="389" y="3"/>
                    <a:pt x="393" y="0"/>
                    <a:pt x="397" y="0"/>
                  </a:cubicBezTo>
                  <a:lnTo>
                    <a:pt x="509" y="0"/>
                  </a:lnTo>
                  <a:cubicBezTo>
                    <a:pt x="513" y="0"/>
                    <a:pt x="517" y="3"/>
                    <a:pt x="517" y="8"/>
                  </a:cubicBezTo>
                  <a:cubicBezTo>
                    <a:pt x="517" y="12"/>
                    <a:pt x="513" y="16"/>
                    <a:pt x="509" y="16"/>
                  </a:cubicBezTo>
                  <a:close/>
                  <a:moveTo>
                    <a:pt x="317" y="16"/>
                  </a:moveTo>
                  <a:lnTo>
                    <a:pt x="205" y="16"/>
                  </a:lnTo>
                  <a:cubicBezTo>
                    <a:pt x="201" y="16"/>
                    <a:pt x="197" y="12"/>
                    <a:pt x="197" y="8"/>
                  </a:cubicBezTo>
                  <a:cubicBezTo>
                    <a:pt x="197" y="3"/>
                    <a:pt x="201" y="0"/>
                    <a:pt x="205" y="0"/>
                  </a:cubicBezTo>
                  <a:lnTo>
                    <a:pt x="317" y="0"/>
                  </a:lnTo>
                  <a:cubicBezTo>
                    <a:pt x="321" y="0"/>
                    <a:pt x="325" y="3"/>
                    <a:pt x="325" y="8"/>
                  </a:cubicBezTo>
                  <a:cubicBezTo>
                    <a:pt x="325" y="12"/>
                    <a:pt x="321" y="16"/>
                    <a:pt x="317" y="16"/>
                  </a:cubicBezTo>
                  <a:close/>
                  <a:moveTo>
                    <a:pt x="125" y="16"/>
                  </a:moveTo>
                  <a:lnTo>
                    <a:pt x="13" y="16"/>
                  </a:lnTo>
                  <a:cubicBezTo>
                    <a:pt x="9" y="16"/>
                    <a:pt x="5" y="12"/>
                    <a:pt x="5" y="8"/>
                  </a:cubicBezTo>
                  <a:cubicBezTo>
                    <a:pt x="5" y="3"/>
                    <a:pt x="9" y="0"/>
                    <a:pt x="13" y="0"/>
                  </a:cubicBezTo>
                  <a:lnTo>
                    <a:pt x="125" y="0"/>
                  </a:lnTo>
                  <a:cubicBezTo>
                    <a:pt x="129" y="0"/>
                    <a:pt x="133" y="3"/>
                    <a:pt x="133" y="8"/>
                  </a:cubicBezTo>
                  <a:cubicBezTo>
                    <a:pt x="133" y="12"/>
                    <a:pt x="129" y="16"/>
                    <a:pt x="125" y="16"/>
                  </a:cubicBezTo>
                  <a:close/>
                  <a:moveTo>
                    <a:pt x="16" y="82"/>
                  </a:moveTo>
                  <a:lnTo>
                    <a:pt x="16" y="194"/>
                  </a:lnTo>
                  <a:cubicBezTo>
                    <a:pt x="16" y="199"/>
                    <a:pt x="12" y="202"/>
                    <a:pt x="8" y="202"/>
                  </a:cubicBezTo>
                  <a:cubicBezTo>
                    <a:pt x="3" y="202"/>
                    <a:pt x="0" y="199"/>
                    <a:pt x="0" y="194"/>
                  </a:cubicBezTo>
                  <a:lnTo>
                    <a:pt x="0" y="82"/>
                  </a:lnTo>
                  <a:cubicBezTo>
                    <a:pt x="0" y="78"/>
                    <a:pt x="3" y="74"/>
                    <a:pt x="8" y="74"/>
                  </a:cubicBezTo>
                  <a:cubicBezTo>
                    <a:pt x="12" y="74"/>
                    <a:pt x="16" y="78"/>
                    <a:pt x="16" y="82"/>
                  </a:cubicBezTo>
                  <a:close/>
                  <a:moveTo>
                    <a:pt x="16" y="274"/>
                  </a:moveTo>
                  <a:lnTo>
                    <a:pt x="16" y="386"/>
                  </a:lnTo>
                  <a:cubicBezTo>
                    <a:pt x="16" y="391"/>
                    <a:pt x="12" y="394"/>
                    <a:pt x="8" y="394"/>
                  </a:cubicBezTo>
                  <a:cubicBezTo>
                    <a:pt x="3" y="394"/>
                    <a:pt x="0" y="391"/>
                    <a:pt x="0" y="386"/>
                  </a:cubicBezTo>
                  <a:lnTo>
                    <a:pt x="0" y="274"/>
                  </a:lnTo>
                  <a:cubicBezTo>
                    <a:pt x="0" y="270"/>
                    <a:pt x="3" y="266"/>
                    <a:pt x="8" y="266"/>
                  </a:cubicBezTo>
                  <a:cubicBezTo>
                    <a:pt x="12" y="266"/>
                    <a:pt x="16" y="270"/>
                    <a:pt x="16" y="274"/>
                  </a:cubicBezTo>
                  <a:close/>
                  <a:moveTo>
                    <a:pt x="16" y="466"/>
                  </a:moveTo>
                  <a:lnTo>
                    <a:pt x="16" y="578"/>
                  </a:lnTo>
                  <a:cubicBezTo>
                    <a:pt x="16" y="583"/>
                    <a:pt x="12" y="586"/>
                    <a:pt x="8" y="586"/>
                  </a:cubicBezTo>
                  <a:cubicBezTo>
                    <a:pt x="3" y="586"/>
                    <a:pt x="0" y="583"/>
                    <a:pt x="0" y="578"/>
                  </a:cubicBezTo>
                  <a:lnTo>
                    <a:pt x="0" y="466"/>
                  </a:lnTo>
                  <a:cubicBezTo>
                    <a:pt x="0" y="462"/>
                    <a:pt x="3" y="458"/>
                    <a:pt x="8" y="458"/>
                  </a:cubicBezTo>
                  <a:cubicBezTo>
                    <a:pt x="12" y="458"/>
                    <a:pt x="16" y="462"/>
                    <a:pt x="16" y="466"/>
                  </a:cubicBezTo>
                  <a:close/>
                  <a:moveTo>
                    <a:pt x="16" y="658"/>
                  </a:moveTo>
                  <a:lnTo>
                    <a:pt x="16" y="770"/>
                  </a:lnTo>
                  <a:cubicBezTo>
                    <a:pt x="16" y="775"/>
                    <a:pt x="12" y="778"/>
                    <a:pt x="8" y="778"/>
                  </a:cubicBezTo>
                  <a:cubicBezTo>
                    <a:pt x="3" y="778"/>
                    <a:pt x="0" y="775"/>
                    <a:pt x="0" y="770"/>
                  </a:cubicBezTo>
                  <a:lnTo>
                    <a:pt x="0" y="658"/>
                  </a:lnTo>
                  <a:cubicBezTo>
                    <a:pt x="0" y="654"/>
                    <a:pt x="3" y="650"/>
                    <a:pt x="8" y="650"/>
                  </a:cubicBezTo>
                  <a:cubicBezTo>
                    <a:pt x="12" y="650"/>
                    <a:pt x="16" y="654"/>
                    <a:pt x="16" y="658"/>
                  </a:cubicBezTo>
                  <a:close/>
                  <a:moveTo>
                    <a:pt x="16" y="850"/>
                  </a:moveTo>
                  <a:lnTo>
                    <a:pt x="16" y="962"/>
                  </a:lnTo>
                  <a:cubicBezTo>
                    <a:pt x="16" y="967"/>
                    <a:pt x="12" y="970"/>
                    <a:pt x="8" y="970"/>
                  </a:cubicBezTo>
                  <a:cubicBezTo>
                    <a:pt x="3" y="970"/>
                    <a:pt x="0" y="967"/>
                    <a:pt x="0" y="962"/>
                  </a:cubicBezTo>
                  <a:lnTo>
                    <a:pt x="0" y="850"/>
                  </a:lnTo>
                  <a:cubicBezTo>
                    <a:pt x="0" y="846"/>
                    <a:pt x="3" y="842"/>
                    <a:pt x="8" y="842"/>
                  </a:cubicBezTo>
                  <a:cubicBezTo>
                    <a:pt x="12" y="842"/>
                    <a:pt x="16" y="846"/>
                    <a:pt x="16" y="850"/>
                  </a:cubicBezTo>
                  <a:close/>
                  <a:moveTo>
                    <a:pt x="16" y="1042"/>
                  </a:moveTo>
                  <a:lnTo>
                    <a:pt x="16" y="1154"/>
                  </a:lnTo>
                  <a:cubicBezTo>
                    <a:pt x="16" y="1159"/>
                    <a:pt x="12" y="1162"/>
                    <a:pt x="8" y="1162"/>
                  </a:cubicBezTo>
                  <a:cubicBezTo>
                    <a:pt x="3" y="1162"/>
                    <a:pt x="0" y="1159"/>
                    <a:pt x="0" y="1154"/>
                  </a:cubicBezTo>
                  <a:lnTo>
                    <a:pt x="0" y="1042"/>
                  </a:lnTo>
                  <a:cubicBezTo>
                    <a:pt x="0" y="1038"/>
                    <a:pt x="3" y="1034"/>
                    <a:pt x="8" y="1034"/>
                  </a:cubicBezTo>
                  <a:cubicBezTo>
                    <a:pt x="12" y="1034"/>
                    <a:pt x="16" y="1038"/>
                    <a:pt x="16" y="1042"/>
                  </a:cubicBezTo>
                  <a:close/>
                  <a:moveTo>
                    <a:pt x="16" y="1234"/>
                  </a:moveTo>
                  <a:lnTo>
                    <a:pt x="16" y="1346"/>
                  </a:lnTo>
                  <a:cubicBezTo>
                    <a:pt x="16" y="1351"/>
                    <a:pt x="12" y="1354"/>
                    <a:pt x="8" y="1354"/>
                  </a:cubicBezTo>
                  <a:cubicBezTo>
                    <a:pt x="3" y="1354"/>
                    <a:pt x="0" y="1351"/>
                    <a:pt x="0" y="1346"/>
                  </a:cubicBezTo>
                  <a:lnTo>
                    <a:pt x="0" y="1234"/>
                  </a:lnTo>
                  <a:cubicBezTo>
                    <a:pt x="0" y="1230"/>
                    <a:pt x="3" y="1226"/>
                    <a:pt x="8" y="1226"/>
                  </a:cubicBezTo>
                  <a:cubicBezTo>
                    <a:pt x="12" y="1226"/>
                    <a:pt x="16" y="1230"/>
                    <a:pt x="16" y="1234"/>
                  </a:cubicBezTo>
                  <a:close/>
                  <a:moveTo>
                    <a:pt x="16" y="1426"/>
                  </a:moveTo>
                  <a:lnTo>
                    <a:pt x="16" y="1538"/>
                  </a:lnTo>
                  <a:cubicBezTo>
                    <a:pt x="16" y="1543"/>
                    <a:pt x="12" y="1546"/>
                    <a:pt x="8" y="1546"/>
                  </a:cubicBezTo>
                  <a:cubicBezTo>
                    <a:pt x="3" y="1546"/>
                    <a:pt x="0" y="1543"/>
                    <a:pt x="0" y="1538"/>
                  </a:cubicBezTo>
                  <a:lnTo>
                    <a:pt x="0" y="1426"/>
                  </a:lnTo>
                  <a:cubicBezTo>
                    <a:pt x="0" y="1422"/>
                    <a:pt x="3" y="1418"/>
                    <a:pt x="8" y="1418"/>
                  </a:cubicBezTo>
                  <a:cubicBezTo>
                    <a:pt x="12" y="1418"/>
                    <a:pt x="16" y="1422"/>
                    <a:pt x="16" y="1426"/>
                  </a:cubicBezTo>
                  <a:close/>
                  <a:moveTo>
                    <a:pt x="16" y="1618"/>
                  </a:moveTo>
                  <a:lnTo>
                    <a:pt x="16" y="1730"/>
                  </a:lnTo>
                  <a:cubicBezTo>
                    <a:pt x="16" y="1735"/>
                    <a:pt x="12" y="1738"/>
                    <a:pt x="8" y="1738"/>
                  </a:cubicBezTo>
                  <a:cubicBezTo>
                    <a:pt x="3" y="1738"/>
                    <a:pt x="0" y="1735"/>
                    <a:pt x="0" y="1730"/>
                  </a:cubicBezTo>
                  <a:lnTo>
                    <a:pt x="0" y="1618"/>
                  </a:lnTo>
                  <a:cubicBezTo>
                    <a:pt x="0" y="1614"/>
                    <a:pt x="3" y="1610"/>
                    <a:pt x="8" y="1610"/>
                  </a:cubicBezTo>
                  <a:cubicBezTo>
                    <a:pt x="12" y="1610"/>
                    <a:pt x="16" y="1614"/>
                    <a:pt x="16" y="1618"/>
                  </a:cubicBezTo>
                  <a:close/>
                  <a:moveTo>
                    <a:pt x="16" y="1810"/>
                  </a:moveTo>
                  <a:lnTo>
                    <a:pt x="16" y="1922"/>
                  </a:lnTo>
                  <a:cubicBezTo>
                    <a:pt x="16" y="1927"/>
                    <a:pt x="12" y="1930"/>
                    <a:pt x="8" y="1930"/>
                  </a:cubicBezTo>
                  <a:cubicBezTo>
                    <a:pt x="3" y="1930"/>
                    <a:pt x="0" y="1927"/>
                    <a:pt x="0" y="1922"/>
                  </a:cubicBezTo>
                  <a:lnTo>
                    <a:pt x="0" y="1810"/>
                  </a:lnTo>
                  <a:cubicBezTo>
                    <a:pt x="0" y="1806"/>
                    <a:pt x="3" y="1802"/>
                    <a:pt x="8" y="1802"/>
                  </a:cubicBezTo>
                  <a:cubicBezTo>
                    <a:pt x="12" y="1802"/>
                    <a:pt x="16" y="1806"/>
                    <a:pt x="16" y="1810"/>
                  </a:cubicBezTo>
                  <a:close/>
                  <a:moveTo>
                    <a:pt x="16" y="2002"/>
                  </a:moveTo>
                  <a:lnTo>
                    <a:pt x="16" y="2114"/>
                  </a:lnTo>
                  <a:cubicBezTo>
                    <a:pt x="16" y="2119"/>
                    <a:pt x="12" y="2122"/>
                    <a:pt x="8" y="2122"/>
                  </a:cubicBezTo>
                  <a:cubicBezTo>
                    <a:pt x="3" y="2122"/>
                    <a:pt x="0" y="2119"/>
                    <a:pt x="0" y="2114"/>
                  </a:cubicBezTo>
                  <a:lnTo>
                    <a:pt x="0" y="2002"/>
                  </a:lnTo>
                  <a:cubicBezTo>
                    <a:pt x="0" y="1998"/>
                    <a:pt x="3" y="1994"/>
                    <a:pt x="8" y="1994"/>
                  </a:cubicBezTo>
                  <a:cubicBezTo>
                    <a:pt x="12" y="1994"/>
                    <a:pt x="16" y="1998"/>
                    <a:pt x="16" y="2002"/>
                  </a:cubicBezTo>
                  <a:close/>
                  <a:moveTo>
                    <a:pt x="16" y="2194"/>
                  </a:moveTo>
                  <a:lnTo>
                    <a:pt x="16" y="2306"/>
                  </a:lnTo>
                  <a:cubicBezTo>
                    <a:pt x="16" y="2311"/>
                    <a:pt x="12" y="2314"/>
                    <a:pt x="8" y="2314"/>
                  </a:cubicBezTo>
                  <a:cubicBezTo>
                    <a:pt x="3" y="2314"/>
                    <a:pt x="0" y="2311"/>
                    <a:pt x="0" y="2306"/>
                  </a:cubicBezTo>
                  <a:lnTo>
                    <a:pt x="0" y="2194"/>
                  </a:lnTo>
                  <a:cubicBezTo>
                    <a:pt x="0" y="2190"/>
                    <a:pt x="3" y="2186"/>
                    <a:pt x="8" y="2186"/>
                  </a:cubicBezTo>
                  <a:cubicBezTo>
                    <a:pt x="12" y="2186"/>
                    <a:pt x="16" y="2190"/>
                    <a:pt x="16" y="2194"/>
                  </a:cubicBezTo>
                  <a:close/>
                  <a:moveTo>
                    <a:pt x="16" y="2386"/>
                  </a:moveTo>
                  <a:lnTo>
                    <a:pt x="16" y="2498"/>
                  </a:lnTo>
                  <a:cubicBezTo>
                    <a:pt x="16" y="2503"/>
                    <a:pt x="12" y="2506"/>
                    <a:pt x="8" y="2506"/>
                  </a:cubicBezTo>
                  <a:cubicBezTo>
                    <a:pt x="3" y="2506"/>
                    <a:pt x="0" y="2503"/>
                    <a:pt x="0" y="2498"/>
                  </a:cubicBezTo>
                  <a:lnTo>
                    <a:pt x="0" y="2386"/>
                  </a:lnTo>
                  <a:cubicBezTo>
                    <a:pt x="0" y="2382"/>
                    <a:pt x="3" y="2378"/>
                    <a:pt x="8" y="2378"/>
                  </a:cubicBezTo>
                  <a:cubicBezTo>
                    <a:pt x="12" y="2378"/>
                    <a:pt x="16" y="2382"/>
                    <a:pt x="16" y="2386"/>
                  </a:cubicBezTo>
                  <a:close/>
                  <a:moveTo>
                    <a:pt x="16" y="2578"/>
                  </a:moveTo>
                  <a:lnTo>
                    <a:pt x="16" y="2690"/>
                  </a:lnTo>
                  <a:cubicBezTo>
                    <a:pt x="16" y="2695"/>
                    <a:pt x="12" y="2698"/>
                    <a:pt x="8" y="2698"/>
                  </a:cubicBezTo>
                  <a:cubicBezTo>
                    <a:pt x="3" y="2698"/>
                    <a:pt x="0" y="2695"/>
                    <a:pt x="0" y="2690"/>
                  </a:cubicBezTo>
                  <a:lnTo>
                    <a:pt x="0" y="2578"/>
                  </a:lnTo>
                  <a:cubicBezTo>
                    <a:pt x="0" y="2574"/>
                    <a:pt x="3" y="2570"/>
                    <a:pt x="8" y="2570"/>
                  </a:cubicBezTo>
                  <a:cubicBezTo>
                    <a:pt x="12" y="2570"/>
                    <a:pt x="16" y="2574"/>
                    <a:pt x="16" y="2578"/>
                  </a:cubicBezTo>
                  <a:close/>
                  <a:moveTo>
                    <a:pt x="16" y="2770"/>
                  </a:moveTo>
                  <a:lnTo>
                    <a:pt x="16" y="2882"/>
                  </a:lnTo>
                  <a:cubicBezTo>
                    <a:pt x="16" y="2887"/>
                    <a:pt x="12" y="2890"/>
                    <a:pt x="8" y="2890"/>
                  </a:cubicBezTo>
                  <a:cubicBezTo>
                    <a:pt x="3" y="2890"/>
                    <a:pt x="0" y="2887"/>
                    <a:pt x="0" y="2882"/>
                  </a:cubicBezTo>
                  <a:lnTo>
                    <a:pt x="0" y="2770"/>
                  </a:lnTo>
                  <a:cubicBezTo>
                    <a:pt x="0" y="2766"/>
                    <a:pt x="3" y="2762"/>
                    <a:pt x="8" y="2762"/>
                  </a:cubicBezTo>
                  <a:cubicBezTo>
                    <a:pt x="12" y="2762"/>
                    <a:pt x="16" y="2766"/>
                    <a:pt x="16" y="2770"/>
                  </a:cubicBezTo>
                  <a:close/>
                  <a:moveTo>
                    <a:pt x="16" y="2962"/>
                  </a:moveTo>
                  <a:lnTo>
                    <a:pt x="16" y="3074"/>
                  </a:lnTo>
                  <a:cubicBezTo>
                    <a:pt x="16" y="3079"/>
                    <a:pt x="12" y="3082"/>
                    <a:pt x="8" y="3082"/>
                  </a:cubicBezTo>
                  <a:cubicBezTo>
                    <a:pt x="3" y="3082"/>
                    <a:pt x="0" y="3079"/>
                    <a:pt x="0" y="3074"/>
                  </a:cubicBezTo>
                  <a:lnTo>
                    <a:pt x="0" y="2962"/>
                  </a:lnTo>
                  <a:cubicBezTo>
                    <a:pt x="0" y="2958"/>
                    <a:pt x="3" y="2954"/>
                    <a:pt x="8" y="2954"/>
                  </a:cubicBezTo>
                  <a:cubicBezTo>
                    <a:pt x="12" y="2954"/>
                    <a:pt x="16" y="2958"/>
                    <a:pt x="16" y="2962"/>
                  </a:cubicBezTo>
                  <a:close/>
                  <a:moveTo>
                    <a:pt x="16" y="3154"/>
                  </a:moveTo>
                  <a:lnTo>
                    <a:pt x="16" y="3266"/>
                  </a:lnTo>
                  <a:cubicBezTo>
                    <a:pt x="16" y="3271"/>
                    <a:pt x="12" y="3274"/>
                    <a:pt x="8" y="3274"/>
                  </a:cubicBezTo>
                  <a:cubicBezTo>
                    <a:pt x="3" y="3274"/>
                    <a:pt x="0" y="3271"/>
                    <a:pt x="0" y="3266"/>
                  </a:cubicBezTo>
                  <a:lnTo>
                    <a:pt x="0" y="3154"/>
                  </a:lnTo>
                  <a:cubicBezTo>
                    <a:pt x="0" y="3150"/>
                    <a:pt x="3" y="3146"/>
                    <a:pt x="8" y="3146"/>
                  </a:cubicBezTo>
                  <a:cubicBezTo>
                    <a:pt x="12" y="3146"/>
                    <a:pt x="16" y="3150"/>
                    <a:pt x="16" y="3154"/>
                  </a:cubicBezTo>
                  <a:close/>
                  <a:moveTo>
                    <a:pt x="16" y="3346"/>
                  </a:moveTo>
                  <a:lnTo>
                    <a:pt x="16" y="3458"/>
                  </a:lnTo>
                  <a:cubicBezTo>
                    <a:pt x="16" y="3463"/>
                    <a:pt x="12" y="3466"/>
                    <a:pt x="8" y="3466"/>
                  </a:cubicBezTo>
                  <a:cubicBezTo>
                    <a:pt x="3" y="3466"/>
                    <a:pt x="0" y="3463"/>
                    <a:pt x="0" y="3458"/>
                  </a:cubicBezTo>
                  <a:lnTo>
                    <a:pt x="0" y="3346"/>
                  </a:lnTo>
                  <a:cubicBezTo>
                    <a:pt x="0" y="3342"/>
                    <a:pt x="3" y="3338"/>
                    <a:pt x="8" y="3338"/>
                  </a:cubicBezTo>
                  <a:cubicBezTo>
                    <a:pt x="12" y="3338"/>
                    <a:pt x="16" y="3342"/>
                    <a:pt x="16" y="3346"/>
                  </a:cubicBezTo>
                  <a:close/>
                  <a:moveTo>
                    <a:pt x="16" y="3538"/>
                  </a:moveTo>
                  <a:lnTo>
                    <a:pt x="16" y="3650"/>
                  </a:lnTo>
                  <a:cubicBezTo>
                    <a:pt x="16" y="3655"/>
                    <a:pt x="12" y="3658"/>
                    <a:pt x="8" y="3658"/>
                  </a:cubicBezTo>
                  <a:cubicBezTo>
                    <a:pt x="3" y="3658"/>
                    <a:pt x="0" y="3655"/>
                    <a:pt x="0" y="3650"/>
                  </a:cubicBezTo>
                  <a:lnTo>
                    <a:pt x="0" y="3538"/>
                  </a:lnTo>
                  <a:cubicBezTo>
                    <a:pt x="0" y="3534"/>
                    <a:pt x="3" y="3530"/>
                    <a:pt x="8" y="3530"/>
                  </a:cubicBezTo>
                  <a:cubicBezTo>
                    <a:pt x="12" y="3530"/>
                    <a:pt x="16" y="3534"/>
                    <a:pt x="16" y="3538"/>
                  </a:cubicBezTo>
                  <a:close/>
                  <a:moveTo>
                    <a:pt x="16" y="3730"/>
                  </a:moveTo>
                  <a:lnTo>
                    <a:pt x="16" y="3842"/>
                  </a:lnTo>
                  <a:cubicBezTo>
                    <a:pt x="16" y="3847"/>
                    <a:pt x="12" y="3850"/>
                    <a:pt x="8" y="3850"/>
                  </a:cubicBezTo>
                  <a:cubicBezTo>
                    <a:pt x="3" y="3850"/>
                    <a:pt x="0" y="3847"/>
                    <a:pt x="0" y="3842"/>
                  </a:cubicBezTo>
                  <a:lnTo>
                    <a:pt x="0" y="3730"/>
                  </a:lnTo>
                  <a:cubicBezTo>
                    <a:pt x="0" y="3726"/>
                    <a:pt x="3" y="3722"/>
                    <a:pt x="8" y="3722"/>
                  </a:cubicBezTo>
                  <a:cubicBezTo>
                    <a:pt x="12" y="3722"/>
                    <a:pt x="16" y="3726"/>
                    <a:pt x="16" y="3730"/>
                  </a:cubicBezTo>
                  <a:close/>
                  <a:moveTo>
                    <a:pt x="16" y="3922"/>
                  </a:moveTo>
                  <a:lnTo>
                    <a:pt x="16" y="4034"/>
                  </a:lnTo>
                  <a:cubicBezTo>
                    <a:pt x="16" y="4039"/>
                    <a:pt x="12" y="4042"/>
                    <a:pt x="8" y="4042"/>
                  </a:cubicBezTo>
                  <a:cubicBezTo>
                    <a:pt x="3" y="4042"/>
                    <a:pt x="0" y="4039"/>
                    <a:pt x="0" y="4034"/>
                  </a:cubicBezTo>
                  <a:lnTo>
                    <a:pt x="0" y="3922"/>
                  </a:lnTo>
                  <a:cubicBezTo>
                    <a:pt x="0" y="3918"/>
                    <a:pt x="3" y="3914"/>
                    <a:pt x="8" y="3914"/>
                  </a:cubicBezTo>
                  <a:cubicBezTo>
                    <a:pt x="12" y="3914"/>
                    <a:pt x="16" y="3918"/>
                    <a:pt x="16" y="3922"/>
                  </a:cubicBezTo>
                  <a:close/>
                  <a:moveTo>
                    <a:pt x="16" y="4114"/>
                  </a:moveTo>
                  <a:lnTo>
                    <a:pt x="16" y="4226"/>
                  </a:lnTo>
                  <a:cubicBezTo>
                    <a:pt x="16" y="4231"/>
                    <a:pt x="12" y="4234"/>
                    <a:pt x="8" y="4234"/>
                  </a:cubicBezTo>
                  <a:cubicBezTo>
                    <a:pt x="3" y="4234"/>
                    <a:pt x="0" y="4231"/>
                    <a:pt x="0" y="4226"/>
                  </a:cubicBezTo>
                  <a:lnTo>
                    <a:pt x="0" y="4114"/>
                  </a:lnTo>
                  <a:cubicBezTo>
                    <a:pt x="0" y="4110"/>
                    <a:pt x="3" y="4106"/>
                    <a:pt x="8" y="4106"/>
                  </a:cubicBezTo>
                  <a:cubicBezTo>
                    <a:pt x="12" y="4106"/>
                    <a:pt x="16" y="4110"/>
                    <a:pt x="16" y="4114"/>
                  </a:cubicBezTo>
                  <a:close/>
                  <a:moveTo>
                    <a:pt x="16" y="4306"/>
                  </a:moveTo>
                  <a:lnTo>
                    <a:pt x="16" y="4418"/>
                  </a:lnTo>
                  <a:cubicBezTo>
                    <a:pt x="16" y="4423"/>
                    <a:pt x="12" y="4426"/>
                    <a:pt x="8" y="4426"/>
                  </a:cubicBezTo>
                  <a:cubicBezTo>
                    <a:pt x="3" y="4426"/>
                    <a:pt x="0" y="4423"/>
                    <a:pt x="0" y="4418"/>
                  </a:cubicBezTo>
                  <a:lnTo>
                    <a:pt x="0" y="4306"/>
                  </a:lnTo>
                  <a:cubicBezTo>
                    <a:pt x="0" y="4302"/>
                    <a:pt x="3" y="4298"/>
                    <a:pt x="8" y="4298"/>
                  </a:cubicBezTo>
                  <a:cubicBezTo>
                    <a:pt x="12" y="4298"/>
                    <a:pt x="16" y="4302"/>
                    <a:pt x="16" y="4306"/>
                  </a:cubicBezTo>
                  <a:close/>
                  <a:moveTo>
                    <a:pt x="16" y="4498"/>
                  </a:moveTo>
                  <a:lnTo>
                    <a:pt x="16" y="4610"/>
                  </a:lnTo>
                  <a:cubicBezTo>
                    <a:pt x="16" y="4615"/>
                    <a:pt x="12" y="4618"/>
                    <a:pt x="8" y="4618"/>
                  </a:cubicBezTo>
                  <a:cubicBezTo>
                    <a:pt x="3" y="4618"/>
                    <a:pt x="0" y="4615"/>
                    <a:pt x="0" y="4610"/>
                  </a:cubicBezTo>
                  <a:lnTo>
                    <a:pt x="0" y="4498"/>
                  </a:lnTo>
                  <a:cubicBezTo>
                    <a:pt x="0" y="4494"/>
                    <a:pt x="3" y="4490"/>
                    <a:pt x="8" y="4490"/>
                  </a:cubicBezTo>
                  <a:cubicBezTo>
                    <a:pt x="12" y="4490"/>
                    <a:pt x="16" y="4494"/>
                    <a:pt x="16" y="4498"/>
                  </a:cubicBezTo>
                  <a:close/>
                  <a:moveTo>
                    <a:pt x="16" y="4690"/>
                  </a:moveTo>
                  <a:lnTo>
                    <a:pt x="16" y="4802"/>
                  </a:lnTo>
                  <a:cubicBezTo>
                    <a:pt x="16" y="4807"/>
                    <a:pt x="12" y="4810"/>
                    <a:pt x="8" y="4810"/>
                  </a:cubicBezTo>
                  <a:cubicBezTo>
                    <a:pt x="3" y="4810"/>
                    <a:pt x="0" y="4807"/>
                    <a:pt x="0" y="4802"/>
                  </a:cubicBezTo>
                  <a:lnTo>
                    <a:pt x="0" y="4690"/>
                  </a:lnTo>
                  <a:cubicBezTo>
                    <a:pt x="0" y="4686"/>
                    <a:pt x="3" y="4682"/>
                    <a:pt x="8" y="4682"/>
                  </a:cubicBezTo>
                  <a:cubicBezTo>
                    <a:pt x="12" y="4682"/>
                    <a:pt x="16" y="4686"/>
                    <a:pt x="16" y="4690"/>
                  </a:cubicBezTo>
                  <a:close/>
                  <a:moveTo>
                    <a:pt x="16" y="4882"/>
                  </a:moveTo>
                  <a:lnTo>
                    <a:pt x="16" y="4994"/>
                  </a:lnTo>
                  <a:cubicBezTo>
                    <a:pt x="16" y="4999"/>
                    <a:pt x="12" y="5002"/>
                    <a:pt x="8" y="5002"/>
                  </a:cubicBezTo>
                  <a:cubicBezTo>
                    <a:pt x="3" y="5002"/>
                    <a:pt x="0" y="4999"/>
                    <a:pt x="0" y="4994"/>
                  </a:cubicBezTo>
                  <a:lnTo>
                    <a:pt x="0" y="4882"/>
                  </a:lnTo>
                  <a:cubicBezTo>
                    <a:pt x="0" y="4878"/>
                    <a:pt x="3" y="4874"/>
                    <a:pt x="8" y="4874"/>
                  </a:cubicBezTo>
                  <a:cubicBezTo>
                    <a:pt x="12" y="4874"/>
                    <a:pt x="16" y="4878"/>
                    <a:pt x="16" y="4882"/>
                  </a:cubicBezTo>
                  <a:close/>
                  <a:moveTo>
                    <a:pt x="16" y="5074"/>
                  </a:moveTo>
                  <a:lnTo>
                    <a:pt x="16" y="5186"/>
                  </a:lnTo>
                  <a:cubicBezTo>
                    <a:pt x="16" y="5191"/>
                    <a:pt x="12" y="5194"/>
                    <a:pt x="8" y="5194"/>
                  </a:cubicBezTo>
                  <a:cubicBezTo>
                    <a:pt x="3" y="5194"/>
                    <a:pt x="0" y="5191"/>
                    <a:pt x="0" y="5186"/>
                  </a:cubicBezTo>
                  <a:lnTo>
                    <a:pt x="0" y="5074"/>
                  </a:lnTo>
                  <a:cubicBezTo>
                    <a:pt x="0" y="5070"/>
                    <a:pt x="3" y="5066"/>
                    <a:pt x="8" y="5066"/>
                  </a:cubicBezTo>
                  <a:cubicBezTo>
                    <a:pt x="12" y="5066"/>
                    <a:pt x="16" y="5070"/>
                    <a:pt x="16" y="5074"/>
                  </a:cubicBezTo>
                  <a:close/>
                  <a:moveTo>
                    <a:pt x="16" y="5266"/>
                  </a:moveTo>
                  <a:lnTo>
                    <a:pt x="16" y="5378"/>
                  </a:lnTo>
                  <a:cubicBezTo>
                    <a:pt x="16" y="5383"/>
                    <a:pt x="12" y="5386"/>
                    <a:pt x="8" y="5386"/>
                  </a:cubicBezTo>
                  <a:cubicBezTo>
                    <a:pt x="3" y="5386"/>
                    <a:pt x="0" y="5383"/>
                    <a:pt x="0" y="5378"/>
                  </a:cubicBezTo>
                  <a:lnTo>
                    <a:pt x="0" y="5266"/>
                  </a:lnTo>
                  <a:cubicBezTo>
                    <a:pt x="0" y="5262"/>
                    <a:pt x="3" y="5258"/>
                    <a:pt x="8" y="5258"/>
                  </a:cubicBezTo>
                  <a:cubicBezTo>
                    <a:pt x="12" y="5258"/>
                    <a:pt x="16" y="5262"/>
                    <a:pt x="16" y="5266"/>
                  </a:cubicBezTo>
                  <a:close/>
                  <a:moveTo>
                    <a:pt x="16" y="5442"/>
                  </a:moveTo>
                  <a:lnTo>
                    <a:pt x="128" y="5442"/>
                  </a:lnTo>
                  <a:cubicBezTo>
                    <a:pt x="132" y="5442"/>
                    <a:pt x="136" y="5446"/>
                    <a:pt x="136" y="5450"/>
                  </a:cubicBezTo>
                  <a:cubicBezTo>
                    <a:pt x="136" y="5455"/>
                    <a:pt x="132" y="5458"/>
                    <a:pt x="128" y="5458"/>
                  </a:cubicBezTo>
                  <a:lnTo>
                    <a:pt x="16" y="5458"/>
                  </a:lnTo>
                  <a:cubicBezTo>
                    <a:pt x="11" y="5458"/>
                    <a:pt x="8" y="5455"/>
                    <a:pt x="8" y="5450"/>
                  </a:cubicBezTo>
                  <a:cubicBezTo>
                    <a:pt x="8" y="5446"/>
                    <a:pt x="11" y="5442"/>
                    <a:pt x="16" y="5442"/>
                  </a:cubicBezTo>
                  <a:close/>
                  <a:moveTo>
                    <a:pt x="208" y="5442"/>
                  </a:moveTo>
                  <a:lnTo>
                    <a:pt x="320" y="5442"/>
                  </a:lnTo>
                  <a:cubicBezTo>
                    <a:pt x="324" y="5442"/>
                    <a:pt x="328" y="5446"/>
                    <a:pt x="328" y="5450"/>
                  </a:cubicBezTo>
                  <a:cubicBezTo>
                    <a:pt x="328" y="5455"/>
                    <a:pt x="324" y="5458"/>
                    <a:pt x="320" y="5458"/>
                  </a:cubicBezTo>
                  <a:lnTo>
                    <a:pt x="208" y="5458"/>
                  </a:lnTo>
                  <a:cubicBezTo>
                    <a:pt x="203" y="5458"/>
                    <a:pt x="200" y="5455"/>
                    <a:pt x="200" y="5450"/>
                  </a:cubicBezTo>
                  <a:cubicBezTo>
                    <a:pt x="200" y="5446"/>
                    <a:pt x="203" y="5442"/>
                    <a:pt x="208" y="5442"/>
                  </a:cubicBezTo>
                  <a:close/>
                  <a:moveTo>
                    <a:pt x="400" y="5442"/>
                  </a:moveTo>
                  <a:lnTo>
                    <a:pt x="512" y="5442"/>
                  </a:lnTo>
                  <a:cubicBezTo>
                    <a:pt x="516" y="5442"/>
                    <a:pt x="520" y="5446"/>
                    <a:pt x="520" y="5450"/>
                  </a:cubicBezTo>
                  <a:cubicBezTo>
                    <a:pt x="520" y="5455"/>
                    <a:pt x="516" y="5458"/>
                    <a:pt x="512" y="5458"/>
                  </a:cubicBezTo>
                  <a:lnTo>
                    <a:pt x="400" y="5458"/>
                  </a:lnTo>
                  <a:cubicBezTo>
                    <a:pt x="395" y="5458"/>
                    <a:pt x="392" y="5455"/>
                    <a:pt x="392" y="5450"/>
                  </a:cubicBezTo>
                  <a:cubicBezTo>
                    <a:pt x="392" y="5446"/>
                    <a:pt x="395" y="5442"/>
                    <a:pt x="400" y="5442"/>
                  </a:cubicBezTo>
                  <a:close/>
                  <a:moveTo>
                    <a:pt x="592" y="5442"/>
                  </a:moveTo>
                  <a:lnTo>
                    <a:pt x="704" y="5442"/>
                  </a:lnTo>
                  <a:cubicBezTo>
                    <a:pt x="708" y="5442"/>
                    <a:pt x="712" y="5446"/>
                    <a:pt x="712" y="5450"/>
                  </a:cubicBezTo>
                  <a:cubicBezTo>
                    <a:pt x="712" y="5455"/>
                    <a:pt x="708" y="5458"/>
                    <a:pt x="704" y="5458"/>
                  </a:cubicBezTo>
                  <a:lnTo>
                    <a:pt x="592" y="5458"/>
                  </a:lnTo>
                  <a:cubicBezTo>
                    <a:pt x="587" y="5458"/>
                    <a:pt x="584" y="5455"/>
                    <a:pt x="584" y="5450"/>
                  </a:cubicBezTo>
                  <a:cubicBezTo>
                    <a:pt x="584" y="5446"/>
                    <a:pt x="587" y="5442"/>
                    <a:pt x="592" y="5442"/>
                  </a:cubicBezTo>
                  <a:close/>
                  <a:moveTo>
                    <a:pt x="784" y="5442"/>
                  </a:moveTo>
                  <a:lnTo>
                    <a:pt x="896" y="5442"/>
                  </a:lnTo>
                  <a:cubicBezTo>
                    <a:pt x="900" y="5442"/>
                    <a:pt x="904" y="5446"/>
                    <a:pt x="904" y="5450"/>
                  </a:cubicBezTo>
                  <a:cubicBezTo>
                    <a:pt x="904" y="5455"/>
                    <a:pt x="900" y="5458"/>
                    <a:pt x="896" y="5458"/>
                  </a:cubicBezTo>
                  <a:lnTo>
                    <a:pt x="784" y="5458"/>
                  </a:lnTo>
                  <a:cubicBezTo>
                    <a:pt x="779" y="5458"/>
                    <a:pt x="776" y="5455"/>
                    <a:pt x="776" y="5450"/>
                  </a:cubicBezTo>
                  <a:cubicBezTo>
                    <a:pt x="776" y="5446"/>
                    <a:pt x="779" y="5442"/>
                    <a:pt x="784" y="5442"/>
                  </a:cubicBezTo>
                  <a:close/>
                  <a:moveTo>
                    <a:pt x="976" y="5442"/>
                  </a:moveTo>
                  <a:lnTo>
                    <a:pt x="1088" y="5442"/>
                  </a:lnTo>
                  <a:cubicBezTo>
                    <a:pt x="1092" y="5442"/>
                    <a:pt x="1096" y="5446"/>
                    <a:pt x="1096" y="5450"/>
                  </a:cubicBezTo>
                  <a:cubicBezTo>
                    <a:pt x="1096" y="5455"/>
                    <a:pt x="1092" y="5458"/>
                    <a:pt x="1088" y="5458"/>
                  </a:cubicBezTo>
                  <a:lnTo>
                    <a:pt x="976" y="5458"/>
                  </a:lnTo>
                  <a:cubicBezTo>
                    <a:pt x="971" y="5458"/>
                    <a:pt x="968" y="5455"/>
                    <a:pt x="968" y="5450"/>
                  </a:cubicBezTo>
                  <a:cubicBezTo>
                    <a:pt x="968" y="5446"/>
                    <a:pt x="971" y="5442"/>
                    <a:pt x="976" y="5442"/>
                  </a:cubicBezTo>
                  <a:close/>
                  <a:moveTo>
                    <a:pt x="1168" y="5442"/>
                  </a:moveTo>
                  <a:lnTo>
                    <a:pt x="1280" y="5442"/>
                  </a:lnTo>
                  <a:cubicBezTo>
                    <a:pt x="1284" y="5442"/>
                    <a:pt x="1288" y="5446"/>
                    <a:pt x="1288" y="5450"/>
                  </a:cubicBezTo>
                  <a:cubicBezTo>
                    <a:pt x="1288" y="5455"/>
                    <a:pt x="1284" y="5458"/>
                    <a:pt x="1280" y="5458"/>
                  </a:cubicBezTo>
                  <a:lnTo>
                    <a:pt x="1168" y="5458"/>
                  </a:lnTo>
                  <a:cubicBezTo>
                    <a:pt x="1163" y="5458"/>
                    <a:pt x="1160" y="5455"/>
                    <a:pt x="1160" y="5450"/>
                  </a:cubicBezTo>
                  <a:cubicBezTo>
                    <a:pt x="1160" y="5446"/>
                    <a:pt x="1163" y="5442"/>
                    <a:pt x="1168" y="5442"/>
                  </a:cubicBezTo>
                  <a:close/>
                  <a:moveTo>
                    <a:pt x="1360" y="5442"/>
                  </a:moveTo>
                  <a:lnTo>
                    <a:pt x="1472" y="5442"/>
                  </a:lnTo>
                  <a:cubicBezTo>
                    <a:pt x="1476" y="5442"/>
                    <a:pt x="1480" y="5446"/>
                    <a:pt x="1480" y="5450"/>
                  </a:cubicBezTo>
                  <a:cubicBezTo>
                    <a:pt x="1480" y="5455"/>
                    <a:pt x="1476" y="5458"/>
                    <a:pt x="1472" y="5458"/>
                  </a:cubicBezTo>
                  <a:lnTo>
                    <a:pt x="1360" y="5458"/>
                  </a:lnTo>
                  <a:cubicBezTo>
                    <a:pt x="1355" y="5458"/>
                    <a:pt x="1352" y="5455"/>
                    <a:pt x="1352" y="5450"/>
                  </a:cubicBezTo>
                  <a:cubicBezTo>
                    <a:pt x="1352" y="5446"/>
                    <a:pt x="1355" y="5442"/>
                    <a:pt x="1360" y="5442"/>
                  </a:cubicBezTo>
                  <a:close/>
                  <a:moveTo>
                    <a:pt x="1552" y="5442"/>
                  </a:moveTo>
                  <a:lnTo>
                    <a:pt x="1664" y="5442"/>
                  </a:lnTo>
                  <a:cubicBezTo>
                    <a:pt x="1668" y="5442"/>
                    <a:pt x="1672" y="5446"/>
                    <a:pt x="1672" y="5450"/>
                  </a:cubicBezTo>
                  <a:cubicBezTo>
                    <a:pt x="1672" y="5455"/>
                    <a:pt x="1668" y="5458"/>
                    <a:pt x="1664" y="5458"/>
                  </a:cubicBezTo>
                  <a:lnTo>
                    <a:pt x="1552" y="5458"/>
                  </a:lnTo>
                  <a:cubicBezTo>
                    <a:pt x="1547" y="5458"/>
                    <a:pt x="1544" y="5455"/>
                    <a:pt x="1544" y="5450"/>
                  </a:cubicBezTo>
                  <a:cubicBezTo>
                    <a:pt x="1544" y="5446"/>
                    <a:pt x="1547" y="5442"/>
                    <a:pt x="1552" y="5442"/>
                  </a:cubicBezTo>
                  <a:close/>
                  <a:moveTo>
                    <a:pt x="1744" y="5442"/>
                  </a:moveTo>
                  <a:lnTo>
                    <a:pt x="1822" y="5442"/>
                  </a:lnTo>
                  <a:lnTo>
                    <a:pt x="1814" y="5450"/>
                  </a:lnTo>
                  <a:lnTo>
                    <a:pt x="1814" y="5416"/>
                  </a:lnTo>
                  <a:cubicBezTo>
                    <a:pt x="1814" y="5412"/>
                    <a:pt x="1817" y="5408"/>
                    <a:pt x="1822" y="5408"/>
                  </a:cubicBezTo>
                  <a:cubicBezTo>
                    <a:pt x="1826" y="5408"/>
                    <a:pt x="1830" y="5412"/>
                    <a:pt x="1830" y="5416"/>
                  </a:cubicBezTo>
                  <a:lnTo>
                    <a:pt x="1830" y="5450"/>
                  </a:lnTo>
                  <a:cubicBezTo>
                    <a:pt x="1830" y="5455"/>
                    <a:pt x="1826" y="5458"/>
                    <a:pt x="1822" y="5458"/>
                  </a:cubicBezTo>
                  <a:lnTo>
                    <a:pt x="1744" y="5458"/>
                  </a:lnTo>
                  <a:cubicBezTo>
                    <a:pt x="1739" y="5458"/>
                    <a:pt x="1736" y="5455"/>
                    <a:pt x="1736" y="5450"/>
                  </a:cubicBezTo>
                  <a:cubicBezTo>
                    <a:pt x="1736" y="5446"/>
                    <a:pt x="1739" y="5442"/>
                    <a:pt x="1744" y="5442"/>
                  </a:cubicBezTo>
                  <a:close/>
                  <a:moveTo>
                    <a:pt x="1814" y="5336"/>
                  </a:moveTo>
                  <a:lnTo>
                    <a:pt x="1814" y="5224"/>
                  </a:lnTo>
                  <a:cubicBezTo>
                    <a:pt x="1814" y="5220"/>
                    <a:pt x="1817" y="5216"/>
                    <a:pt x="1822" y="5216"/>
                  </a:cubicBezTo>
                  <a:cubicBezTo>
                    <a:pt x="1826" y="5216"/>
                    <a:pt x="1830" y="5220"/>
                    <a:pt x="1830" y="5224"/>
                  </a:cubicBezTo>
                  <a:lnTo>
                    <a:pt x="1830" y="5336"/>
                  </a:lnTo>
                  <a:cubicBezTo>
                    <a:pt x="1830" y="5341"/>
                    <a:pt x="1826" y="5344"/>
                    <a:pt x="1822" y="5344"/>
                  </a:cubicBezTo>
                  <a:cubicBezTo>
                    <a:pt x="1817" y="5344"/>
                    <a:pt x="1814" y="5341"/>
                    <a:pt x="1814" y="5336"/>
                  </a:cubicBezTo>
                  <a:close/>
                  <a:moveTo>
                    <a:pt x="1814" y="5144"/>
                  </a:moveTo>
                  <a:lnTo>
                    <a:pt x="1814" y="5032"/>
                  </a:lnTo>
                  <a:cubicBezTo>
                    <a:pt x="1814" y="5028"/>
                    <a:pt x="1817" y="5024"/>
                    <a:pt x="1822" y="5024"/>
                  </a:cubicBezTo>
                  <a:cubicBezTo>
                    <a:pt x="1826" y="5024"/>
                    <a:pt x="1830" y="5028"/>
                    <a:pt x="1830" y="5032"/>
                  </a:cubicBezTo>
                  <a:lnTo>
                    <a:pt x="1830" y="5144"/>
                  </a:lnTo>
                  <a:cubicBezTo>
                    <a:pt x="1830" y="5149"/>
                    <a:pt x="1826" y="5152"/>
                    <a:pt x="1822" y="5152"/>
                  </a:cubicBezTo>
                  <a:cubicBezTo>
                    <a:pt x="1817" y="5152"/>
                    <a:pt x="1814" y="5149"/>
                    <a:pt x="1814" y="5144"/>
                  </a:cubicBezTo>
                  <a:close/>
                  <a:moveTo>
                    <a:pt x="1814" y="4952"/>
                  </a:moveTo>
                  <a:lnTo>
                    <a:pt x="1814" y="4840"/>
                  </a:lnTo>
                  <a:cubicBezTo>
                    <a:pt x="1814" y="4836"/>
                    <a:pt x="1817" y="4832"/>
                    <a:pt x="1822" y="4832"/>
                  </a:cubicBezTo>
                  <a:cubicBezTo>
                    <a:pt x="1826" y="4832"/>
                    <a:pt x="1830" y="4836"/>
                    <a:pt x="1830" y="4840"/>
                  </a:cubicBezTo>
                  <a:lnTo>
                    <a:pt x="1830" y="4952"/>
                  </a:lnTo>
                  <a:cubicBezTo>
                    <a:pt x="1830" y="4957"/>
                    <a:pt x="1826" y="4960"/>
                    <a:pt x="1822" y="4960"/>
                  </a:cubicBezTo>
                  <a:cubicBezTo>
                    <a:pt x="1817" y="4960"/>
                    <a:pt x="1814" y="4957"/>
                    <a:pt x="1814" y="4952"/>
                  </a:cubicBezTo>
                  <a:close/>
                  <a:moveTo>
                    <a:pt x="1814" y="4760"/>
                  </a:moveTo>
                  <a:lnTo>
                    <a:pt x="1814" y="4648"/>
                  </a:lnTo>
                  <a:cubicBezTo>
                    <a:pt x="1814" y="4644"/>
                    <a:pt x="1817" y="4640"/>
                    <a:pt x="1822" y="4640"/>
                  </a:cubicBezTo>
                  <a:cubicBezTo>
                    <a:pt x="1826" y="4640"/>
                    <a:pt x="1830" y="4644"/>
                    <a:pt x="1830" y="4648"/>
                  </a:cubicBezTo>
                  <a:lnTo>
                    <a:pt x="1830" y="4760"/>
                  </a:lnTo>
                  <a:cubicBezTo>
                    <a:pt x="1830" y="4765"/>
                    <a:pt x="1826" y="4768"/>
                    <a:pt x="1822" y="4768"/>
                  </a:cubicBezTo>
                  <a:cubicBezTo>
                    <a:pt x="1817" y="4768"/>
                    <a:pt x="1814" y="4765"/>
                    <a:pt x="1814" y="4760"/>
                  </a:cubicBezTo>
                  <a:close/>
                  <a:moveTo>
                    <a:pt x="1814" y="4568"/>
                  </a:moveTo>
                  <a:lnTo>
                    <a:pt x="1814" y="4456"/>
                  </a:lnTo>
                  <a:cubicBezTo>
                    <a:pt x="1814" y="4452"/>
                    <a:pt x="1817" y="4448"/>
                    <a:pt x="1822" y="4448"/>
                  </a:cubicBezTo>
                  <a:cubicBezTo>
                    <a:pt x="1826" y="4448"/>
                    <a:pt x="1830" y="4452"/>
                    <a:pt x="1830" y="4456"/>
                  </a:cubicBezTo>
                  <a:lnTo>
                    <a:pt x="1830" y="4568"/>
                  </a:lnTo>
                  <a:cubicBezTo>
                    <a:pt x="1830" y="4573"/>
                    <a:pt x="1826" y="4576"/>
                    <a:pt x="1822" y="4576"/>
                  </a:cubicBezTo>
                  <a:cubicBezTo>
                    <a:pt x="1817" y="4576"/>
                    <a:pt x="1814" y="4573"/>
                    <a:pt x="1814" y="4568"/>
                  </a:cubicBezTo>
                  <a:close/>
                  <a:moveTo>
                    <a:pt x="1814" y="4376"/>
                  </a:moveTo>
                  <a:lnTo>
                    <a:pt x="1814" y="4264"/>
                  </a:lnTo>
                  <a:cubicBezTo>
                    <a:pt x="1814" y="4260"/>
                    <a:pt x="1817" y="4256"/>
                    <a:pt x="1822" y="4256"/>
                  </a:cubicBezTo>
                  <a:cubicBezTo>
                    <a:pt x="1826" y="4256"/>
                    <a:pt x="1830" y="4260"/>
                    <a:pt x="1830" y="4264"/>
                  </a:cubicBezTo>
                  <a:lnTo>
                    <a:pt x="1830" y="4376"/>
                  </a:lnTo>
                  <a:cubicBezTo>
                    <a:pt x="1830" y="4381"/>
                    <a:pt x="1826" y="4384"/>
                    <a:pt x="1822" y="4384"/>
                  </a:cubicBezTo>
                  <a:cubicBezTo>
                    <a:pt x="1817" y="4384"/>
                    <a:pt x="1814" y="4381"/>
                    <a:pt x="1814" y="4376"/>
                  </a:cubicBezTo>
                  <a:close/>
                  <a:moveTo>
                    <a:pt x="1814" y="4184"/>
                  </a:moveTo>
                  <a:lnTo>
                    <a:pt x="1814" y="4072"/>
                  </a:lnTo>
                  <a:cubicBezTo>
                    <a:pt x="1814" y="4068"/>
                    <a:pt x="1817" y="4064"/>
                    <a:pt x="1822" y="4064"/>
                  </a:cubicBezTo>
                  <a:cubicBezTo>
                    <a:pt x="1826" y="4064"/>
                    <a:pt x="1830" y="4068"/>
                    <a:pt x="1830" y="4072"/>
                  </a:cubicBezTo>
                  <a:lnTo>
                    <a:pt x="1830" y="4184"/>
                  </a:lnTo>
                  <a:cubicBezTo>
                    <a:pt x="1830" y="4189"/>
                    <a:pt x="1826" y="4192"/>
                    <a:pt x="1822" y="4192"/>
                  </a:cubicBezTo>
                  <a:cubicBezTo>
                    <a:pt x="1817" y="4192"/>
                    <a:pt x="1814" y="4189"/>
                    <a:pt x="1814" y="4184"/>
                  </a:cubicBezTo>
                  <a:close/>
                  <a:moveTo>
                    <a:pt x="1814" y="3992"/>
                  </a:moveTo>
                  <a:lnTo>
                    <a:pt x="1814" y="3880"/>
                  </a:lnTo>
                  <a:cubicBezTo>
                    <a:pt x="1814" y="3876"/>
                    <a:pt x="1817" y="3872"/>
                    <a:pt x="1822" y="3872"/>
                  </a:cubicBezTo>
                  <a:cubicBezTo>
                    <a:pt x="1826" y="3872"/>
                    <a:pt x="1830" y="3876"/>
                    <a:pt x="1830" y="3880"/>
                  </a:cubicBezTo>
                  <a:lnTo>
                    <a:pt x="1830" y="3992"/>
                  </a:lnTo>
                  <a:cubicBezTo>
                    <a:pt x="1830" y="3997"/>
                    <a:pt x="1826" y="4000"/>
                    <a:pt x="1822" y="4000"/>
                  </a:cubicBezTo>
                  <a:cubicBezTo>
                    <a:pt x="1817" y="4000"/>
                    <a:pt x="1814" y="3997"/>
                    <a:pt x="1814" y="3992"/>
                  </a:cubicBezTo>
                  <a:close/>
                  <a:moveTo>
                    <a:pt x="1814" y="3800"/>
                  </a:moveTo>
                  <a:lnTo>
                    <a:pt x="1814" y="3688"/>
                  </a:lnTo>
                  <a:cubicBezTo>
                    <a:pt x="1814" y="3684"/>
                    <a:pt x="1817" y="3680"/>
                    <a:pt x="1822" y="3680"/>
                  </a:cubicBezTo>
                  <a:cubicBezTo>
                    <a:pt x="1826" y="3680"/>
                    <a:pt x="1830" y="3684"/>
                    <a:pt x="1830" y="3688"/>
                  </a:cubicBezTo>
                  <a:lnTo>
                    <a:pt x="1830" y="3800"/>
                  </a:lnTo>
                  <a:cubicBezTo>
                    <a:pt x="1830" y="3805"/>
                    <a:pt x="1826" y="3808"/>
                    <a:pt x="1822" y="3808"/>
                  </a:cubicBezTo>
                  <a:cubicBezTo>
                    <a:pt x="1817" y="3808"/>
                    <a:pt x="1814" y="3805"/>
                    <a:pt x="1814" y="3800"/>
                  </a:cubicBezTo>
                  <a:close/>
                  <a:moveTo>
                    <a:pt x="1814" y="3608"/>
                  </a:moveTo>
                  <a:lnTo>
                    <a:pt x="1814" y="3496"/>
                  </a:lnTo>
                  <a:cubicBezTo>
                    <a:pt x="1814" y="3492"/>
                    <a:pt x="1817" y="3488"/>
                    <a:pt x="1822" y="3488"/>
                  </a:cubicBezTo>
                  <a:cubicBezTo>
                    <a:pt x="1826" y="3488"/>
                    <a:pt x="1830" y="3492"/>
                    <a:pt x="1830" y="3496"/>
                  </a:cubicBezTo>
                  <a:lnTo>
                    <a:pt x="1830" y="3608"/>
                  </a:lnTo>
                  <a:cubicBezTo>
                    <a:pt x="1830" y="3613"/>
                    <a:pt x="1826" y="3616"/>
                    <a:pt x="1822" y="3616"/>
                  </a:cubicBezTo>
                  <a:cubicBezTo>
                    <a:pt x="1817" y="3616"/>
                    <a:pt x="1814" y="3613"/>
                    <a:pt x="1814" y="3608"/>
                  </a:cubicBezTo>
                  <a:close/>
                  <a:moveTo>
                    <a:pt x="1814" y="3416"/>
                  </a:moveTo>
                  <a:lnTo>
                    <a:pt x="1814" y="3304"/>
                  </a:lnTo>
                  <a:cubicBezTo>
                    <a:pt x="1814" y="3300"/>
                    <a:pt x="1817" y="3296"/>
                    <a:pt x="1822" y="3296"/>
                  </a:cubicBezTo>
                  <a:cubicBezTo>
                    <a:pt x="1826" y="3296"/>
                    <a:pt x="1830" y="3300"/>
                    <a:pt x="1830" y="3304"/>
                  </a:cubicBezTo>
                  <a:lnTo>
                    <a:pt x="1830" y="3416"/>
                  </a:lnTo>
                  <a:cubicBezTo>
                    <a:pt x="1830" y="3421"/>
                    <a:pt x="1826" y="3424"/>
                    <a:pt x="1822" y="3424"/>
                  </a:cubicBezTo>
                  <a:cubicBezTo>
                    <a:pt x="1817" y="3424"/>
                    <a:pt x="1814" y="3421"/>
                    <a:pt x="1814" y="3416"/>
                  </a:cubicBezTo>
                  <a:close/>
                  <a:moveTo>
                    <a:pt x="1814" y="3224"/>
                  </a:moveTo>
                  <a:lnTo>
                    <a:pt x="1814" y="3112"/>
                  </a:lnTo>
                  <a:cubicBezTo>
                    <a:pt x="1814" y="3108"/>
                    <a:pt x="1817" y="3104"/>
                    <a:pt x="1822" y="3104"/>
                  </a:cubicBezTo>
                  <a:cubicBezTo>
                    <a:pt x="1826" y="3104"/>
                    <a:pt x="1830" y="3108"/>
                    <a:pt x="1830" y="3112"/>
                  </a:cubicBezTo>
                  <a:lnTo>
                    <a:pt x="1830" y="3224"/>
                  </a:lnTo>
                  <a:cubicBezTo>
                    <a:pt x="1830" y="3229"/>
                    <a:pt x="1826" y="3232"/>
                    <a:pt x="1822" y="3232"/>
                  </a:cubicBezTo>
                  <a:cubicBezTo>
                    <a:pt x="1817" y="3232"/>
                    <a:pt x="1814" y="3229"/>
                    <a:pt x="1814" y="3224"/>
                  </a:cubicBezTo>
                  <a:close/>
                  <a:moveTo>
                    <a:pt x="1814" y="3032"/>
                  </a:moveTo>
                  <a:lnTo>
                    <a:pt x="1814" y="2920"/>
                  </a:lnTo>
                  <a:cubicBezTo>
                    <a:pt x="1814" y="2916"/>
                    <a:pt x="1817" y="2912"/>
                    <a:pt x="1822" y="2912"/>
                  </a:cubicBezTo>
                  <a:cubicBezTo>
                    <a:pt x="1826" y="2912"/>
                    <a:pt x="1830" y="2916"/>
                    <a:pt x="1830" y="2920"/>
                  </a:cubicBezTo>
                  <a:lnTo>
                    <a:pt x="1830" y="3032"/>
                  </a:lnTo>
                  <a:cubicBezTo>
                    <a:pt x="1830" y="3037"/>
                    <a:pt x="1826" y="3040"/>
                    <a:pt x="1822" y="3040"/>
                  </a:cubicBezTo>
                  <a:cubicBezTo>
                    <a:pt x="1817" y="3040"/>
                    <a:pt x="1814" y="3037"/>
                    <a:pt x="1814" y="3032"/>
                  </a:cubicBezTo>
                  <a:close/>
                  <a:moveTo>
                    <a:pt x="1814" y="2840"/>
                  </a:moveTo>
                  <a:lnTo>
                    <a:pt x="1814" y="2728"/>
                  </a:lnTo>
                  <a:cubicBezTo>
                    <a:pt x="1814" y="2724"/>
                    <a:pt x="1817" y="2720"/>
                    <a:pt x="1822" y="2720"/>
                  </a:cubicBezTo>
                  <a:cubicBezTo>
                    <a:pt x="1826" y="2720"/>
                    <a:pt x="1830" y="2724"/>
                    <a:pt x="1830" y="2728"/>
                  </a:cubicBezTo>
                  <a:lnTo>
                    <a:pt x="1830" y="2840"/>
                  </a:lnTo>
                  <a:cubicBezTo>
                    <a:pt x="1830" y="2845"/>
                    <a:pt x="1826" y="2848"/>
                    <a:pt x="1822" y="2848"/>
                  </a:cubicBezTo>
                  <a:cubicBezTo>
                    <a:pt x="1817" y="2848"/>
                    <a:pt x="1814" y="2845"/>
                    <a:pt x="1814" y="2840"/>
                  </a:cubicBezTo>
                  <a:close/>
                  <a:moveTo>
                    <a:pt x="1814" y="2648"/>
                  </a:moveTo>
                  <a:lnTo>
                    <a:pt x="1814" y="2536"/>
                  </a:lnTo>
                  <a:cubicBezTo>
                    <a:pt x="1814" y="2532"/>
                    <a:pt x="1817" y="2528"/>
                    <a:pt x="1822" y="2528"/>
                  </a:cubicBezTo>
                  <a:cubicBezTo>
                    <a:pt x="1826" y="2528"/>
                    <a:pt x="1830" y="2532"/>
                    <a:pt x="1830" y="2536"/>
                  </a:cubicBezTo>
                  <a:lnTo>
                    <a:pt x="1830" y="2648"/>
                  </a:lnTo>
                  <a:cubicBezTo>
                    <a:pt x="1830" y="2653"/>
                    <a:pt x="1826" y="2656"/>
                    <a:pt x="1822" y="2656"/>
                  </a:cubicBezTo>
                  <a:cubicBezTo>
                    <a:pt x="1817" y="2656"/>
                    <a:pt x="1814" y="2653"/>
                    <a:pt x="1814" y="2648"/>
                  </a:cubicBezTo>
                  <a:close/>
                  <a:moveTo>
                    <a:pt x="1814" y="2456"/>
                  </a:moveTo>
                  <a:lnTo>
                    <a:pt x="1814" y="2344"/>
                  </a:lnTo>
                  <a:cubicBezTo>
                    <a:pt x="1814" y="2340"/>
                    <a:pt x="1817" y="2336"/>
                    <a:pt x="1822" y="2336"/>
                  </a:cubicBezTo>
                  <a:cubicBezTo>
                    <a:pt x="1826" y="2336"/>
                    <a:pt x="1830" y="2340"/>
                    <a:pt x="1830" y="2344"/>
                  </a:cubicBezTo>
                  <a:lnTo>
                    <a:pt x="1830" y="2456"/>
                  </a:lnTo>
                  <a:cubicBezTo>
                    <a:pt x="1830" y="2461"/>
                    <a:pt x="1826" y="2464"/>
                    <a:pt x="1822" y="2464"/>
                  </a:cubicBezTo>
                  <a:cubicBezTo>
                    <a:pt x="1817" y="2464"/>
                    <a:pt x="1814" y="2461"/>
                    <a:pt x="1814" y="2456"/>
                  </a:cubicBezTo>
                  <a:close/>
                  <a:moveTo>
                    <a:pt x="1814" y="2264"/>
                  </a:moveTo>
                  <a:lnTo>
                    <a:pt x="1814" y="2152"/>
                  </a:lnTo>
                  <a:cubicBezTo>
                    <a:pt x="1814" y="2148"/>
                    <a:pt x="1817" y="2144"/>
                    <a:pt x="1822" y="2144"/>
                  </a:cubicBezTo>
                  <a:cubicBezTo>
                    <a:pt x="1826" y="2144"/>
                    <a:pt x="1830" y="2148"/>
                    <a:pt x="1830" y="2152"/>
                  </a:cubicBezTo>
                  <a:lnTo>
                    <a:pt x="1830" y="2264"/>
                  </a:lnTo>
                  <a:cubicBezTo>
                    <a:pt x="1830" y="2269"/>
                    <a:pt x="1826" y="2272"/>
                    <a:pt x="1822" y="2272"/>
                  </a:cubicBezTo>
                  <a:cubicBezTo>
                    <a:pt x="1817" y="2272"/>
                    <a:pt x="1814" y="2269"/>
                    <a:pt x="1814" y="2264"/>
                  </a:cubicBezTo>
                  <a:close/>
                  <a:moveTo>
                    <a:pt x="1814" y="2072"/>
                  </a:moveTo>
                  <a:lnTo>
                    <a:pt x="1814" y="1960"/>
                  </a:lnTo>
                  <a:cubicBezTo>
                    <a:pt x="1814" y="1956"/>
                    <a:pt x="1817" y="1952"/>
                    <a:pt x="1822" y="1952"/>
                  </a:cubicBezTo>
                  <a:cubicBezTo>
                    <a:pt x="1826" y="1952"/>
                    <a:pt x="1830" y="1956"/>
                    <a:pt x="1830" y="1960"/>
                  </a:cubicBezTo>
                  <a:lnTo>
                    <a:pt x="1830" y="2072"/>
                  </a:lnTo>
                  <a:cubicBezTo>
                    <a:pt x="1830" y="2077"/>
                    <a:pt x="1826" y="2080"/>
                    <a:pt x="1822" y="2080"/>
                  </a:cubicBezTo>
                  <a:cubicBezTo>
                    <a:pt x="1817" y="2080"/>
                    <a:pt x="1814" y="2077"/>
                    <a:pt x="1814" y="2072"/>
                  </a:cubicBezTo>
                  <a:close/>
                  <a:moveTo>
                    <a:pt x="1814" y="1880"/>
                  </a:moveTo>
                  <a:lnTo>
                    <a:pt x="1814" y="1768"/>
                  </a:lnTo>
                  <a:cubicBezTo>
                    <a:pt x="1814" y="1764"/>
                    <a:pt x="1817" y="1760"/>
                    <a:pt x="1822" y="1760"/>
                  </a:cubicBezTo>
                  <a:cubicBezTo>
                    <a:pt x="1826" y="1760"/>
                    <a:pt x="1830" y="1764"/>
                    <a:pt x="1830" y="1768"/>
                  </a:cubicBezTo>
                  <a:lnTo>
                    <a:pt x="1830" y="1880"/>
                  </a:lnTo>
                  <a:cubicBezTo>
                    <a:pt x="1830" y="1885"/>
                    <a:pt x="1826" y="1888"/>
                    <a:pt x="1822" y="1888"/>
                  </a:cubicBezTo>
                  <a:cubicBezTo>
                    <a:pt x="1817" y="1888"/>
                    <a:pt x="1814" y="1885"/>
                    <a:pt x="1814" y="1880"/>
                  </a:cubicBezTo>
                  <a:close/>
                  <a:moveTo>
                    <a:pt x="1814" y="1688"/>
                  </a:moveTo>
                  <a:lnTo>
                    <a:pt x="1814" y="1576"/>
                  </a:lnTo>
                  <a:cubicBezTo>
                    <a:pt x="1814" y="1572"/>
                    <a:pt x="1817" y="1568"/>
                    <a:pt x="1822" y="1568"/>
                  </a:cubicBezTo>
                  <a:cubicBezTo>
                    <a:pt x="1826" y="1568"/>
                    <a:pt x="1830" y="1572"/>
                    <a:pt x="1830" y="1576"/>
                  </a:cubicBezTo>
                  <a:lnTo>
                    <a:pt x="1830" y="1688"/>
                  </a:lnTo>
                  <a:cubicBezTo>
                    <a:pt x="1830" y="1693"/>
                    <a:pt x="1826" y="1696"/>
                    <a:pt x="1822" y="1696"/>
                  </a:cubicBezTo>
                  <a:cubicBezTo>
                    <a:pt x="1817" y="1696"/>
                    <a:pt x="1814" y="1693"/>
                    <a:pt x="1814" y="1688"/>
                  </a:cubicBezTo>
                  <a:close/>
                  <a:moveTo>
                    <a:pt x="1814" y="1496"/>
                  </a:moveTo>
                  <a:lnTo>
                    <a:pt x="1814" y="1384"/>
                  </a:lnTo>
                  <a:cubicBezTo>
                    <a:pt x="1814" y="1380"/>
                    <a:pt x="1817" y="1376"/>
                    <a:pt x="1822" y="1376"/>
                  </a:cubicBezTo>
                  <a:cubicBezTo>
                    <a:pt x="1826" y="1376"/>
                    <a:pt x="1830" y="1380"/>
                    <a:pt x="1830" y="1384"/>
                  </a:cubicBezTo>
                  <a:lnTo>
                    <a:pt x="1830" y="1496"/>
                  </a:lnTo>
                  <a:cubicBezTo>
                    <a:pt x="1830" y="1501"/>
                    <a:pt x="1826" y="1504"/>
                    <a:pt x="1822" y="1504"/>
                  </a:cubicBezTo>
                  <a:cubicBezTo>
                    <a:pt x="1817" y="1504"/>
                    <a:pt x="1814" y="1501"/>
                    <a:pt x="1814" y="1496"/>
                  </a:cubicBezTo>
                  <a:close/>
                  <a:moveTo>
                    <a:pt x="1814" y="1304"/>
                  </a:moveTo>
                  <a:lnTo>
                    <a:pt x="1814" y="1192"/>
                  </a:lnTo>
                  <a:cubicBezTo>
                    <a:pt x="1814" y="1188"/>
                    <a:pt x="1817" y="1184"/>
                    <a:pt x="1822" y="1184"/>
                  </a:cubicBezTo>
                  <a:cubicBezTo>
                    <a:pt x="1826" y="1184"/>
                    <a:pt x="1830" y="1188"/>
                    <a:pt x="1830" y="1192"/>
                  </a:cubicBezTo>
                  <a:lnTo>
                    <a:pt x="1830" y="1304"/>
                  </a:lnTo>
                  <a:cubicBezTo>
                    <a:pt x="1830" y="1309"/>
                    <a:pt x="1826" y="1312"/>
                    <a:pt x="1822" y="1312"/>
                  </a:cubicBezTo>
                  <a:cubicBezTo>
                    <a:pt x="1817" y="1312"/>
                    <a:pt x="1814" y="1309"/>
                    <a:pt x="1814" y="1304"/>
                  </a:cubicBezTo>
                  <a:close/>
                  <a:moveTo>
                    <a:pt x="1814" y="1112"/>
                  </a:moveTo>
                  <a:lnTo>
                    <a:pt x="1814" y="1000"/>
                  </a:lnTo>
                  <a:cubicBezTo>
                    <a:pt x="1814" y="996"/>
                    <a:pt x="1817" y="992"/>
                    <a:pt x="1822" y="992"/>
                  </a:cubicBezTo>
                  <a:cubicBezTo>
                    <a:pt x="1826" y="992"/>
                    <a:pt x="1830" y="996"/>
                    <a:pt x="1830" y="1000"/>
                  </a:cubicBezTo>
                  <a:lnTo>
                    <a:pt x="1830" y="1112"/>
                  </a:lnTo>
                  <a:cubicBezTo>
                    <a:pt x="1830" y="1117"/>
                    <a:pt x="1826" y="1120"/>
                    <a:pt x="1822" y="1120"/>
                  </a:cubicBezTo>
                  <a:cubicBezTo>
                    <a:pt x="1817" y="1120"/>
                    <a:pt x="1814" y="1117"/>
                    <a:pt x="1814" y="1112"/>
                  </a:cubicBezTo>
                  <a:close/>
                  <a:moveTo>
                    <a:pt x="1814" y="920"/>
                  </a:moveTo>
                  <a:lnTo>
                    <a:pt x="1814" y="808"/>
                  </a:lnTo>
                  <a:cubicBezTo>
                    <a:pt x="1814" y="804"/>
                    <a:pt x="1817" y="800"/>
                    <a:pt x="1822" y="800"/>
                  </a:cubicBezTo>
                  <a:cubicBezTo>
                    <a:pt x="1826" y="800"/>
                    <a:pt x="1830" y="804"/>
                    <a:pt x="1830" y="808"/>
                  </a:cubicBezTo>
                  <a:lnTo>
                    <a:pt x="1830" y="920"/>
                  </a:lnTo>
                  <a:cubicBezTo>
                    <a:pt x="1830" y="925"/>
                    <a:pt x="1826" y="928"/>
                    <a:pt x="1822" y="928"/>
                  </a:cubicBezTo>
                  <a:cubicBezTo>
                    <a:pt x="1817" y="928"/>
                    <a:pt x="1814" y="925"/>
                    <a:pt x="1814" y="920"/>
                  </a:cubicBezTo>
                  <a:close/>
                  <a:moveTo>
                    <a:pt x="1814" y="728"/>
                  </a:moveTo>
                  <a:lnTo>
                    <a:pt x="1814" y="616"/>
                  </a:lnTo>
                  <a:cubicBezTo>
                    <a:pt x="1814" y="612"/>
                    <a:pt x="1817" y="608"/>
                    <a:pt x="1822" y="608"/>
                  </a:cubicBezTo>
                  <a:cubicBezTo>
                    <a:pt x="1826" y="608"/>
                    <a:pt x="1830" y="612"/>
                    <a:pt x="1830" y="616"/>
                  </a:cubicBezTo>
                  <a:lnTo>
                    <a:pt x="1830" y="728"/>
                  </a:lnTo>
                  <a:cubicBezTo>
                    <a:pt x="1830" y="733"/>
                    <a:pt x="1826" y="736"/>
                    <a:pt x="1822" y="736"/>
                  </a:cubicBezTo>
                  <a:cubicBezTo>
                    <a:pt x="1817" y="736"/>
                    <a:pt x="1814" y="733"/>
                    <a:pt x="1814" y="728"/>
                  </a:cubicBezTo>
                  <a:close/>
                  <a:moveTo>
                    <a:pt x="1814" y="536"/>
                  </a:moveTo>
                  <a:lnTo>
                    <a:pt x="1814" y="424"/>
                  </a:lnTo>
                  <a:cubicBezTo>
                    <a:pt x="1814" y="420"/>
                    <a:pt x="1817" y="416"/>
                    <a:pt x="1822" y="416"/>
                  </a:cubicBezTo>
                  <a:cubicBezTo>
                    <a:pt x="1826" y="416"/>
                    <a:pt x="1830" y="420"/>
                    <a:pt x="1830" y="424"/>
                  </a:cubicBezTo>
                  <a:lnTo>
                    <a:pt x="1830" y="536"/>
                  </a:lnTo>
                  <a:cubicBezTo>
                    <a:pt x="1830" y="541"/>
                    <a:pt x="1826" y="544"/>
                    <a:pt x="1822" y="544"/>
                  </a:cubicBezTo>
                  <a:cubicBezTo>
                    <a:pt x="1817" y="544"/>
                    <a:pt x="1814" y="541"/>
                    <a:pt x="1814" y="536"/>
                  </a:cubicBezTo>
                  <a:close/>
                  <a:moveTo>
                    <a:pt x="1814" y="344"/>
                  </a:moveTo>
                  <a:lnTo>
                    <a:pt x="1814" y="232"/>
                  </a:lnTo>
                  <a:cubicBezTo>
                    <a:pt x="1814" y="228"/>
                    <a:pt x="1817" y="224"/>
                    <a:pt x="1822" y="224"/>
                  </a:cubicBezTo>
                  <a:cubicBezTo>
                    <a:pt x="1826" y="224"/>
                    <a:pt x="1830" y="228"/>
                    <a:pt x="1830" y="232"/>
                  </a:cubicBezTo>
                  <a:lnTo>
                    <a:pt x="1830" y="344"/>
                  </a:lnTo>
                  <a:cubicBezTo>
                    <a:pt x="1830" y="349"/>
                    <a:pt x="1826" y="352"/>
                    <a:pt x="1822" y="352"/>
                  </a:cubicBezTo>
                  <a:cubicBezTo>
                    <a:pt x="1817" y="352"/>
                    <a:pt x="1814" y="349"/>
                    <a:pt x="1814" y="344"/>
                  </a:cubicBezTo>
                  <a:close/>
                  <a:moveTo>
                    <a:pt x="1814" y="152"/>
                  </a:moveTo>
                  <a:lnTo>
                    <a:pt x="1814" y="40"/>
                  </a:lnTo>
                  <a:cubicBezTo>
                    <a:pt x="1814" y="36"/>
                    <a:pt x="1817" y="32"/>
                    <a:pt x="1822" y="32"/>
                  </a:cubicBezTo>
                  <a:cubicBezTo>
                    <a:pt x="1826" y="32"/>
                    <a:pt x="1830" y="36"/>
                    <a:pt x="1830" y="40"/>
                  </a:cubicBezTo>
                  <a:lnTo>
                    <a:pt x="1830" y="152"/>
                  </a:lnTo>
                  <a:cubicBezTo>
                    <a:pt x="1830" y="157"/>
                    <a:pt x="1826" y="160"/>
                    <a:pt x="1822" y="160"/>
                  </a:cubicBezTo>
                  <a:cubicBezTo>
                    <a:pt x="1817" y="160"/>
                    <a:pt x="1814" y="157"/>
                    <a:pt x="1814" y="152"/>
                  </a:cubicBezTo>
                  <a:close/>
                  <a:moveTo>
                    <a:pt x="1774" y="16"/>
                  </a:moveTo>
                  <a:lnTo>
                    <a:pt x="1662" y="16"/>
                  </a:lnTo>
                  <a:cubicBezTo>
                    <a:pt x="1658" y="16"/>
                    <a:pt x="1654" y="12"/>
                    <a:pt x="1654" y="8"/>
                  </a:cubicBezTo>
                  <a:cubicBezTo>
                    <a:pt x="1654" y="3"/>
                    <a:pt x="1658" y="0"/>
                    <a:pt x="1662" y="0"/>
                  </a:cubicBezTo>
                  <a:lnTo>
                    <a:pt x="1774" y="0"/>
                  </a:lnTo>
                  <a:cubicBezTo>
                    <a:pt x="1779" y="0"/>
                    <a:pt x="1782" y="3"/>
                    <a:pt x="1782" y="8"/>
                  </a:cubicBezTo>
                  <a:cubicBezTo>
                    <a:pt x="1782" y="12"/>
                    <a:pt x="1779" y="16"/>
                    <a:pt x="1774" y="16"/>
                  </a:cubicBezTo>
                  <a:close/>
                  <a:moveTo>
                    <a:pt x="1582" y="16"/>
                  </a:moveTo>
                  <a:lnTo>
                    <a:pt x="1470" y="16"/>
                  </a:lnTo>
                  <a:cubicBezTo>
                    <a:pt x="1466" y="16"/>
                    <a:pt x="1462" y="12"/>
                    <a:pt x="1462" y="8"/>
                  </a:cubicBezTo>
                  <a:cubicBezTo>
                    <a:pt x="1462" y="3"/>
                    <a:pt x="1466" y="0"/>
                    <a:pt x="1470" y="0"/>
                  </a:cubicBezTo>
                  <a:lnTo>
                    <a:pt x="1582" y="0"/>
                  </a:lnTo>
                  <a:cubicBezTo>
                    <a:pt x="1587" y="0"/>
                    <a:pt x="1590" y="3"/>
                    <a:pt x="1590" y="8"/>
                  </a:cubicBezTo>
                  <a:cubicBezTo>
                    <a:pt x="1590" y="12"/>
                    <a:pt x="1587" y="16"/>
                    <a:pt x="1582" y="16"/>
                  </a:cubicBezTo>
                  <a:close/>
                  <a:moveTo>
                    <a:pt x="1390" y="16"/>
                  </a:moveTo>
                  <a:lnTo>
                    <a:pt x="1320" y="16"/>
                  </a:lnTo>
                  <a:cubicBezTo>
                    <a:pt x="1316" y="16"/>
                    <a:pt x="1312" y="12"/>
                    <a:pt x="1312" y="8"/>
                  </a:cubicBezTo>
                  <a:cubicBezTo>
                    <a:pt x="1312" y="3"/>
                    <a:pt x="1316" y="0"/>
                    <a:pt x="1320" y="0"/>
                  </a:cubicBezTo>
                  <a:lnTo>
                    <a:pt x="1390" y="0"/>
                  </a:lnTo>
                  <a:cubicBezTo>
                    <a:pt x="1395" y="0"/>
                    <a:pt x="1398" y="3"/>
                    <a:pt x="1398" y="8"/>
                  </a:cubicBezTo>
                  <a:cubicBezTo>
                    <a:pt x="1398" y="12"/>
                    <a:pt x="1395" y="16"/>
                    <a:pt x="1390" y="16"/>
                  </a:cubicBezTo>
                  <a:close/>
                </a:path>
              </a:pathLst>
            </a:custGeom>
            <a:solidFill>
              <a:srgbClr val="404040"/>
            </a:solidFill>
            <a:ln w="793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240">
              <a:extLst>
                <a:ext uri="{FF2B5EF4-FFF2-40B4-BE49-F238E27FC236}">
                  <a16:creationId xmlns="" xmlns:a16="http://schemas.microsoft.com/office/drawing/2014/main" id="{99DD67E3-135B-44B6-976A-D474C3334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472"/>
              <a:ext cx="36" cy="27"/>
            </a:xfrm>
            <a:custGeom>
              <a:avLst/>
              <a:gdLst>
                <a:gd name="T0" fmla="*/ 0 w 36"/>
                <a:gd name="T1" fmla="*/ 0 h 27"/>
                <a:gd name="T2" fmla="*/ 36 w 36"/>
                <a:gd name="T3" fmla="*/ 13 h 27"/>
                <a:gd name="T4" fmla="*/ 0 w 36"/>
                <a:gd name="T5" fmla="*/ 27 h 27"/>
                <a:gd name="T6" fmla="*/ 0 w 36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7">
                  <a:moveTo>
                    <a:pt x="0" y="0"/>
                  </a:moveTo>
                  <a:lnTo>
                    <a:pt x="36" y="13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241">
              <a:extLst>
                <a:ext uri="{FF2B5EF4-FFF2-40B4-BE49-F238E27FC236}">
                  <a16:creationId xmlns="" xmlns:a16="http://schemas.microsoft.com/office/drawing/2014/main" id="{579C1A2F-5F7F-410A-B036-E80B56695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472"/>
              <a:ext cx="35" cy="27"/>
            </a:xfrm>
            <a:custGeom>
              <a:avLst/>
              <a:gdLst>
                <a:gd name="T0" fmla="*/ 35 w 35"/>
                <a:gd name="T1" fmla="*/ 27 h 27"/>
                <a:gd name="T2" fmla="*/ 0 w 35"/>
                <a:gd name="T3" fmla="*/ 13 h 27"/>
                <a:gd name="T4" fmla="*/ 35 w 35"/>
                <a:gd name="T5" fmla="*/ 0 h 27"/>
                <a:gd name="T6" fmla="*/ 35 w 3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7">
                  <a:moveTo>
                    <a:pt x="35" y="27"/>
                  </a:moveTo>
                  <a:lnTo>
                    <a:pt x="0" y="13"/>
                  </a:lnTo>
                  <a:lnTo>
                    <a:pt x="35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1242">
              <a:extLst>
                <a:ext uri="{FF2B5EF4-FFF2-40B4-BE49-F238E27FC236}">
                  <a16:creationId xmlns="" xmlns:a16="http://schemas.microsoft.com/office/drawing/2014/main" id="{6B3C71A9-E063-449C-8D7B-5BDB19526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2724"/>
              <a:ext cx="39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Outage Planning 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44" name="Rectangle 1243">
              <a:extLst>
                <a:ext uri="{FF2B5EF4-FFF2-40B4-BE49-F238E27FC236}">
                  <a16:creationId xmlns="" xmlns:a16="http://schemas.microsoft.com/office/drawing/2014/main" id="{34EC0C66-1991-4B52-99F0-CC3E5FE6F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2771"/>
              <a:ext cx="23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Engineers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45" name="Rectangle 1244">
              <a:extLst>
                <a:ext uri="{FF2B5EF4-FFF2-40B4-BE49-F238E27FC236}">
                  <a16:creationId xmlns="" xmlns:a16="http://schemas.microsoft.com/office/drawing/2014/main" id="{5DE56C90-1A24-4EBB-BA0F-15EE36E79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772"/>
              <a:ext cx="442" cy="21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69" name="Picture 1245">
              <a:extLst>
                <a:ext uri="{FF2B5EF4-FFF2-40B4-BE49-F238E27FC236}">
                  <a16:creationId xmlns="" xmlns:a16="http://schemas.microsoft.com/office/drawing/2014/main" id="{7E8C7929-6A67-4F70-9DD0-D66EA73D4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1773"/>
              <a:ext cx="44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1246">
              <a:extLst>
                <a:ext uri="{FF2B5EF4-FFF2-40B4-BE49-F238E27FC236}">
                  <a16:creationId xmlns="" xmlns:a16="http://schemas.microsoft.com/office/drawing/2014/main" id="{1D28E20E-EB7E-4FCC-85AB-833261309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772"/>
              <a:ext cx="442" cy="21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247">
              <a:extLst>
                <a:ext uri="{FF2B5EF4-FFF2-40B4-BE49-F238E27FC236}">
                  <a16:creationId xmlns="" xmlns:a16="http://schemas.microsoft.com/office/drawing/2014/main" id="{3D7C857A-131A-41E0-B127-4044991BF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769"/>
              <a:ext cx="452" cy="22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248">
              <a:extLst>
                <a:ext uri="{FF2B5EF4-FFF2-40B4-BE49-F238E27FC236}">
                  <a16:creationId xmlns="" xmlns:a16="http://schemas.microsoft.com/office/drawing/2014/main" id="{523274C7-4936-4A5A-9EFB-425171652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4" y="1771"/>
              <a:ext cx="445" cy="219"/>
            </a:xfrm>
            <a:custGeom>
              <a:avLst/>
              <a:gdLst>
                <a:gd name="T0" fmla="*/ 0 w 1467"/>
                <a:gd name="T1" fmla="*/ 951 h 959"/>
                <a:gd name="T2" fmla="*/ 0 w 1467"/>
                <a:gd name="T3" fmla="*/ 871 h 959"/>
                <a:gd name="T4" fmla="*/ 0 w 1467"/>
                <a:gd name="T5" fmla="*/ 791 h 959"/>
                <a:gd name="T6" fmla="*/ 0 w 1467"/>
                <a:gd name="T7" fmla="*/ 711 h 959"/>
                <a:gd name="T8" fmla="*/ 0 w 1467"/>
                <a:gd name="T9" fmla="*/ 631 h 959"/>
                <a:gd name="T10" fmla="*/ 0 w 1467"/>
                <a:gd name="T11" fmla="*/ 551 h 959"/>
                <a:gd name="T12" fmla="*/ 0 w 1467"/>
                <a:gd name="T13" fmla="*/ 471 h 959"/>
                <a:gd name="T14" fmla="*/ 0 w 1467"/>
                <a:gd name="T15" fmla="*/ 391 h 959"/>
                <a:gd name="T16" fmla="*/ 0 w 1467"/>
                <a:gd name="T17" fmla="*/ 311 h 959"/>
                <a:gd name="T18" fmla="*/ 0 w 1467"/>
                <a:gd name="T19" fmla="*/ 231 h 959"/>
                <a:gd name="T20" fmla="*/ 0 w 1467"/>
                <a:gd name="T21" fmla="*/ 151 h 959"/>
                <a:gd name="T22" fmla="*/ 0 w 1467"/>
                <a:gd name="T23" fmla="*/ 71 h 959"/>
                <a:gd name="T24" fmla="*/ 25 w 1467"/>
                <a:gd name="T25" fmla="*/ 0 h 959"/>
                <a:gd name="T26" fmla="*/ 105 w 1467"/>
                <a:gd name="T27" fmla="*/ 0 h 959"/>
                <a:gd name="T28" fmla="*/ 185 w 1467"/>
                <a:gd name="T29" fmla="*/ 0 h 959"/>
                <a:gd name="T30" fmla="*/ 265 w 1467"/>
                <a:gd name="T31" fmla="*/ 0 h 959"/>
                <a:gd name="T32" fmla="*/ 345 w 1467"/>
                <a:gd name="T33" fmla="*/ 0 h 959"/>
                <a:gd name="T34" fmla="*/ 425 w 1467"/>
                <a:gd name="T35" fmla="*/ 0 h 959"/>
                <a:gd name="T36" fmla="*/ 505 w 1467"/>
                <a:gd name="T37" fmla="*/ 0 h 959"/>
                <a:gd name="T38" fmla="*/ 585 w 1467"/>
                <a:gd name="T39" fmla="*/ 0 h 959"/>
                <a:gd name="T40" fmla="*/ 665 w 1467"/>
                <a:gd name="T41" fmla="*/ 0 h 959"/>
                <a:gd name="T42" fmla="*/ 745 w 1467"/>
                <a:gd name="T43" fmla="*/ 0 h 959"/>
                <a:gd name="T44" fmla="*/ 825 w 1467"/>
                <a:gd name="T45" fmla="*/ 0 h 959"/>
                <a:gd name="T46" fmla="*/ 905 w 1467"/>
                <a:gd name="T47" fmla="*/ 0 h 959"/>
                <a:gd name="T48" fmla="*/ 985 w 1467"/>
                <a:gd name="T49" fmla="*/ 0 h 959"/>
                <a:gd name="T50" fmla="*/ 1065 w 1467"/>
                <a:gd name="T51" fmla="*/ 0 h 959"/>
                <a:gd name="T52" fmla="*/ 1145 w 1467"/>
                <a:gd name="T53" fmla="*/ 0 h 959"/>
                <a:gd name="T54" fmla="*/ 1225 w 1467"/>
                <a:gd name="T55" fmla="*/ 0 h 959"/>
                <a:gd name="T56" fmla="*/ 1305 w 1467"/>
                <a:gd name="T57" fmla="*/ 0 h 959"/>
                <a:gd name="T58" fmla="*/ 1385 w 1467"/>
                <a:gd name="T59" fmla="*/ 0 h 959"/>
                <a:gd name="T60" fmla="*/ 1467 w 1467"/>
                <a:gd name="T61" fmla="*/ 14 h 959"/>
                <a:gd name="T62" fmla="*/ 1467 w 1467"/>
                <a:gd name="T63" fmla="*/ 94 h 959"/>
                <a:gd name="T64" fmla="*/ 1467 w 1467"/>
                <a:gd name="T65" fmla="*/ 174 h 959"/>
                <a:gd name="T66" fmla="*/ 1467 w 1467"/>
                <a:gd name="T67" fmla="*/ 254 h 959"/>
                <a:gd name="T68" fmla="*/ 1467 w 1467"/>
                <a:gd name="T69" fmla="*/ 334 h 959"/>
                <a:gd name="T70" fmla="*/ 1467 w 1467"/>
                <a:gd name="T71" fmla="*/ 414 h 959"/>
                <a:gd name="T72" fmla="*/ 1467 w 1467"/>
                <a:gd name="T73" fmla="*/ 494 h 959"/>
                <a:gd name="T74" fmla="*/ 1467 w 1467"/>
                <a:gd name="T75" fmla="*/ 574 h 959"/>
                <a:gd name="T76" fmla="*/ 1467 w 1467"/>
                <a:gd name="T77" fmla="*/ 654 h 959"/>
                <a:gd name="T78" fmla="*/ 1467 w 1467"/>
                <a:gd name="T79" fmla="*/ 734 h 959"/>
                <a:gd name="T80" fmla="*/ 1467 w 1467"/>
                <a:gd name="T81" fmla="*/ 814 h 959"/>
                <a:gd name="T82" fmla="*/ 1467 w 1467"/>
                <a:gd name="T83" fmla="*/ 894 h 959"/>
                <a:gd name="T84" fmla="*/ 1436 w 1467"/>
                <a:gd name="T85" fmla="*/ 959 h 959"/>
                <a:gd name="T86" fmla="*/ 1356 w 1467"/>
                <a:gd name="T87" fmla="*/ 959 h 959"/>
                <a:gd name="T88" fmla="*/ 1276 w 1467"/>
                <a:gd name="T89" fmla="*/ 959 h 959"/>
                <a:gd name="T90" fmla="*/ 1196 w 1467"/>
                <a:gd name="T91" fmla="*/ 959 h 959"/>
                <a:gd name="T92" fmla="*/ 1116 w 1467"/>
                <a:gd name="T93" fmla="*/ 959 h 959"/>
                <a:gd name="T94" fmla="*/ 1036 w 1467"/>
                <a:gd name="T95" fmla="*/ 959 h 959"/>
                <a:gd name="T96" fmla="*/ 956 w 1467"/>
                <a:gd name="T97" fmla="*/ 959 h 959"/>
                <a:gd name="T98" fmla="*/ 876 w 1467"/>
                <a:gd name="T99" fmla="*/ 959 h 959"/>
                <a:gd name="T100" fmla="*/ 796 w 1467"/>
                <a:gd name="T101" fmla="*/ 959 h 959"/>
                <a:gd name="T102" fmla="*/ 716 w 1467"/>
                <a:gd name="T103" fmla="*/ 959 h 959"/>
                <a:gd name="T104" fmla="*/ 636 w 1467"/>
                <a:gd name="T105" fmla="*/ 959 h 959"/>
                <a:gd name="T106" fmla="*/ 556 w 1467"/>
                <a:gd name="T107" fmla="*/ 959 h 959"/>
                <a:gd name="T108" fmla="*/ 476 w 1467"/>
                <a:gd name="T109" fmla="*/ 959 h 959"/>
                <a:gd name="T110" fmla="*/ 396 w 1467"/>
                <a:gd name="T111" fmla="*/ 959 h 959"/>
                <a:gd name="T112" fmla="*/ 316 w 1467"/>
                <a:gd name="T113" fmla="*/ 959 h 959"/>
                <a:gd name="T114" fmla="*/ 236 w 1467"/>
                <a:gd name="T115" fmla="*/ 959 h 959"/>
                <a:gd name="T116" fmla="*/ 156 w 1467"/>
                <a:gd name="T117" fmla="*/ 959 h 959"/>
                <a:gd name="T118" fmla="*/ 76 w 1467"/>
                <a:gd name="T119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7" h="959">
                  <a:moveTo>
                    <a:pt x="0" y="951"/>
                  </a:moveTo>
                  <a:lnTo>
                    <a:pt x="0" y="951"/>
                  </a:lnTo>
                  <a:cubicBezTo>
                    <a:pt x="0" y="947"/>
                    <a:pt x="3" y="943"/>
                    <a:pt x="8" y="943"/>
                  </a:cubicBezTo>
                  <a:cubicBezTo>
                    <a:pt x="12" y="943"/>
                    <a:pt x="16" y="947"/>
                    <a:pt x="16" y="951"/>
                  </a:cubicBezTo>
                  <a:lnTo>
                    <a:pt x="16" y="951"/>
                  </a:lnTo>
                  <a:cubicBezTo>
                    <a:pt x="16" y="956"/>
                    <a:pt x="12" y="959"/>
                    <a:pt x="8" y="959"/>
                  </a:cubicBezTo>
                  <a:cubicBezTo>
                    <a:pt x="3" y="959"/>
                    <a:pt x="0" y="956"/>
                    <a:pt x="0" y="951"/>
                  </a:cubicBezTo>
                  <a:close/>
                  <a:moveTo>
                    <a:pt x="0" y="871"/>
                  </a:moveTo>
                  <a:lnTo>
                    <a:pt x="0" y="871"/>
                  </a:lnTo>
                  <a:cubicBezTo>
                    <a:pt x="0" y="867"/>
                    <a:pt x="3" y="863"/>
                    <a:pt x="8" y="863"/>
                  </a:cubicBezTo>
                  <a:cubicBezTo>
                    <a:pt x="12" y="863"/>
                    <a:pt x="16" y="867"/>
                    <a:pt x="16" y="871"/>
                  </a:cubicBezTo>
                  <a:lnTo>
                    <a:pt x="16" y="871"/>
                  </a:lnTo>
                  <a:cubicBezTo>
                    <a:pt x="16" y="876"/>
                    <a:pt x="12" y="879"/>
                    <a:pt x="8" y="879"/>
                  </a:cubicBezTo>
                  <a:cubicBezTo>
                    <a:pt x="3" y="879"/>
                    <a:pt x="0" y="876"/>
                    <a:pt x="0" y="871"/>
                  </a:cubicBezTo>
                  <a:close/>
                  <a:moveTo>
                    <a:pt x="0" y="791"/>
                  </a:moveTo>
                  <a:lnTo>
                    <a:pt x="0" y="791"/>
                  </a:lnTo>
                  <a:cubicBezTo>
                    <a:pt x="0" y="787"/>
                    <a:pt x="3" y="783"/>
                    <a:pt x="8" y="783"/>
                  </a:cubicBezTo>
                  <a:cubicBezTo>
                    <a:pt x="12" y="783"/>
                    <a:pt x="16" y="787"/>
                    <a:pt x="16" y="791"/>
                  </a:cubicBezTo>
                  <a:lnTo>
                    <a:pt x="16" y="791"/>
                  </a:lnTo>
                  <a:cubicBezTo>
                    <a:pt x="16" y="796"/>
                    <a:pt x="12" y="799"/>
                    <a:pt x="8" y="799"/>
                  </a:cubicBezTo>
                  <a:cubicBezTo>
                    <a:pt x="3" y="799"/>
                    <a:pt x="0" y="796"/>
                    <a:pt x="0" y="791"/>
                  </a:cubicBezTo>
                  <a:close/>
                  <a:moveTo>
                    <a:pt x="0" y="711"/>
                  </a:moveTo>
                  <a:lnTo>
                    <a:pt x="0" y="711"/>
                  </a:lnTo>
                  <a:cubicBezTo>
                    <a:pt x="0" y="707"/>
                    <a:pt x="3" y="703"/>
                    <a:pt x="8" y="703"/>
                  </a:cubicBezTo>
                  <a:cubicBezTo>
                    <a:pt x="12" y="703"/>
                    <a:pt x="16" y="707"/>
                    <a:pt x="16" y="711"/>
                  </a:cubicBezTo>
                  <a:lnTo>
                    <a:pt x="16" y="711"/>
                  </a:lnTo>
                  <a:cubicBezTo>
                    <a:pt x="16" y="716"/>
                    <a:pt x="12" y="719"/>
                    <a:pt x="8" y="719"/>
                  </a:cubicBezTo>
                  <a:cubicBezTo>
                    <a:pt x="3" y="719"/>
                    <a:pt x="0" y="716"/>
                    <a:pt x="0" y="711"/>
                  </a:cubicBezTo>
                  <a:close/>
                  <a:moveTo>
                    <a:pt x="0" y="631"/>
                  </a:moveTo>
                  <a:lnTo>
                    <a:pt x="0" y="631"/>
                  </a:lnTo>
                  <a:cubicBezTo>
                    <a:pt x="0" y="627"/>
                    <a:pt x="3" y="623"/>
                    <a:pt x="8" y="623"/>
                  </a:cubicBezTo>
                  <a:cubicBezTo>
                    <a:pt x="12" y="623"/>
                    <a:pt x="16" y="627"/>
                    <a:pt x="16" y="631"/>
                  </a:cubicBezTo>
                  <a:lnTo>
                    <a:pt x="16" y="631"/>
                  </a:lnTo>
                  <a:cubicBezTo>
                    <a:pt x="16" y="636"/>
                    <a:pt x="12" y="639"/>
                    <a:pt x="8" y="639"/>
                  </a:cubicBezTo>
                  <a:cubicBezTo>
                    <a:pt x="3" y="639"/>
                    <a:pt x="0" y="636"/>
                    <a:pt x="0" y="631"/>
                  </a:cubicBezTo>
                  <a:close/>
                  <a:moveTo>
                    <a:pt x="0" y="551"/>
                  </a:moveTo>
                  <a:lnTo>
                    <a:pt x="0" y="551"/>
                  </a:lnTo>
                  <a:cubicBezTo>
                    <a:pt x="0" y="547"/>
                    <a:pt x="3" y="543"/>
                    <a:pt x="8" y="543"/>
                  </a:cubicBezTo>
                  <a:cubicBezTo>
                    <a:pt x="12" y="543"/>
                    <a:pt x="16" y="547"/>
                    <a:pt x="16" y="551"/>
                  </a:cubicBezTo>
                  <a:lnTo>
                    <a:pt x="16" y="551"/>
                  </a:lnTo>
                  <a:cubicBezTo>
                    <a:pt x="16" y="556"/>
                    <a:pt x="12" y="559"/>
                    <a:pt x="8" y="559"/>
                  </a:cubicBezTo>
                  <a:cubicBezTo>
                    <a:pt x="3" y="559"/>
                    <a:pt x="0" y="556"/>
                    <a:pt x="0" y="551"/>
                  </a:cubicBezTo>
                  <a:close/>
                  <a:moveTo>
                    <a:pt x="0" y="471"/>
                  </a:moveTo>
                  <a:lnTo>
                    <a:pt x="0" y="471"/>
                  </a:lnTo>
                  <a:cubicBezTo>
                    <a:pt x="0" y="467"/>
                    <a:pt x="3" y="463"/>
                    <a:pt x="8" y="463"/>
                  </a:cubicBezTo>
                  <a:cubicBezTo>
                    <a:pt x="12" y="463"/>
                    <a:pt x="16" y="467"/>
                    <a:pt x="16" y="471"/>
                  </a:cubicBezTo>
                  <a:lnTo>
                    <a:pt x="16" y="471"/>
                  </a:lnTo>
                  <a:cubicBezTo>
                    <a:pt x="16" y="476"/>
                    <a:pt x="12" y="479"/>
                    <a:pt x="8" y="479"/>
                  </a:cubicBezTo>
                  <a:cubicBezTo>
                    <a:pt x="3" y="479"/>
                    <a:pt x="0" y="476"/>
                    <a:pt x="0" y="471"/>
                  </a:cubicBezTo>
                  <a:close/>
                  <a:moveTo>
                    <a:pt x="0" y="391"/>
                  </a:moveTo>
                  <a:lnTo>
                    <a:pt x="0" y="391"/>
                  </a:lnTo>
                  <a:cubicBezTo>
                    <a:pt x="0" y="387"/>
                    <a:pt x="3" y="383"/>
                    <a:pt x="8" y="383"/>
                  </a:cubicBezTo>
                  <a:cubicBezTo>
                    <a:pt x="12" y="383"/>
                    <a:pt x="16" y="387"/>
                    <a:pt x="16" y="391"/>
                  </a:cubicBezTo>
                  <a:lnTo>
                    <a:pt x="16" y="391"/>
                  </a:lnTo>
                  <a:cubicBezTo>
                    <a:pt x="16" y="396"/>
                    <a:pt x="12" y="399"/>
                    <a:pt x="8" y="399"/>
                  </a:cubicBezTo>
                  <a:cubicBezTo>
                    <a:pt x="3" y="399"/>
                    <a:pt x="0" y="396"/>
                    <a:pt x="0" y="391"/>
                  </a:cubicBezTo>
                  <a:close/>
                  <a:moveTo>
                    <a:pt x="0" y="311"/>
                  </a:moveTo>
                  <a:lnTo>
                    <a:pt x="0" y="311"/>
                  </a:lnTo>
                  <a:cubicBezTo>
                    <a:pt x="0" y="307"/>
                    <a:pt x="3" y="303"/>
                    <a:pt x="8" y="303"/>
                  </a:cubicBezTo>
                  <a:cubicBezTo>
                    <a:pt x="12" y="303"/>
                    <a:pt x="16" y="307"/>
                    <a:pt x="16" y="311"/>
                  </a:cubicBezTo>
                  <a:lnTo>
                    <a:pt x="16" y="311"/>
                  </a:lnTo>
                  <a:cubicBezTo>
                    <a:pt x="16" y="316"/>
                    <a:pt x="12" y="319"/>
                    <a:pt x="8" y="319"/>
                  </a:cubicBezTo>
                  <a:cubicBezTo>
                    <a:pt x="3" y="319"/>
                    <a:pt x="0" y="316"/>
                    <a:pt x="0" y="311"/>
                  </a:cubicBezTo>
                  <a:close/>
                  <a:moveTo>
                    <a:pt x="0" y="231"/>
                  </a:moveTo>
                  <a:lnTo>
                    <a:pt x="0" y="231"/>
                  </a:lnTo>
                  <a:cubicBezTo>
                    <a:pt x="0" y="227"/>
                    <a:pt x="3" y="223"/>
                    <a:pt x="8" y="223"/>
                  </a:cubicBezTo>
                  <a:cubicBezTo>
                    <a:pt x="12" y="223"/>
                    <a:pt x="16" y="227"/>
                    <a:pt x="16" y="231"/>
                  </a:cubicBezTo>
                  <a:lnTo>
                    <a:pt x="16" y="231"/>
                  </a:lnTo>
                  <a:cubicBezTo>
                    <a:pt x="16" y="236"/>
                    <a:pt x="12" y="239"/>
                    <a:pt x="8" y="239"/>
                  </a:cubicBezTo>
                  <a:cubicBezTo>
                    <a:pt x="3" y="239"/>
                    <a:pt x="0" y="236"/>
                    <a:pt x="0" y="231"/>
                  </a:cubicBezTo>
                  <a:close/>
                  <a:moveTo>
                    <a:pt x="0" y="151"/>
                  </a:moveTo>
                  <a:lnTo>
                    <a:pt x="0" y="151"/>
                  </a:lnTo>
                  <a:cubicBezTo>
                    <a:pt x="0" y="147"/>
                    <a:pt x="3" y="143"/>
                    <a:pt x="8" y="143"/>
                  </a:cubicBezTo>
                  <a:cubicBezTo>
                    <a:pt x="12" y="143"/>
                    <a:pt x="16" y="147"/>
                    <a:pt x="16" y="151"/>
                  </a:cubicBezTo>
                  <a:lnTo>
                    <a:pt x="16" y="151"/>
                  </a:lnTo>
                  <a:cubicBezTo>
                    <a:pt x="16" y="156"/>
                    <a:pt x="12" y="159"/>
                    <a:pt x="8" y="159"/>
                  </a:cubicBezTo>
                  <a:cubicBezTo>
                    <a:pt x="3" y="159"/>
                    <a:pt x="0" y="156"/>
                    <a:pt x="0" y="151"/>
                  </a:cubicBezTo>
                  <a:close/>
                  <a:moveTo>
                    <a:pt x="0" y="71"/>
                  </a:moveTo>
                  <a:lnTo>
                    <a:pt x="0" y="71"/>
                  </a:lnTo>
                  <a:cubicBezTo>
                    <a:pt x="0" y="67"/>
                    <a:pt x="3" y="63"/>
                    <a:pt x="8" y="63"/>
                  </a:cubicBezTo>
                  <a:cubicBezTo>
                    <a:pt x="12" y="63"/>
                    <a:pt x="16" y="67"/>
                    <a:pt x="16" y="71"/>
                  </a:cubicBezTo>
                  <a:lnTo>
                    <a:pt x="16" y="71"/>
                  </a:lnTo>
                  <a:cubicBezTo>
                    <a:pt x="16" y="76"/>
                    <a:pt x="12" y="79"/>
                    <a:pt x="8" y="79"/>
                  </a:cubicBezTo>
                  <a:cubicBezTo>
                    <a:pt x="3" y="79"/>
                    <a:pt x="0" y="76"/>
                    <a:pt x="0" y="71"/>
                  </a:cubicBezTo>
                  <a:close/>
                  <a:moveTo>
                    <a:pt x="25" y="0"/>
                  </a:moveTo>
                  <a:lnTo>
                    <a:pt x="25" y="0"/>
                  </a:lnTo>
                  <a:cubicBezTo>
                    <a:pt x="29" y="0"/>
                    <a:pt x="33" y="4"/>
                    <a:pt x="33" y="8"/>
                  </a:cubicBezTo>
                  <a:cubicBezTo>
                    <a:pt x="33" y="12"/>
                    <a:pt x="29" y="16"/>
                    <a:pt x="25" y="16"/>
                  </a:cubicBezTo>
                  <a:lnTo>
                    <a:pt x="25" y="16"/>
                  </a:lnTo>
                  <a:cubicBezTo>
                    <a:pt x="20" y="16"/>
                    <a:pt x="17" y="12"/>
                    <a:pt x="17" y="8"/>
                  </a:cubicBezTo>
                  <a:cubicBezTo>
                    <a:pt x="17" y="4"/>
                    <a:pt x="20" y="0"/>
                    <a:pt x="25" y="0"/>
                  </a:cubicBezTo>
                  <a:close/>
                  <a:moveTo>
                    <a:pt x="105" y="0"/>
                  </a:moveTo>
                  <a:lnTo>
                    <a:pt x="105" y="0"/>
                  </a:lnTo>
                  <a:cubicBezTo>
                    <a:pt x="109" y="0"/>
                    <a:pt x="113" y="4"/>
                    <a:pt x="113" y="8"/>
                  </a:cubicBezTo>
                  <a:cubicBezTo>
                    <a:pt x="113" y="12"/>
                    <a:pt x="109" y="16"/>
                    <a:pt x="105" y="16"/>
                  </a:cubicBezTo>
                  <a:lnTo>
                    <a:pt x="105" y="16"/>
                  </a:lnTo>
                  <a:cubicBezTo>
                    <a:pt x="100" y="16"/>
                    <a:pt x="97" y="12"/>
                    <a:pt x="97" y="8"/>
                  </a:cubicBezTo>
                  <a:cubicBezTo>
                    <a:pt x="97" y="4"/>
                    <a:pt x="100" y="0"/>
                    <a:pt x="105" y="0"/>
                  </a:cubicBezTo>
                  <a:close/>
                  <a:moveTo>
                    <a:pt x="185" y="0"/>
                  </a:moveTo>
                  <a:lnTo>
                    <a:pt x="185" y="0"/>
                  </a:lnTo>
                  <a:cubicBezTo>
                    <a:pt x="189" y="0"/>
                    <a:pt x="193" y="4"/>
                    <a:pt x="193" y="8"/>
                  </a:cubicBezTo>
                  <a:cubicBezTo>
                    <a:pt x="193" y="12"/>
                    <a:pt x="189" y="16"/>
                    <a:pt x="185" y="16"/>
                  </a:cubicBezTo>
                  <a:lnTo>
                    <a:pt x="185" y="16"/>
                  </a:lnTo>
                  <a:cubicBezTo>
                    <a:pt x="180" y="16"/>
                    <a:pt x="177" y="12"/>
                    <a:pt x="177" y="8"/>
                  </a:cubicBezTo>
                  <a:cubicBezTo>
                    <a:pt x="177" y="4"/>
                    <a:pt x="180" y="0"/>
                    <a:pt x="185" y="0"/>
                  </a:cubicBezTo>
                  <a:close/>
                  <a:moveTo>
                    <a:pt x="265" y="0"/>
                  </a:moveTo>
                  <a:lnTo>
                    <a:pt x="265" y="0"/>
                  </a:lnTo>
                  <a:cubicBezTo>
                    <a:pt x="269" y="0"/>
                    <a:pt x="273" y="4"/>
                    <a:pt x="273" y="8"/>
                  </a:cubicBezTo>
                  <a:cubicBezTo>
                    <a:pt x="273" y="12"/>
                    <a:pt x="269" y="16"/>
                    <a:pt x="265" y="16"/>
                  </a:cubicBezTo>
                  <a:lnTo>
                    <a:pt x="265" y="16"/>
                  </a:lnTo>
                  <a:cubicBezTo>
                    <a:pt x="260" y="16"/>
                    <a:pt x="257" y="12"/>
                    <a:pt x="257" y="8"/>
                  </a:cubicBezTo>
                  <a:cubicBezTo>
                    <a:pt x="257" y="4"/>
                    <a:pt x="260" y="0"/>
                    <a:pt x="265" y="0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49" y="0"/>
                    <a:pt x="353" y="4"/>
                    <a:pt x="353" y="8"/>
                  </a:cubicBezTo>
                  <a:cubicBezTo>
                    <a:pt x="353" y="12"/>
                    <a:pt x="349" y="16"/>
                    <a:pt x="345" y="16"/>
                  </a:cubicBezTo>
                  <a:lnTo>
                    <a:pt x="345" y="16"/>
                  </a:lnTo>
                  <a:cubicBezTo>
                    <a:pt x="340" y="16"/>
                    <a:pt x="337" y="12"/>
                    <a:pt x="337" y="8"/>
                  </a:cubicBezTo>
                  <a:cubicBezTo>
                    <a:pt x="337" y="4"/>
                    <a:pt x="340" y="0"/>
                    <a:pt x="345" y="0"/>
                  </a:cubicBezTo>
                  <a:close/>
                  <a:moveTo>
                    <a:pt x="425" y="0"/>
                  </a:moveTo>
                  <a:lnTo>
                    <a:pt x="425" y="0"/>
                  </a:lnTo>
                  <a:cubicBezTo>
                    <a:pt x="429" y="0"/>
                    <a:pt x="433" y="4"/>
                    <a:pt x="433" y="8"/>
                  </a:cubicBezTo>
                  <a:cubicBezTo>
                    <a:pt x="433" y="12"/>
                    <a:pt x="429" y="16"/>
                    <a:pt x="425" y="16"/>
                  </a:cubicBezTo>
                  <a:lnTo>
                    <a:pt x="425" y="16"/>
                  </a:lnTo>
                  <a:cubicBezTo>
                    <a:pt x="420" y="16"/>
                    <a:pt x="417" y="12"/>
                    <a:pt x="417" y="8"/>
                  </a:cubicBezTo>
                  <a:cubicBezTo>
                    <a:pt x="417" y="4"/>
                    <a:pt x="420" y="0"/>
                    <a:pt x="425" y="0"/>
                  </a:cubicBezTo>
                  <a:close/>
                  <a:moveTo>
                    <a:pt x="505" y="0"/>
                  </a:moveTo>
                  <a:lnTo>
                    <a:pt x="505" y="0"/>
                  </a:lnTo>
                  <a:cubicBezTo>
                    <a:pt x="509" y="0"/>
                    <a:pt x="513" y="4"/>
                    <a:pt x="513" y="8"/>
                  </a:cubicBezTo>
                  <a:cubicBezTo>
                    <a:pt x="513" y="12"/>
                    <a:pt x="509" y="16"/>
                    <a:pt x="505" y="16"/>
                  </a:cubicBezTo>
                  <a:lnTo>
                    <a:pt x="505" y="16"/>
                  </a:lnTo>
                  <a:cubicBezTo>
                    <a:pt x="500" y="16"/>
                    <a:pt x="497" y="12"/>
                    <a:pt x="497" y="8"/>
                  </a:cubicBezTo>
                  <a:cubicBezTo>
                    <a:pt x="497" y="4"/>
                    <a:pt x="500" y="0"/>
                    <a:pt x="505" y="0"/>
                  </a:cubicBezTo>
                  <a:close/>
                  <a:moveTo>
                    <a:pt x="585" y="0"/>
                  </a:moveTo>
                  <a:lnTo>
                    <a:pt x="585" y="0"/>
                  </a:lnTo>
                  <a:cubicBezTo>
                    <a:pt x="589" y="0"/>
                    <a:pt x="593" y="4"/>
                    <a:pt x="593" y="8"/>
                  </a:cubicBezTo>
                  <a:cubicBezTo>
                    <a:pt x="593" y="12"/>
                    <a:pt x="589" y="16"/>
                    <a:pt x="585" y="16"/>
                  </a:cubicBezTo>
                  <a:lnTo>
                    <a:pt x="585" y="16"/>
                  </a:lnTo>
                  <a:cubicBezTo>
                    <a:pt x="580" y="16"/>
                    <a:pt x="577" y="12"/>
                    <a:pt x="577" y="8"/>
                  </a:cubicBezTo>
                  <a:cubicBezTo>
                    <a:pt x="577" y="4"/>
                    <a:pt x="580" y="0"/>
                    <a:pt x="585" y="0"/>
                  </a:cubicBezTo>
                  <a:close/>
                  <a:moveTo>
                    <a:pt x="665" y="0"/>
                  </a:moveTo>
                  <a:lnTo>
                    <a:pt x="665" y="0"/>
                  </a:lnTo>
                  <a:cubicBezTo>
                    <a:pt x="669" y="0"/>
                    <a:pt x="673" y="4"/>
                    <a:pt x="673" y="8"/>
                  </a:cubicBezTo>
                  <a:cubicBezTo>
                    <a:pt x="673" y="12"/>
                    <a:pt x="669" y="16"/>
                    <a:pt x="665" y="16"/>
                  </a:cubicBezTo>
                  <a:lnTo>
                    <a:pt x="665" y="16"/>
                  </a:lnTo>
                  <a:cubicBezTo>
                    <a:pt x="660" y="16"/>
                    <a:pt x="657" y="12"/>
                    <a:pt x="657" y="8"/>
                  </a:cubicBezTo>
                  <a:cubicBezTo>
                    <a:pt x="657" y="4"/>
                    <a:pt x="660" y="0"/>
                    <a:pt x="665" y="0"/>
                  </a:cubicBezTo>
                  <a:close/>
                  <a:moveTo>
                    <a:pt x="745" y="0"/>
                  </a:moveTo>
                  <a:lnTo>
                    <a:pt x="745" y="0"/>
                  </a:lnTo>
                  <a:cubicBezTo>
                    <a:pt x="749" y="0"/>
                    <a:pt x="753" y="4"/>
                    <a:pt x="753" y="8"/>
                  </a:cubicBezTo>
                  <a:cubicBezTo>
                    <a:pt x="753" y="12"/>
                    <a:pt x="749" y="16"/>
                    <a:pt x="745" y="16"/>
                  </a:cubicBezTo>
                  <a:lnTo>
                    <a:pt x="745" y="16"/>
                  </a:lnTo>
                  <a:cubicBezTo>
                    <a:pt x="740" y="16"/>
                    <a:pt x="737" y="12"/>
                    <a:pt x="737" y="8"/>
                  </a:cubicBezTo>
                  <a:cubicBezTo>
                    <a:pt x="737" y="4"/>
                    <a:pt x="740" y="0"/>
                    <a:pt x="745" y="0"/>
                  </a:cubicBezTo>
                  <a:close/>
                  <a:moveTo>
                    <a:pt x="825" y="0"/>
                  </a:moveTo>
                  <a:lnTo>
                    <a:pt x="825" y="0"/>
                  </a:lnTo>
                  <a:cubicBezTo>
                    <a:pt x="829" y="0"/>
                    <a:pt x="833" y="4"/>
                    <a:pt x="833" y="8"/>
                  </a:cubicBezTo>
                  <a:cubicBezTo>
                    <a:pt x="833" y="12"/>
                    <a:pt x="829" y="16"/>
                    <a:pt x="825" y="16"/>
                  </a:cubicBezTo>
                  <a:lnTo>
                    <a:pt x="825" y="16"/>
                  </a:lnTo>
                  <a:cubicBezTo>
                    <a:pt x="820" y="16"/>
                    <a:pt x="817" y="12"/>
                    <a:pt x="817" y="8"/>
                  </a:cubicBezTo>
                  <a:cubicBezTo>
                    <a:pt x="817" y="4"/>
                    <a:pt x="820" y="0"/>
                    <a:pt x="825" y="0"/>
                  </a:cubicBezTo>
                  <a:close/>
                  <a:moveTo>
                    <a:pt x="905" y="0"/>
                  </a:moveTo>
                  <a:lnTo>
                    <a:pt x="905" y="0"/>
                  </a:lnTo>
                  <a:cubicBezTo>
                    <a:pt x="909" y="0"/>
                    <a:pt x="913" y="4"/>
                    <a:pt x="913" y="8"/>
                  </a:cubicBezTo>
                  <a:cubicBezTo>
                    <a:pt x="913" y="12"/>
                    <a:pt x="909" y="16"/>
                    <a:pt x="905" y="16"/>
                  </a:cubicBezTo>
                  <a:lnTo>
                    <a:pt x="905" y="16"/>
                  </a:lnTo>
                  <a:cubicBezTo>
                    <a:pt x="900" y="16"/>
                    <a:pt x="897" y="12"/>
                    <a:pt x="897" y="8"/>
                  </a:cubicBezTo>
                  <a:cubicBezTo>
                    <a:pt x="897" y="4"/>
                    <a:pt x="900" y="0"/>
                    <a:pt x="905" y="0"/>
                  </a:cubicBezTo>
                  <a:close/>
                  <a:moveTo>
                    <a:pt x="985" y="0"/>
                  </a:moveTo>
                  <a:lnTo>
                    <a:pt x="985" y="0"/>
                  </a:lnTo>
                  <a:cubicBezTo>
                    <a:pt x="989" y="0"/>
                    <a:pt x="993" y="4"/>
                    <a:pt x="993" y="8"/>
                  </a:cubicBezTo>
                  <a:cubicBezTo>
                    <a:pt x="993" y="12"/>
                    <a:pt x="989" y="16"/>
                    <a:pt x="985" y="16"/>
                  </a:cubicBezTo>
                  <a:lnTo>
                    <a:pt x="985" y="16"/>
                  </a:lnTo>
                  <a:cubicBezTo>
                    <a:pt x="980" y="16"/>
                    <a:pt x="977" y="12"/>
                    <a:pt x="977" y="8"/>
                  </a:cubicBezTo>
                  <a:cubicBezTo>
                    <a:pt x="977" y="4"/>
                    <a:pt x="980" y="0"/>
                    <a:pt x="985" y="0"/>
                  </a:cubicBezTo>
                  <a:close/>
                  <a:moveTo>
                    <a:pt x="1065" y="0"/>
                  </a:moveTo>
                  <a:lnTo>
                    <a:pt x="1065" y="0"/>
                  </a:lnTo>
                  <a:cubicBezTo>
                    <a:pt x="1069" y="0"/>
                    <a:pt x="1073" y="4"/>
                    <a:pt x="1073" y="8"/>
                  </a:cubicBezTo>
                  <a:cubicBezTo>
                    <a:pt x="1073" y="12"/>
                    <a:pt x="1069" y="16"/>
                    <a:pt x="1065" y="16"/>
                  </a:cubicBezTo>
                  <a:lnTo>
                    <a:pt x="1065" y="16"/>
                  </a:lnTo>
                  <a:cubicBezTo>
                    <a:pt x="1060" y="16"/>
                    <a:pt x="1057" y="12"/>
                    <a:pt x="1057" y="8"/>
                  </a:cubicBezTo>
                  <a:cubicBezTo>
                    <a:pt x="1057" y="4"/>
                    <a:pt x="1060" y="0"/>
                    <a:pt x="1065" y="0"/>
                  </a:cubicBezTo>
                  <a:close/>
                  <a:moveTo>
                    <a:pt x="1145" y="0"/>
                  </a:moveTo>
                  <a:lnTo>
                    <a:pt x="1145" y="0"/>
                  </a:lnTo>
                  <a:cubicBezTo>
                    <a:pt x="1149" y="0"/>
                    <a:pt x="1153" y="4"/>
                    <a:pt x="1153" y="8"/>
                  </a:cubicBezTo>
                  <a:cubicBezTo>
                    <a:pt x="1153" y="12"/>
                    <a:pt x="1149" y="16"/>
                    <a:pt x="1145" y="16"/>
                  </a:cubicBezTo>
                  <a:lnTo>
                    <a:pt x="1145" y="16"/>
                  </a:lnTo>
                  <a:cubicBezTo>
                    <a:pt x="1140" y="16"/>
                    <a:pt x="1137" y="12"/>
                    <a:pt x="1137" y="8"/>
                  </a:cubicBezTo>
                  <a:cubicBezTo>
                    <a:pt x="1137" y="4"/>
                    <a:pt x="1140" y="0"/>
                    <a:pt x="1145" y="0"/>
                  </a:cubicBezTo>
                  <a:close/>
                  <a:moveTo>
                    <a:pt x="1225" y="0"/>
                  </a:moveTo>
                  <a:lnTo>
                    <a:pt x="1225" y="0"/>
                  </a:lnTo>
                  <a:cubicBezTo>
                    <a:pt x="1229" y="0"/>
                    <a:pt x="1233" y="4"/>
                    <a:pt x="1233" y="8"/>
                  </a:cubicBezTo>
                  <a:cubicBezTo>
                    <a:pt x="1233" y="12"/>
                    <a:pt x="1229" y="16"/>
                    <a:pt x="1225" y="16"/>
                  </a:cubicBezTo>
                  <a:lnTo>
                    <a:pt x="1225" y="16"/>
                  </a:lnTo>
                  <a:cubicBezTo>
                    <a:pt x="1220" y="16"/>
                    <a:pt x="1217" y="12"/>
                    <a:pt x="1217" y="8"/>
                  </a:cubicBezTo>
                  <a:cubicBezTo>
                    <a:pt x="1217" y="4"/>
                    <a:pt x="1220" y="0"/>
                    <a:pt x="1225" y="0"/>
                  </a:cubicBezTo>
                  <a:close/>
                  <a:moveTo>
                    <a:pt x="1305" y="0"/>
                  </a:moveTo>
                  <a:lnTo>
                    <a:pt x="1305" y="0"/>
                  </a:lnTo>
                  <a:cubicBezTo>
                    <a:pt x="1309" y="0"/>
                    <a:pt x="1313" y="4"/>
                    <a:pt x="1313" y="8"/>
                  </a:cubicBezTo>
                  <a:cubicBezTo>
                    <a:pt x="1313" y="12"/>
                    <a:pt x="1309" y="16"/>
                    <a:pt x="1305" y="16"/>
                  </a:cubicBezTo>
                  <a:lnTo>
                    <a:pt x="1305" y="16"/>
                  </a:lnTo>
                  <a:cubicBezTo>
                    <a:pt x="1300" y="16"/>
                    <a:pt x="1297" y="12"/>
                    <a:pt x="1297" y="8"/>
                  </a:cubicBezTo>
                  <a:cubicBezTo>
                    <a:pt x="1297" y="4"/>
                    <a:pt x="1300" y="0"/>
                    <a:pt x="1305" y="0"/>
                  </a:cubicBezTo>
                  <a:close/>
                  <a:moveTo>
                    <a:pt x="1385" y="0"/>
                  </a:moveTo>
                  <a:lnTo>
                    <a:pt x="1385" y="0"/>
                  </a:lnTo>
                  <a:cubicBezTo>
                    <a:pt x="1389" y="0"/>
                    <a:pt x="1393" y="4"/>
                    <a:pt x="1393" y="8"/>
                  </a:cubicBezTo>
                  <a:cubicBezTo>
                    <a:pt x="1393" y="12"/>
                    <a:pt x="1389" y="16"/>
                    <a:pt x="1385" y="16"/>
                  </a:cubicBezTo>
                  <a:lnTo>
                    <a:pt x="1385" y="16"/>
                  </a:lnTo>
                  <a:cubicBezTo>
                    <a:pt x="1380" y="16"/>
                    <a:pt x="1377" y="12"/>
                    <a:pt x="1377" y="8"/>
                  </a:cubicBezTo>
                  <a:cubicBezTo>
                    <a:pt x="1377" y="4"/>
                    <a:pt x="1380" y="0"/>
                    <a:pt x="1385" y="0"/>
                  </a:cubicBezTo>
                  <a:close/>
                  <a:moveTo>
                    <a:pt x="1467" y="14"/>
                  </a:moveTo>
                  <a:lnTo>
                    <a:pt x="1467" y="14"/>
                  </a:lnTo>
                  <a:cubicBezTo>
                    <a:pt x="1467" y="18"/>
                    <a:pt x="1464" y="22"/>
                    <a:pt x="1459" y="22"/>
                  </a:cubicBezTo>
                  <a:cubicBezTo>
                    <a:pt x="1455" y="22"/>
                    <a:pt x="1451" y="18"/>
                    <a:pt x="1451" y="14"/>
                  </a:cubicBezTo>
                  <a:lnTo>
                    <a:pt x="1451" y="14"/>
                  </a:lnTo>
                  <a:cubicBezTo>
                    <a:pt x="1451" y="9"/>
                    <a:pt x="1455" y="6"/>
                    <a:pt x="1459" y="6"/>
                  </a:cubicBezTo>
                  <a:cubicBezTo>
                    <a:pt x="1464" y="6"/>
                    <a:pt x="1467" y="9"/>
                    <a:pt x="1467" y="14"/>
                  </a:cubicBezTo>
                  <a:close/>
                  <a:moveTo>
                    <a:pt x="1467" y="94"/>
                  </a:moveTo>
                  <a:lnTo>
                    <a:pt x="1467" y="94"/>
                  </a:lnTo>
                  <a:cubicBezTo>
                    <a:pt x="1467" y="98"/>
                    <a:pt x="1464" y="102"/>
                    <a:pt x="1459" y="102"/>
                  </a:cubicBezTo>
                  <a:cubicBezTo>
                    <a:pt x="1455" y="102"/>
                    <a:pt x="1451" y="98"/>
                    <a:pt x="1451" y="94"/>
                  </a:cubicBezTo>
                  <a:lnTo>
                    <a:pt x="1451" y="94"/>
                  </a:lnTo>
                  <a:cubicBezTo>
                    <a:pt x="1451" y="89"/>
                    <a:pt x="1455" y="86"/>
                    <a:pt x="1459" y="86"/>
                  </a:cubicBezTo>
                  <a:cubicBezTo>
                    <a:pt x="1464" y="86"/>
                    <a:pt x="1467" y="89"/>
                    <a:pt x="1467" y="94"/>
                  </a:cubicBezTo>
                  <a:close/>
                  <a:moveTo>
                    <a:pt x="1467" y="174"/>
                  </a:moveTo>
                  <a:lnTo>
                    <a:pt x="1467" y="174"/>
                  </a:lnTo>
                  <a:cubicBezTo>
                    <a:pt x="1467" y="178"/>
                    <a:pt x="1464" y="182"/>
                    <a:pt x="1459" y="182"/>
                  </a:cubicBezTo>
                  <a:cubicBezTo>
                    <a:pt x="1455" y="182"/>
                    <a:pt x="1451" y="178"/>
                    <a:pt x="1451" y="174"/>
                  </a:cubicBezTo>
                  <a:lnTo>
                    <a:pt x="1451" y="174"/>
                  </a:lnTo>
                  <a:cubicBezTo>
                    <a:pt x="1451" y="169"/>
                    <a:pt x="1455" y="166"/>
                    <a:pt x="1459" y="166"/>
                  </a:cubicBezTo>
                  <a:cubicBezTo>
                    <a:pt x="1464" y="166"/>
                    <a:pt x="1467" y="169"/>
                    <a:pt x="1467" y="174"/>
                  </a:cubicBezTo>
                  <a:close/>
                  <a:moveTo>
                    <a:pt x="1467" y="254"/>
                  </a:moveTo>
                  <a:lnTo>
                    <a:pt x="1467" y="254"/>
                  </a:lnTo>
                  <a:cubicBezTo>
                    <a:pt x="1467" y="258"/>
                    <a:pt x="1464" y="262"/>
                    <a:pt x="1459" y="262"/>
                  </a:cubicBezTo>
                  <a:cubicBezTo>
                    <a:pt x="1455" y="262"/>
                    <a:pt x="1451" y="258"/>
                    <a:pt x="1451" y="254"/>
                  </a:cubicBezTo>
                  <a:lnTo>
                    <a:pt x="1451" y="254"/>
                  </a:lnTo>
                  <a:cubicBezTo>
                    <a:pt x="1451" y="249"/>
                    <a:pt x="1455" y="246"/>
                    <a:pt x="1459" y="246"/>
                  </a:cubicBezTo>
                  <a:cubicBezTo>
                    <a:pt x="1464" y="246"/>
                    <a:pt x="1467" y="249"/>
                    <a:pt x="1467" y="254"/>
                  </a:cubicBezTo>
                  <a:close/>
                  <a:moveTo>
                    <a:pt x="1467" y="334"/>
                  </a:moveTo>
                  <a:lnTo>
                    <a:pt x="1467" y="334"/>
                  </a:lnTo>
                  <a:cubicBezTo>
                    <a:pt x="1467" y="338"/>
                    <a:pt x="1464" y="342"/>
                    <a:pt x="1459" y="342"/>
                  </a:cubicBezTo>
                  <a:cubicBezTo>
                    <a:pt x="1455" y="342"/>
                    <a:pt x="1451" y="338"/>
                    <a:pt x="1451" y="334"/>
                  </a:cubicBezTo>
                  <a:lnTo>
                    <a:pt x="1451" y="334"/>
                  </a:lnTo>
                  <a:cubicBezTo>
                    <a:pt x="1451" y="329"/>
                    <a:pt x="1455" y="326"/>
                    <a:pt x="1459" y="326"/>
                  </a:cubicBezTo>
                  <a:cubicBezTo>
                    <a:pt x="1464" y="326"/>
                    <a:pt x="1467" y="329"/>
                    <a:pt x="1467" y="334"/>
                  </a:cubicBezTo>
                  <a:close/>
                  <a:moveTo>
                    <a:pt x="1467" y="414"/>
                  </a:moveTo>
                  <a:lnTo>
                    <a:pt x="1467" y="414"/>
                  </a:lnTo>
                  <a:cubicBezTo>
                    <a:pt x="1467" y="418"/>
                    <a:pt x="1464" y="422"/>
                    <a:pt x="1459" y="422"/>
                  </a:cubicBezTo>
                  <a:cubicBezTo>
                    <a:pt x="1455" y="422"/>
                    <a:pt x="1451" y="418"/>
                    <a:pt x="1451" y="414"/>
                  </a:cubicBezTo>
                  <a:lnTo>
                    <a:pt x="1451" y="414"/>
                  </a:lnTo>
                  <a:cubicBezTo>
                    <a:pt x="1451" y="409"/>
                    <a:pt x="1455" y="406"/>
                    <a:pt x="1459" y="406"/>
                  </a:cubicBezTo>
                  <a:cubicBezTo>
                    <a:pt x="1464" y="406"/>
                    <a:pt x="1467" y="409"/>
                    <a:pt x="1467" y="414"/>
                  </a:cubicBezTo>
                  <a:close/>
                  <a:moveTo>
                    <a:pt x="1467" y="494"/>
                  </a:moveTo>
                  <a:lnTo>
                    <a:pt x="1467" y="494"/>
                  </a:lnTo>
                  <a:cubicBezTo>
                    <a:pt x="1467" y="498"/>
                    <a:pt x="1464" y="502"/>
                    <a:pt x="1459" y="502"/>
                  </a:cubicBezTo>
                  <a:cubicBezTo>
                    <a:pt x="1455" y="502"/>
                    <a:pt x="1451" y="498"/>
                    <a:pt x="1451" y="494"/>
                  </a:cubicBezTo>
                  <a:lnTo>
                    <a:pt x="1451" y="494"/>
                  </a:lnTo>
                  <a:cubicBezTo>
                    <a:pt x="1451" y="490"/>
                    <a:pt x="1455" y="486"/>
                    <a:pt x="1459" y="486"/>
                  </a:cubicBezTo>
                  <a:cubicBezTo>
                    <a:pt x="1464" y="486"/>
                    <a:pt x="1467" y="490"/>
                    <a:pt x="1467" y="494"/>
                  </a:cubicBezTo>
                  <a:close/>
                  <a:moveTo>
                    <a:pt x="1467" y="574"/>
                  </a:moveTo>
                  <a:lnTo>
                    <a:pt x="1467" y="574"/>
                  </a:lnTo>
                  <a:cubicBezTo>
                    <a:pt x="1467" y="578"/>
                    <a:pt x="1464" y="582"/>
                    <a:pt x="1459" y="582"/>
                  </a:cubicBezTo>
                  <a:cubicBezTo>
                    <a:pt x="1455" y="582"/>
                    <a:pt x="1451" y="578"/>
                    <a:pt x="1451" y="574"/>
                  </a:cubicBezTo>
                  <a:lnTo>
                    <a:pt x="1451" y="574"/>
                  </a:lnTo>
                  <a:cubicBezTo>
                    <a:pt x="1451" y="570"/>
                    <a:pt x="1455" y="566"/>
                    <a:pt x="1459" y="566"/>
                  </a:cubicBezTo>
                  <a:cubicBezTo>
                    <a:pt x="1464" y="566"/>
                    <a:pt x="1467" y="570"/>
                    <a:pt x="1467" y="574"/>
                  </a:cubicBezTo>
                  <a:close/>
                  <a:moveTo>
                    <a:pt x="1467" y="654"/>
                  </a:moveTo>
                  <a:lnTo>
                    <a:pt x="1467" y="654"/>
                  </a:lnTo>
                  <a:cubicBezTo>
                    <a:pt x="1467" y="658"/>
                    <a:pt x="1464" y="662"/>
                    <a:pt x="1459" y="662"/>
                  </a:cubicBezTo>
                  <a:cubicBezTo>
                    <a:pt x="1455" y="662"/>
                    <a:pt x="1451" y="658"/>
                    <a:pt x="1451" y="654"/>
                  </a:cubicBezTo>
                  <a:lnTo>
                    <a:pt x="1451" y="654"/>
                  </a:lnTo>
                  <a:cubicBezTo>
                    <a:pt x="1451" y="650"/>
                    <a:pt x="1455" y="646"/>
                    <a:pt x="1459" y="646"/>
                  </a:cubicBezTo>
                  <a:cubicBezTo>
                    <a:pt x="1464" y="646"/>
                    <a:pt x="1467" y="650"/>
                    <a:pt x="1467" y="654"/>
                  </a:cubicBezTo>
                  <a:close/>
                  <a:moveTo>
                    <a:pt x="1467" y="734"/>
                  </a:moveTo>
                  <a:lnTo>
                    <a:pt x="1467" y="734"/>
                  </a:lnTo>
                  <a:cubicBezTo>
                    <a:pt x="1467" y="738"/>
                    <a:pt x="1464" y="742"/>
                    <a:pt x="1459" y="742"/>
                  </a:cubicBezTo>
                  <a:cubicBezTo>
                    <a:pt x="1455" y="742"/>
                    <a:pt x="1451" y="738"/>
                    <a:pt x="1451" y="734"/>
                  </a:cubicBezTo>
                  <a:lnTo>
                    <a:pt x="1451" y="734"/>
                  </a:lnTo>
                  <a:cubicBezTo>
                    <a:pt x="1451" y="730"/>
                    <a:pt x="1455" y="726"/>
                    <a:pt x="1459" y="726"/>
                  </a:cubicBezTo>
                  <a:cubicBezTo>
                    <a:pt x="1464" y="726"/>
                    <a:pt x="1467" y="730"/>
                    <a:pt x="1467" y="734"/>
                  </a:cubicBezTo>
                  <a:close/>
                  <a:moveTo>
                    <a:pt x="1467" y="814"/>
                  </a:moveTo>
                  <a:lnTo>
                    <a:pt x="1467" y="814"/>
                  </a:lnTo>
                  <a:cubicBezTo>
                    <a:pt x="1467" y="818"/>
                    <a:pt x="1464" y="822"/>
                    <a:pt x="1459" y="822"/>
                  </a:cubicBezTo>
                  <a:cubicBezTo>
                    <a:pt x="1455" y="822"/>
                    <a:pt x="1451" y="818"/>
                    <a:pt x="1451" y="814"/>
                  </a:cubicBezTo>
                  <a:lnTo>
                    <a:pt x="1451" y="814"/>
                  </a:lnTo>
                  <a:cubicBezTo>
                    <a:pt x="1451" y="810"/>
                    <a:pt x="1455" y="806"/>
                    <a:pt x="1459" y="806"/>
                  </a:cubicBezTo>
                  <a:cubicBezTo>
                    <a:pt x="1464" y="806"/>
                    <a:pt x="1467" y="810"/>
                    <a:pt x="1467" y="814"/>
                  </a:cubicBezTo>
                  <a:close/>
                  <a:moveTo>
                    <a:pt x="1467" y="894"/>
                  </a:moveTo>
                  <a:lnTo>
                    <a:pt x="1467" y="894"/>
                  </a:lnTo>
                  <a:cubicBezTo>
                    <a:pt x="1467" y="898"/>
                    <a:pt x="1464" y="902"/>
                    <a:pt x="1459" y="902"/>
                  </a:cubicBezTo>
                  <a:cubicBezTo>
                    <a:pt x="1455" y="902"/>
                    <a:pt x="1451" y="898"/>
                    <a:pt x="1451" y="894"/>
                  </a:cubicBezTo>
                  <a:lnTo>
                    <a:pt x="1451" y="894"/>
                  </a:lnTo>
                  <a:cubicBezTo>
                    <a:pt x="1451" y="890"/>
                    <a:pt x="1455" y="886"/>
                    <a:pt x="1459" y="886"/>
                  </a:cubicBezTo>
                  <a:cubicBezTo>
                    <a:pt x="1464" y="886"/>
                    <a:pt x="1467" y="890"/>
                    <a:pt x="1467" y="894"/>
                  </a:cubicBezTo>
                  <a:close/>
                  <a:moveTo>
                    <a:pt x="1436" y="959"/>
                  </a:moveTo>
                  <a:lnTo>
                    <a:pt x="1436" y="959"/>
                  </a:lnTo>
                  <a:cubicBezTo>
                    <a:pt x="1432" y="959"/>
                    <a:pt x="1428" y="956"/>
                    <a:pt x="1428" y="951"/>
                  </a:cubicBezTo>
                  <a:cubicBezTo>
                    <a:pt x="1428" y="947"/>
                    <a:pt x="1432" y="943"/>
                    <a:pt x="1436" y="943"/>
                  </a:cubicBezTo>
                  <a:lnTo>
                    <a:pt x="1436" y="943"/>
                  </a:lnTo>
                  <a:cubicBezTo>
                    <a:pt x="1441" y="943"/>
                    <a:pt x="1444" y="947"/>
                    <a:pt x="1444" y="951"/>
                  </a:cubicBezTo>
                  <a:cubicBezTo>
                    <a:pt x="1444" y="956"/>
                    <a:pt x="1441" y="959"/>
                    <a:pt x="1436" y="959"/>
                  </a:cubicBezTo>
                  <a:close/>
                  <a:moveTo>
                    <a:pt x="1356" y="959"/>
                  </a:moveTo>
                  <a:lnTo>
                    <a:pt x="1356" y="959"/>
                  </a:lnTo>
                  <a:cubicBezTo>
                    <a:pt x="1352" y="959"/>
                    <a:pt x="1348" y="956"/>
                    <a:pt x="1348" y="951"/>
                  </a:cubicBezTo>
                  <a:cubicBezTo>
                    <a:pt x="1348" y="947"/>
                    <a:pt x="1352" y="943"/>
                    <a:pt x="1356" y="943"/>
                  </a:cubicBezTo>
                  <a:lnTo>
                    <a:pt x="1356" y="943"/>
                  </a:lnTo>
                  <a:cubicBezTo>
                    <a:pt x="1361" y="943"/>
                    <a:pt x="1364" y="947"/>
                    <a:pt x="1364" y="951"/>
                  </a:cubicBezTo>
                  <a:cubicBezTo>
                    <a:pt x="1364" y="956"/>
                    <a:pt x="1361" y="959"/>
                    <a:pt x="1356" y="959"/>
                  </a:cubicBezTo>
                  <a:close/>
                  <a:moveTo>
                    <a:pt x="1276" y="959"/>
                  </a:moveTo>
                  <a:lnTo>
                    <a:pt x="1276" y="959"/>
                  </a:lnTo>
                  <a:cubicBezTo>
                    <a:pt x="1272" y="959"/>
                    <a:pt x="1268" y="956"/>
                    <a:pt x="1268" y="951"/>
                  </a:cubicBezTo>
                  <a:cubicBezTo>
                    <a:pt x="1268" y="947"/>
                    <a:pt x="1272" y="943"/>
                    <a:pt x="1276" y="943"/>
                  </a:cubicBezTo>
                  <a:lnTo>
                    <a:pt x="1276" y="943"/>
                  </a:lnTo>
                  <a:cubicBezTo>
                    <a:pt x="1281" y="943"/>
                    <a:pt x="1284" y="947"/>
                    <a:pt x="1284" y="951"/>
                  </a:cubicBezTo>
                  <a:cubicBezTo>
                    <a:pt x="1284" y="956"/>
                    <a:pt x="1281" y="959"/>
                    <a:pt x="1276" y="959"/>
                  </a:cubicBezTo>
                  <a:close/>
                  <a:moveTo>
                    <a:pt x="1196" y="959"/>
                  </a:moveTo>
                  <a:lnTo>
                    <a:pt x="1196" y="959"/>
                  </a:lnTo>
                  <a:cubicBezTo>
                    <a:pt x="1192" y="959"/>
                    <a:pt x="1188" y="956"/>
                    <a:pt x="1188" y="951"/>
                  </a:cubicBezTo>
                  <a:cubicBezTo>
                    <a:pt x="1188" y="947"/>
                    <a:pt x="1192" y="943"/>
                    <a:pt x="1196" y="943"/>
                  </a:cubicBezTo>
                  <a:lnTo>
                    <a:pt x="1196" y="943"/>
                  </a:lnTo>
                  <a:cubicBezTo>
                    <a:pt x="1201" y="943"/>
                    <a:pt x="1204" y="947"/>
                    <a:pt x="1204" y="951"/>
                  </a:cubicBezTo>
                  <a:cubicBezTo>
                    <a:pt x="1204" y="956"/>
                    <a:pt x="1201" y="959"/>
                    <a:pt x="1196" y="959"/>
                  </a:cubicBezTo>
                  <a:close/>
                  <a:moveTo>
                    <a:pt x="1116" y="959"/>
                  </a:moveTo>
                  <a:lnTo>
                    <a:pt x="1116" y="959"/>
                  </a:lnTo>
                  <a:cubicBezTo>
                    <a:pt x="1112" y="959"/>
                    <a:pt x="1108" y="956"/>
                    <a:pt x="1108" y="951"/>
                  </a:cubicBezTo>
                  <a:cubicBezTo>
                    <a:pt x="1108" y="947"/>
                    <a:pt x="1112" y="943"/>
                    <a:pt x="1116" y="943"/>
                  </a:cubicBezTo>
                  <a:lnTo>
                    <a:pt x="1116" y="943"/>
                  </a:lnTo>
                  <a:cubicBezTo>
                    <a:pt x="1121" y="943"/>
                    <a:pt x="1124" y="947"/>
                    <a:pt x="1124" y="951"/>
                  </a:cubicBezTo>
                  <a:cubicBezTo>
                    <a:pt x="1124" y="956"/>
                    <a:pt x="1121" y="959"/>
                    <a:pt x="1116" y="959"/>
                  </a:cubicBezTo>
                  <a:close/>
                  <a:moveTo>
                    <a:pt x="1036" y="959"/>
                  </a:moveTo>
                  <a:lnTo>
                    <a:pt x="1036" y="959"/>
                  </a:lnTo>
                  <a:cubicBezTo>
                    <a:pt x="1032" y="959"/>
                    <a:pt x="1028" y="956"/>
                    <a:pt x="1028" y="951"/>
                  </a:cubicBezTo>
                  <a:cubicBezTo>
                    <a:pt x="1028" y="947"/>
                    <a:pt x="1032" y="943"/>
                    <a:pt x="1036" y="943"/>
                  </a:cubicBezTo>
                  <a:lnTo>
                    <a:pt x="1036" y="943"/>
                  </a:lnTo>
                  <a:cubicBezTo>
                    <a:pt x="1041" y="943"/>
                    <a:pt x="1044" y="947"/>
                    <a:pt x="1044" y="951"/>
                  </a:cubicBezTo>
                  <a:cubicBezTo>
                    <a:pt x="1044" y="956"/>
                    <a:pt x="1041" y="959"/>
                    <a:pt x="1036" y="959"/>
                  </a:cubicBezTo>
                  <a:close/>
                  <a:moveTo>
                    <a:pt x="956" y="959"/>
                  </a:moveTo>
                  <a:lnTo>
                    <a:pt x="956" y="959"/>
                  </a:lnTo>
                  <a:cubicBezTo>
                    <a:pt x="952" y="959"/>
                    <a:pt x="948" y="956"/>
                    <a:pt x="948" y="951"/>
                  </a:cubicBezTo>
                  <a:cubicBezTo>
                    <a:pt x="948" y="947"/>
                    <a:pt x="952" y="943"/>
                    <a:pt x="956" y="943"/>
                  </a:cubicBezTo>
                  <a:lnTo>
                    <a:pt x="956" y="943"/>
                  </a:lnTo>
                  <a:cubicBezTo>
                    <a:pt x="961" y="943"/>
                    <a:pt x="964" y="947"/>
                    <a:pt x="964" y="951"/>
                  </a:cubicBezTo>
                  <a:cubicBezTo>
                    <a:pt x="964" y="956"/>
                    <a:pt x="961" y="959"/>
                    <a:pt x="956" y="959"/>
                  </a:cubicBezTo>
                  <a:close/>
                  <a:moveTo>
                    <a:pt x="876" y="959"/>
                  </a:moveTo>
                  <a:lnTo>
                    <a:pt x="876" y="959"/>
                  </a:lnTo>
                  <a:cubicBezTo>
                    <a:pt x="872" y="959"/>
                    <a:pt x="868" y="956"/>
                    <a:pt x="868" y="951"/>
                  </a:cubicBezTo>
                  <a:cubicBezTo>
                    <a:pt x="868" y="947"/>
                    <a:pt x="872" y="943"/>
                    <a:pt x="876" y="943"/>
                  </a:cubicBezTo>
                  <a:lnTo>
                    <a:pt x="876" y="943"/>
                  </a:lnTo>
                  <a:cubicBezTo>
                    <a:pt x="881" y="943"/>
                    <a:pt x="884" y="947"/>
                    <a:pt x="884" y="951"/>
                  </a:cubicBezTo>
                  <a:cubicBezTo>
                    <a:pt x="884" y="956"/>
                    <a:pt x="881" y="959"/>
                    <a:pt x="876" y="959"/>
                  </a:cubicBezTo>
                  <a:close/>
                  <a:moveTo>
                    <a:pt x="796" y="959"/>
                  </a:moveTo>
                  <a:lnTo>
                    <a:pt x="796" y="959"/>
                  </a:lnTo>
                  <a:cubicBezTo>
                    <a:pt x="792" y="959"/>
                    <a:pt x="788" y="956"/>
                    <a:pt x="788" y="951"/>
                  </a:cubicBezTo>
                  <a:cubicBezTo>
                    <a:pt x="788" y="947"/>
                    <a:pt x="792" y="943"/>
                    <a:pt x="796" y="943"/>
                  </a:cubicBezTo>
                  <a:lnTo>
                    <a:pt x="796" y="943"/>
                  </a:lnTo>
                  <a:cubicBezTo>
                    <a:pt x="801" y="943"/>
                    <a:pt x="804" y="947"/>
                    <a:pt x="804" y="951"/>
                  </a:cubicBezTo>
                  <a:cubicBezTo>
                    <a:pt x="804" y="956"/>
                    <a:pt x="801" y="959"/>
                    <a:pt x="796" y="959"/>
                  </a:cubicBezTo>
                  <a:close/>
                  <a:moveTo>
                    <a:pt x="716" y="959"/>
                  </a:moveTo>
                  <a:lnTo>
                    <a:pt x="716" y="959"/>
                  </a:lnTo>
                  <a:cubicBezTo>
                    <a:pt x="712" y="959"/>
                    <a:pt x="708" y="956"/>
                    <a:pt x="708" y="951"/>
                  </a:cubicBezTo>
                  <a:cubicBezTo>
                    <a:pt x="708" y="947"/>
                    <a:pt x="712" y="943"/>
                    <a:pt x="716" y="943"/>
                  </a:cubicBezTo>
                  <a:lnTo>
                    <a:pt x="716" y="943"/>
                  </a:lnTo>
                  <a:cubicBezTo>
                    <a:pt x="721" y="943"/>
                    <a:pt x="724" y="947"/>
                    <a:pt x="724" y="951"/>
                  </a:cubicBezTo>
                  <a:cubicBezTo>
                    <a:pt x="724" y="956"/>
                    <a:pt x="721" y="959"/>
                    <a:pt x="716" y="959"/>
                  </a:cubicBezTo>
                  <a:close/>
                  <a:moveTo>
                    <a:pt x="636" y="959"/>
                  </a:moveTo>
                  <a:lnTo>
                    <a:pt x="636" y="959"/>
                  </a:lnTo>
                  <a:cubicBezTo>
                    <a:pt x="632" y="959"/>
                    <a:pt x="628" y="956"/>
                    <a:pt x="628" y="951"/>
                  </a:cubicBezTo>
                  <a:cubicBezTo>
                    <a:pt x="628" y="947"/>
                    <a:pt x="632" y="943"/>
                    <a:pt x="636" y="943"/>
                  </a:cubicBezTo>
                  <a:lnTo>
                    <a:pt x="636" y="943"/>
                  </a:lnTo>
                  <a:cubicBezTo>
                    <a:pt x="641" y="943"/>
                    <a:pt x="644" y="947"/>
                    <a:pt x="644" y="951"/>
                  </a:cubicBezTo>
                  <a:cubicBezTo>
                    <a:pt x="644" y="956"/>
                    <a:pt x="641" y="959"/>
                    <a:pt x="636" y="959"/>
                  </a:cubicBezTo>
                  <a:close/>
                  <a:moveTo>
                    <a:pt x="556" y="959"/>
                  </a:moveTo>
                  <a:lnTo>
                    <a:pt x="556" y="959"/>
                  </a:lnTo>
                  <a:cubicBezTo>
                    <a:pt x="552" y="959"/>
                    <a:pt x="548" y="956"/>
                    <a:pt x="548" y="951"/>
                  </a:cubicBezTo>
                  <a:cubicBezTo>
                    <a:pt x="548" y="947"/>
                    <a:pt x="552" y="943"/>
                    <a:pt x="556" y="943"/>
                  </a:cubicBezTo>
                  <a:lnTo>
                    <a:pt x="556" y="943"/>
                  </a:lnTo>
                  <a:cubicBezTo>
                    <a:pt x="561" y="943"/>
                    <a:pt x="564" y="947"/>
                    <a:pt x="564" y="951"/>
                  </a:cubicBezTo>
                  <a:cubicBezTo>
                    <a:pt x="564" y="956"/>
                    <a:pt x="561" y="959"/>
                    <a:pt x="556" y="959"/>
                  </a:cubicBezTo>
                  <a:close/>
                  <a:moveTo>
                    <a:pt x="476" y="959"/>
                  </a:moveTo>
                  <a:lnTo>
                    <a:pt x="476" y="959"/>
                  </a:lnTo>
                  <a:cubicBezTo>
                    <a:pt x="472" y="959"/>
                    <a:pt x="468" y="956"/>
                    <a:pt x="468" y="951"/>
                  </a:cubicBezTo>
                  <a:cubicBezTo>
                    <a:pt x="468" y="947"/>
                    <a:pt x="472" y="943"/>
                    <a:pt x="476" y="943"/>
                  </a:cubicBezTo>
                  <a:lnTo>
                    <a:pt x="476" y="943"/>
                  </a:lnTo>
                  <a:cubicBezTo>
                    <a:pt x="481" y="943"/>
                    <a:pt x="484" y="947"/>
                    <a:pt x="484" y="951"/>
                  </a:cubicBezTo>
                  <a:cubicBezTo>
                    <a:pt x="484" y="956"/>
                    <a:pt x="481" y="959"/>
                    <a:pt x="476" y="959"/>
                  </a:cubicBezTo>
                  <a:close/>
                  <a:moveTo>
                    <a:pt x="396" y="959"/>
                  </a:moveTo>
                  <a:lnTo>
                    <a:pt x="396" y="959"/>
                  </a:lnTo>
                  <a:cubicBezTo>
                    <a:pt x="392" y="959"/>
                    <a:pt x="388" y="956"/>
                    <a:pt x="388" y="951"/>
                  </a:cubicBezTo>
                  <a:cubicBezTo>
                    <a:pt x="388" y="947"/>
                    <a:pt x="392" y="943"/>
                    <a:pt x="396" y="943"/>
                  </a:cubicBezTo>
                  <a:lnTo>
                    <a:pt x="396" y="943"/>
                  </a:lnTo>
                  <a:cubicBezTo>
                    <a:pt x="401" y="943"/>
                    <a:pt x="404" y="947"/>
                    <a:pt x="404" y="951"/>
                  </a:cubicBezTo>
                  <a:cubicBezTo>
                    <a:pt x="404" y="956"/>
                    <a:pt x="401" y="959"/>
                    <a:pt x="396" y="959"/>
                  </a:cubicBezTo>
                  <a:close/>
                  <a:moveTo>
                    <a:pt x="316" y="959"/>
                  </a:moveTo>
                  <a:lnTo>
                    <a:pt x="316" y="959"/>
                  </a:lnTo>
                  <a:cubicBezTo>
                    <a:pt x="312" y="959"/>
                    <a:pt x="308" y="956"/>
                    <a:pt x="308" y="951"/>
                  </a:cubicBezTo>
                  <a:cubicBezTo>
                    <a:pt x="308" y="947"/>
                    <a:pt x="312" y="943"/>
                    <a:pt x="316" y="943"/>
                  </a:cubicBezTo>
                  <a:lnTo>
                    <a:pt x="316" y="943"/>
                  </a:lnTo>
                  <a:cubicBezTo>
                    <a:pt x="321" y="943"/>
                    <a:pt x="324" y="947"/>
                    <a:pt x="324" y="951"/>
                  </a:cubicBezTo>
                  <a:cubicBezTo>
                    <a:pt x="324" y="956"/>
                    <a:pt x="321" y="959"/>
                    <a:pt x="316" y="959"/>
                  </a:cubicBezTo>
                  <a:close/>
                  <a:moveTo>
                    <a:pt x="236" y="959"/>
                  </a:moveTo>
                  <a:lnTo>
                    <a:pt x="236" y="959"/>
                  </a:lnTo>
                  <a:cubicBezTo>
                    <a:pt x="232" y="959"/>
                    <a:pt x="228" y="956"/>
                    <a:pt x="228" y="951"/>
                  </a:cubicBezTo>
                  <a:cubicBezTo>
                    <a:pt x="228" y="947"/>
                    <a:pt x="232" y="943"/>
                    <a:pt x="236" y="943"/>
                  </a:cubicBezTo>
                  <a:lnTo>
                    <a:pt x="236" y="943"/>
                  </a:lnTo>
                  <a:cubicBezTo>
                    <a:pt x="241" y="943"/>
                    <a:pt x="244" y="947"/>
                    <a:pt x="244" y="951"/>
                  </a:cubicBezTo>
                  <a:cubicBezTo>
                    <a:pt x="244" y="956"/>
                    <a:pt x="241" y="959"/>
                    <a:pt x="236" y="959"/>
                  </a:cubicBezTo>
                  <a:close/>
                  <a:moveTo>
                    <a:pt x="156" y="959"/>
                  </a:moveTo>
                  <a:lnTo>
                    <a:pt x="156" y="959"/>
                  </a:lnTo>
                  <a:cubicBezTo>
                    <a:pt x="152" y="959"/>
                    <a:pt x="148" y="956"/>
                    <a:pt x="148" y="951"/>
                  </a:cubicBezTo>
                  <a:cubicBezTo>
                    <a:pt x="148" y="947"/>
                    <a:pt x="152" y="943"/>
                    <a:pt x="156" y="943"/>
                  </a:cubicBezTo>
                  <a:lnTo>
                    <a:pt x="156" y="943"/>
                  </a:lnTo>
                  <a:cubicBezTo>
                    <a:pt x="161" y="943"/>
                    <a:pt x="164" y="947"/>
                    <a:pt x="164" y="951"/>
                  </a:cubicBezTo>
                  <a:cubicBezTo>
                    <a:pt x="164" y="956"/>
                    <a:pt x="161" y="959"/>
                    <a:pt x="156" y="959"/>
                  </a:cubicBezTo>
                  <a:close/>
                  <a:moveTo>
                    <a:pt x="76" y="959"/>
                  </a:moveTo>
                  <a:lnTo>
                    <a:pt x="76" y="959"/>
                  </a:lnTo>
                  <a:cubicBezTo>
                    <a:pt x="72" y="959"/>
                    <a:pt x="68" y="956"/>
                    <a:pt x="68" y="951"/>
                  </a:cubicBezTo>
                  <a:cubicBezTo>
                    <a:pt x="68" y="947"/>
                    <a:pt x="72" y="943"/>
                    <a:pt x="76" y="943"/>
                  </a:cubicBezTo>
                  <a:lnTo>
                    <a:pt x="76" y="943"/>
                  </a:lnTo>
                  <a:cubicBezTo>
                    <a:pt x="81" y="943"/>
                    <a:pt x="84" y="947"/>
                    <a:pt x="84" y="951"/>
                  </a:cubicBezTo>
                  <a:cubicBezTo>
                    <a:pt x="84" y="956"/>
                    <a:pt x="81" y="959"/>
                    <a:pt x="76" y="95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1249">
              <a:extLst>
                <a:ext uri="{FF2B5EF4-FFF2-40B4-BE49-F238E27FC236}">
                  <a16:creationId xmlns="" xmlns:a16="http://schemas.microsoft.com/office/drawing/2014/main" id="{111C89ED-189F-499C-8964-B42F8B415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769"/>
              <a:ext cx="452" cy="222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250">
              <a:extLst>
                <a:ext uri="{FF2B5EF4-FFF2-40B4-BE49-F238E27FC236}">
                  <a16:creationId xmlns="" xmlns:a16="http://schemas.microsoft.com/office/drawing/2014/main" id="{8AB48D57-F803-4253-85D3-A7C7E3C00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762"/>
              <a:ext cx="451" cy="3"/>
            </a:xfrm>
            <a:prstGeom prst="rect">
              <a:avLst/>
            </a:prstGeom>
            <a:solidFill>
              <a:srgbClr val="BEB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1251">
              <a:extLst>
                <a:ext uri="{FF2B5EF4-FFF2-40B4-BE49-F238E27FC236}">
                  <a16:creationId xmlns="" xmlns:a16="http://schemas.microsoft.com/office/drawing/2014/main" id="{C022CCFD-BAB0-48BE-974B-1080B1C8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765"/>
              <a:ext cx="451" cy="7"/>
            </a:xfrm>
            <a:prstGeom prst="rect">
              <a:avLst/>
            </a:prstGeom>
            <a:solidFill>
              <a:srgbClr val="CFC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252">
              <a:extLst>
                <a:ext uri="{FF2B5EF4-FFF2-40B4-BE49-F238E27FC236}">
                  <a16:creationId xmlns="" xmlns:a16="http://schemas.microsoft.com/office/drawing/2014/main" id="{78CDA8CA-BDE9-4E4C-A21C-F212BF0A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772"/>
              <a:ext cx="451" cy="11"/>
            </a:xfrm>
            <a:prstGeom prst="rect">
              <a:avLst/>
            </a:prstGeom>
            <a:solidFill>
              <a:srgbClr val="CE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1253">
              <a:extLst>
                <a:ext uri="{FF2B5EF4-FFF2-40B4-BE49-F238E27FC236}">
                  <a16:creationId xmlns="" xmlns:a16="http://schemas.microsoft.com/office/drawing/2014/main" id="{647FA1D6-1119-4397-A598-0DE20C32C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783"/>
              <a:ext cx="451" cy="15"/>
            </a:xfrm>
            <a:prstGeom prst="rect">
              <a:avLst/>
            </a:prstGeom>
            <a:solidFill>
              <a:srgbClr val="CD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254">
              <a:extLst>
                <a:ext uri="{FF2B5EF4-FFF2-40B4-BE49-F238E27FC236}">
                  <a16:creationId xmlns="" xmlns:a16="http://schemas.microsoft.com/office/drawing/2014/main" id="{B60B4510-87EB-4BC8-B47D-761DB4058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798"/>
              <a:ext cx="451" cy="15"/>
            </a:xfrm>
            <a:prstGeom prst="rect">
              <a:avLst/>
            </a:prstGeom>
            <a:solidFill>
              <a:srgbClr val="CCC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1255">
              <a:extLst>
                <a:ext uri="{FF2B5EF4-FFF2-40B4-BE49-F238E27FC236}">
                  <a16:creationId xmlns="" xmlns:a16="http://schemas.microsoft.com/office/drawing/2014/main" id="{FD7F5850-4D47-414B-9ADA-5528AD263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13"/>
              <a:ext cx="451" cy="10"/>
            </a:xfrm>
            <a:prstGeom prst="rect">
              <a:avLst/>
            </a:prstGeom>
            <a:solidFill>
              <a:srgbClr val="CBC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256">
              <a:extLst>
                <a:ext uri="{FF2B5EF4-FFF2-40B4-BE49-F238E27FC236}">
                  <a16:creationId xmlns="" xmlns:a16="http://schemas.microsoft.com/office/drawing/2014/main" id="{A8B65D97-CA8D-437D-9D59-4D3C4BC19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23"/>
              <a:ext cx="451" cy="4"/>
            </a:xfrm>
            <a:prstGeom prst="rect">
              <a:avLst/>
            </a:prstGeom>
            <a:solidFill>
              <a:srgbClr val="CB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1257">
              <a:extLst>
                <a:ext uri="{FF2B5EF4-FFF2-40B4-BE49-F238E27FC236}">
                  <a16:creationId xmlns="" xmlns:a16="http://schemas.microsoft.com/office/drawing/2014/main" id="{D0528098-1CB3-451E-B052-1F01666A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27"/>
              <a:ext cx="451" cy="4"/>
            </a:xfrm>
            <a:prstGeom prst="rect">
              <a:avLst/>
            </a:prstGeom>
            <a:solidFill>
              <a:srgbClr val="CA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1258">
              <a:extLst>
                <a:ext uri="{FF2B5EF4-FFF2-40B4-BE49-F238E27FC236}">
                  <a16:creationId xmlns="" xmlns:a16="http://schemas.microsoft.com/office/drawing/2014/main" id="{CE5223C8-8265-4FA2-ADC8-7128815E7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31"/>
              <a:ext cx="451" cy="11"/>
            </a:xfrm>
            <a:prstGeom prst="rect">
              <a:avLst/>
            </a:prstGeom>
            <a:solidFill>
              <a:srgbClr val="CA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1259">
              <a:extLst>
                <a:ext uri="{FF2B5EF4-FFF2-40B4-BE49-F238E27FC236}">
                  <a16:creationId xmlns="" xmlns:a16="http://schemas.microsoft.com/office/drawing/2014/main" id="{EA394B56-ACB3-408A-AFBD-A9E1D4D45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42"/>
              <a:ext cx="451" cy="14"/>
            </a:xfrm>
            <a:prstGeom prst="rect">
              <a:avLst/>
            </a:prstGeom>
            <a:solidFill>
              <a:srgbClr val="C9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1260">
              <a:extLst>
                <a:ext uri="{FF2B5EF4-FFF2-40B4-BE49-F238E27FC236}">
                  <a16:creationId xmlns="" xmlns:a16="http://schemas.microsoft.com/office/drawing/2014/main" id="{67836109-CA77-4786-BA45-479A85D81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56"/>
              <a:ext cx="451" cy="11"/>
            </a:xfrm>
            <a:prstGeom prst="rect">
              <a:avLst/>
            </a:prstGeom>
            <a:solidFill>
              <a:srgbClr val="C8C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1261">
              <a:extLst>
                <a:ext uri="{FF2B5EF4-FFF2-40B4-BE49-F238E27FC236}">
                  <a16:creationId xmlns="" xmlns:a16="http://schemas.microsoft.com/office/drawing/2014/main" id="{D8B33658-7623-4B32-B2A8-7D7EF601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67"/>
              <a:ext cx="451" cy="11"/>
            </a:xfrm>
            <a:prstGeom prst="rect">
              <a:avLst/>
            </a:prstGeom>
            <a:solidFill>
              <a:srgbClr val="C7B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1262">
              <a:extLst>
                <a:ext uri="{FF2B5EF4-FFF2-40B4-BE49-F238E27FC236}">
                  <a16:creationId xmlns="" xmlns:a16="http://schemas.microsoft.com/office/drawing/2014/main" id="{F71FC458-3514-4163-B084-F8C1740C9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78"/>
              <a:ext cx="451" cy="4"/>
            </a:xfrm>
            <a:prstGeom prst="rect">
              <a:avLst/>
            </a:prstGeom>
            <a:solidFill>
              <a:srgbClr val="C6B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1263">
              <a:extLst>
                <a:ext uri="{FF2B5EF4-FFF2-40B4-BE49-F238E27FC236}">
                  <a16:creationId xmlns="" xmlns:a16="http://schemas.microsoft.com/office/drawing/2014/main" id="{70701172-DD7B-4DDE-8880-18FD16D5F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82"/>
              <a:ext cx="451" cy="3"/>
            </a:xfrm>
            <a:prstGeom prst="rect">
              <a:avLst/>
            </a:prstGeom>
            <a:solidFill>
              <a:srgbClr val="C6B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0" name="Rectangle 1264">
              <a:extLst>
                <a:ext uri="{FF2B5EF4-FFF2-40B4-BE49-F238E27FC236}">
                  <a16:creationId xmlns="" xmlns:a16="http://schemas.microsoft.com/office/drawing/2014/main" id="{623115D5-A15C-4E70-B427-F8B1FF0EC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85"/>
              <a:ext cx="451" cy="11"/>
            </a:xfrm>
            <a:prstGeom prst="rect">
              <a:avLst/>
            </a:prstGeom>
            <a:solidFill>
              <a:srgbClr val="C5B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1" name="Rectangle 1265">
              <a:extLst>
                <a:ext uri="{FF2B5EF4-FFF2-40B4-BE49-F238E27FC236}">
                  <a16:creationId xmlns="" xmlns:a16="http://schemas.microsoft.com/office/drawing/2014/main" id="{74920842-5AD7-4E3D-9D53-A558F2F03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896"/>
              <a:ext cx="451" cy="15"/>
            </a:xfrm>
            <a:prstGeom prst="rect">
              <a:avLst/>
            </a:prstGeom>
            <a:solidFill>
              <a:srgbClr val="C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2" name="Rectangle 1266">
              <a:extLst>
                <a:ext uri="{FF2B5EF4-FFF2-40B4-BE49-F238E27FC236}">
                  <a16:creationId xmlns="" xmlns:a16="http://schemas.microsoft.com/office/drawing/2014/main" id="{9B0BA2F2-F357-408E-9B3A-A4754CC2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11"/>
              <a:ext cx="451" cy="14"/>
            </a:xfrm>
            <a:prstGeom prst="rect">
              <a:avLst/>
            </a:prstGeom>
            <a:solidFill>
              <a:srgbClr val="C3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3" name="Rectangle 1267">
              <a:extLst>
                <a:ext uri="{FF2B5EF4-FFF2-40B4-BE49-F238E27FC236}">
                  <a16:creationId xmlns="" xmlns:a16="http://schemas.microsoft.com/office/drawing/2014/main" id="{A59E3BD1-3E6D-40A8-B576-1B5C7843B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25"/>
              <a:ext cx="451" cy="8"/>
            </a:xfrm>
            <a:prstGeom prst="rect">
              <a:avLst/>
            </a:prstGeom>
            <a:solidFill>
              <a:srgbClr val="C2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4" name="Rectangle 1268">
              <a:extLst>
                <a:ext uri="{FF2B5EF4-FFF2-40B4-BE49-F238E27FC236}">
                  <a16:creationId xmlns="" xmlns:a16="http://schemas.microsoft.com/office/drawing/2014/main" id="{A5032714-8F98-4258-81CE-7CB658C7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33"/>
              <a:ext cx="451" cy="3"/>
            </a:xfrm>
            <a:prstGeom prst="rect">
              <a:avLst/>
            </a:prstGeom>
            <a:solidFill>
              <a:srgbClr val="C2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5" name="Rectangle 1269">
              <a:extLst>
                <a:ext uri="{FF2B5EF4-FFF2-40B4-BE49-F238E27FC236}">
                  <a16:creationId xmlns="" xmlns:a16="http://schemas.microsoft.com/office/drawing/2014/main" id="{983003FF-D762-4C4C-BAC4-CFA19C176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36"/>
              <a:ext cx="451" cy="4"/>
            </a:xfrm>
            <a:prstGeom prst="rect">
              <a:avLst/>
            </a:prstGeom>
            <a:solidFill>
              <a:srgbClr val="C1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6" name="Rectangle 1270">
              <a:extLst>
                <a:ext uri="{FF2B5EF4-FFF2-40B4-BE49-F238E27FC236}">
                  <a16:creationId xmlns="" xmlns:a16="http://schemas.microsoft.com/office/drawing/2014/main" id="{9AE92F7E-17F8-4757-AB48-9FF83F39E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40"/>
              <a:ext cx="451" cy="11"/>
            </a:xfrm>
            <a:prstGeom prst="rect">
              <a:avLst/>
            </a:prstGeom>
            <a:solidFill>
              <a:srgbClr val="C1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7" name="Rectangle 1271">
              <a:extLst>
                <a:ext uri="{FF2B5EF4-FFF2-40B4-BE49-F238E27FC236}">
                  <a16:creationId xmlns="" xmlns:a16="http://schemas.microsoft.com/office/drawing/2014/main" id="{ED4CECFA-FE74-4029-827D-35E2D1D1C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51"/>
              <a:ext cx="451" cy="15"/>
            </a:xfrm>
            <a:prstGeom prst="rect">
              <a:avLst/>
            </a:prstGeom>
            <a:solidFill>
              <a:srgbClr val="C0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8" name="Rectangle 1272">
              <a:extLst>
                <a:ext uri="{FF2B5EF4-FFF2-40B4-BE49-F238E27FC236}">
                  <a16:creationId xmlns="" xmlns:a16="http://schemas.microsoft.com/office/drawing/2014/main" id="{58E917DE-AC1C-4933-B31E-5D78C183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66"/>
              <a:ext cx="451" cy="14"/>
            </a:xfrm>
            <a:prstGeom prst="rect">
              <a:avLst/>
            </a:prstGeom>
            <a:solidFill>
              <a:srgbClr val="BFB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9" name="Rectangle 1273">
              <a:extLst>
                <a:ext uri="{FF2B5EF4-FFF2-40B4-BE49-F238E27FC236}">
                  <a16:creationId xmlns="" xmlns:a16="http://schemas.microsoft.com/office/drawing/2014/main" id="{D41A19CB-E36C-490B-BB3C-0B7A13683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980"/>
              <a:ext cx="451" cy="4"/>
            </a:xfrm>
            <a:prstGeom prst="rect">
              <a:avLst/>
            </a:prstGeom>
            <a:solidFill>
              <a:srgbClr val="BEB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0" name="Freeform 1274">
              <a:extLst>
                <a:ext uri="{FF2B5EF4-FFF2-40B4-BE49-F238E27FC236}">
                  <a16:creationId xmlns="" xmlns:a16="http://schemas.microsoft.com/office/drawing/2014/main" id="{89658DE4-F201-4957-8415-88C902B5B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4" y="1764"/>
              <a:ext cx="445" cy="219"/>
            </a:xfrm>
            <a:custGeom>
              <a:avLst/>
              <a:gdLst>
                <a:gd name="T0" fmla="*/ 1443 w 1467"/>
                <a:gd name="T1" fmla="*/ 960 h 960"/>
                <a:gd name="T2" fmla="*/ 1363 w 1467"/>
                <a:gd name="T3" fmla="*/ 960 h 960"/>
                <a:gd name="T4" fmla="*/ 1283 w 1467"/>
                <a:gd name="T5" fmla="*/ 960 h 960"/>
                <a:gd name="T6" fmla="*/ 1203 w 1467"/>
                <a:gd name="T7" fmla="*/ 960 h 960"/>
                <a:gd name="T8" fmla="*/ 1123 w 1467"/>
                <a:gd name="T9" fmla="*/ 960 h 960"/>
                <a:gd name="T10" fmla="*/ 1043 w 1467"/>
                <a:gd name="T11" fmla="*/ 960 h 960"/>
                <a:gd name="T12" fmla="*/ 963 w 1467"/>
                <a:gd name="T13" fmla="*/ 960 h 960"/>
                <a:gd name="T14" fmla="*/ 883 w 1467"/>
                <a:gd name="T15" fmla="*/ 960 h 960"/>
                <a:gd name="T16" fmla="*/ 803 w 1467"/>
                <a:gd name="T17" fmla="*/ 960 h 960"/>
                <a:gd name="T18" fmla="*/ 723 w 1467"/>
                <a:gd name="T19" fmla="*/ 960 h 960"/>
                <a:gd name="T20" fmla="*/ 643 w 1467"/>
                <a:gd name="T21" fmla="*/ 960 h 960"/>
                <a:gd name="T22" fmla="*/ 563 w 1467"/>
                <a:gd name="T23" fmla="*/ 960 h 960"/>
                <a:gd name="T24" fmla="*/ 483 w 1467"/>
                <a:gd name="T25" fmla="*/ 960 h 960"/>
                <a:gd name="T26" fmla="*/ 403 w 1467"/>
                <a:gd name="T27" fmla="*/ 960 h 960"/>
                <a:gd name="T28" fmla="*/ 323 w 1467"/>
                <a:gd name="T29" fmla="*/ 960 h 960"/>
                <a:gd name="T30" fmla="*/ 243 w 1467"/>
                <a:gd name="T31" fmla="*/ 960 h 960"/>
                <a:gd name="T32" fmla="*/ 163 w 1467"/>
                <a:gd name="T33" fmla="*/ 960 h 960"/>
                <a:gd name="T34" fmla="*/ 83 w 1467"/>
                <a:gd name="T35" fmla="*/ 960 h 960"/>
                <a:gd name="T36" fmla="*/ 0 w 1467"/>
                <a:gd name="T37" fmla="*/ 947 h 960"/>
                <a:gd name="T38" fmla="*/ 0 w 1467"/>
                <a:gd name="T39" fmla="*/ 867 h 960"/>
                <a:gd name="T40" fmla="*/ 0 w 1467"/>
                <a:gd name="T41" fmla="*/ 787 h 960"/>
                <a:gd name="T42" fmla="*/ 0 w 1467"/>
                <a:gd name="T43" fmla="*/ 707 h 960"/>
                <a:gd name="T44" fmla="*/ 0 w 1467"/>
                <a:gd name="T45" fmla="*/ 627 h 960"/>
                <a:gd name="T46" fmla="*/ 0 w 1467"/>
                <a:gd name="T47" fmla="*/ 547 h 960"/>
                <a:gd name="T48" fmla="*/ 0 w 1467"/>
                <a:gd name="T49" fmla="*/ 467 h 960"/>
                <a:gd name="T50" fmla="*/ 0 w 1467"/>
                <a:gd name="T51" fmla="*/ 387 h 960"/>
                <a:gd name="T52" fmla="*/ 0 w 1467"/>
                <a:gd name="T53" fmla="*/ 307 h 960"/>
                <a:gd name="T54" fmla="*/ 0 w 1467"/>
                <a:gd name="T55" fmla="*/ 227 h 960"/>
                <a:gd name="T56" fmla="*/ 0 w 1467"/>
                <a:gd name="T57" fmla="*/ 147 h 960"/>
                <a:gd name="T58" fmla="*/ 0 w 1467"/>
                <a:gd name="T59" fmla="*/ 67 h 960"/>
                <a:gd name="T60" fmla="*/ 30 w 1467"/>
                <a:gd name="T61" fmla="*/ 0 h 960"/>
                <a:gd name="T62" fmla="*/ 110 w 1467"/>
                <a:gd name="T63" fmla="*/ 0 h 960"/>
                <a:gd name="T64" fmla="*/ 190 w 1467"/>
                <a:gd name="T65" fmla="*/ 0 h 960"/>
                <a:gd name="T66" fmla="*/ 270 w 1467"/>
                <a:gd name="T67" fmla="*/ 0 h 960"/>
                <a:gd name="T68" fmla="*/ 350 w 1467"/>
                <a:gd name="T69" fmla="*/ 0 h 960"/>
                <a:gd name="T70" fmla="*/ 430 w 1467"/>
                <a:gd name="T71" fmla="*/ 0 h 960"/>
                <a:gd name="T72" fmla="*/ 510 w 1467"/>
                <a:gd name="T73" fmla="*/ 0 h 960"/>
                <a:gd name="T74" fmla="*/ 590 w 1467"/>
                <a:gd name="T75" fmla="*/ 0 h 960"/>
                <a:gd name="T76" fmla="*/ 670 w 1467"/>
                <a:gd name="T77" fmla="*/ 0 h 960"/>
                <a:gd name="T78" fmla="*/ 750 w 1467"/>
                <a:gd name="T79" fmla="*/ 0 h 960"/>
                <a:gd name="T80" fmla="*/ 830 w 1467"/>
                <a:gd name="T81" fmla="*/ 0 h 960"/>
                <a:gd name="T82" fmla="*/ 910 w 1467"/>
                <a:gd name="T83" fmla="*/ 0 h 960"/>
                <a:gd name="T84" fmla="*/ 990 w 1467"/>
                <a:gd name="T85" fmla="*/ 0 h 960"/>
                <a:gd name="T86" fmla="*/ 1070 w 1467"/>
                <a:gd name="T87" fmla="*/ 0 h 960"/>
                <a:gd name="T88" fmla="*/ 1150 w 1467"/>
                <a:gd name="T89" fmla="*/ 0 h 960"/>
                <a:gd name="T90" fmla="*/ 1230 w 1467"/>
                <a:gd name="T91" fmla="*/ 0 h 960"/>
                <a:gd name="T92" fmla="*/ 1310 w 1467"/>
                <a:gd name="T93" fmla="*/ 0 h 960"/>
                <a:gd name="T94" fmla="*/ 1390 w 1467"/>
                <a:gd name="T95" fmla="*/ 0 h 960"/>
                <a:gd name="T96" fmla="*/ 1467 w 1467"/>
                <a:gd name="T97" fmla="*/ 19 h 960"/>
                <a:gd name="T98" fmla="*/ 1467 w 1467"/>
                <a:gd name="T99" fmla="*/ 99 h 960"/>
                <a:gd name="T100" fmla="*/ 1467 w 1467"/>
                <a:gd name="T101" fmla="*/ 179 h 960"/>
                <a:gd name="T102" fmla="*/ 1467 w 1467"/>
                <a:gd name="T103" fmla="*/ 259 h 960"/>
                <a:gd name="T104" fmla="*/ 1467 w 1467"/>
                <a:gd name="T105" fmla="*/ 339 h 960"/>
                <a:gd name="T106" fmla="*/ 1467 w 1467"/>
                <a:gd name="T107" fmla="*/ 419 h 960"/>
                <a:gd name="T108" fmla="*/ 1467 w 1467"/>
                <a:gd name="T109" fmla="*/ 499 h 960"/>
                <a:gd name="T110" fmla="*/ 1467 w 1467"/>
                <a:gd name="T111" fmla="*/ 579 h 960"/>
                <a:gd name="T112" fmla="*/ 1467 w 1467"/>
                <a:gd name="T113" fmla="*/ 659 h 960"/>
                <a:gd name="T114" fmla="*/ 1467 w 1467"/>
                <a:gd name="T115" fmla="*/ 739 h 960"/>
                <a:gd name="T116" fmla="*/ 1467 w 1467"/>
                <a:gd name="T117" fmla="*/ 819 h 960"/>
                <a:gd name="T118" fmla="*/ 1467 w 1467"/>
                <a:gd name="T119" fmla="*/ 89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7" h="960">
                  <a:moveTo>
                    <a:pt x="1443" y="960"/>
                  </a:moveTo>
                  <a:lnTo>
                    <a:pt x="1443" y="960"/>
                  </a:lnTo>
                  <a:cubicBezTo>
                    <a:pt x="1439" y="960"/>
                    <a:pt x="1435" y="956"/>
                    <a:pt x="1435" y="952"/>
                  </a:cubicBezTo>
                  <a:cubicBezTo>
                    <a:pt x="1435" y="947"/>
                    <a:pt x="1439" y="944"/>
                    <a:pt x="1443" y="944"/>
                  </a:cubicBezTo>
                  <a:lnTo>
                    <a:pt x="1443" y="944"/>
                  </a:lnTo>
                  <a:cubicBezTo>
                    <a:pt x="1448" y="944"/>
                    <a:pt x="1451" y="947"/>
                    <a:pt x="1451" y="952"/>
                  </a:cubicBezTo>
                  <a:cubicBezTo>
                    <a:pt x="1451" y="956"/>
                    <a:pt x="1448" y="960"/>
                    <a:pt x="1443" y="960"/>
                  </a:cubicBezTo>
                  <a:close/>
                  <a:moveTo>
                    <a:pt x="1363" y="960"/>
                  </a:moveTo>
                  <a:lnTo>
                    <a:pt x="1363" y="960"/>
                  </a:lnTo>
                  <a:cubicBezTo>
                    <a:pt x="1359" y="960"/>
                    <a:pt x="1355" y="956"/>
                    <a:pt x="1355" y="952"/>
                  </a:cubicBezTo>
                  <a:cubicBezTo>
                    <a:pt x="1355" y="947"/>
                    <a:pt x="1359" y="944"/>
                    <a:pt x="1363" y="944"/>
                  </a:cubicBezTo>
                  <a:lnTo>
                    <a:pt x="1363" y="944"/>
                  </a:lnTo>
                  <a:cubicBezTo>
                    <a:pt x="1368" y="944"/>
                    <a:pt x="1371" y="947"/>
                    <a:pt x="1371" y="952"/>
                  </a:cubicBezTo>
                  <a:cubicBezTo>
                    <a:pt x="1371" y="956"/>
                    <a:pt x="1368" y="960"/>
                    <a:pt x="1363" y="960"/>
                  </a:cubicBezTo>
                  <a:close/>
                  <a:moveTo>
                    <a:pt x="1283" y="960"/>
                  </a:moveTo>
                  <a:lnTo>
                    <a:pt x="1283" y="960"/>
                  </a:lnTo>
                  <a:cubicBezTo>
                    <a:pt x="1279" y="960"/>
                    <a:pt x="1275" y="956"/>
                    <a:pt x="1275" y="952"/>
                  </a:cubicBezTo>
                  <a:cubicBezTo>
                    <a:pt x="1275" y="947"/>
                    <a:pt x="1279" y="944"/>
                    <a:pt x="1283" y="944"/>
                  </a:cubicBezTo>
                  <a:lnTo>
                    <a:pt x="1283" y="944"/>
                  </a:lnTo>
                  <a:cubicBezTo>
                    <a:pt x="1288" y="944"/>
                    <a:pt x="1291" y="947"/>
                    <a:pt x="1291" y="952"/>
                  </a:cubicBezTo>
                  <a:cubicBezTo>
                    <a:pt x="1291" y="956"/>
                    <a:pt x="1288" y="960"/>
                    <a:pt x="1283" y="960"/>
                  </a:cubicBezTo>
                  <a:close/>
                  <a:moveTo>
                    <a:pt x="1203" y="960"/>
                  </a:moveTo>
                  <a:lnTo>
                    <a:pt x="1203" y="960"/>
                  </a:lnTo>
                  <a:cubicBezTo>
                    <a:pt x="1199" y="960"/>
                    <a:pt x="1195" y="956"/>
                    <a:pt x="1195" y="952"/>
                  </a:cubicBezTo>
                  <a:cubicBezTo>
                    <a:pt x="1195" y="947"/>
                    <a:pt x="1199" y="944"/>
                    <a:pt x="1203" y="944"/>
                  </a:cubicBezTo>
                  <a:lnTo>
                    <a:pt x="1203" y="944"/>
                  </a:lnTo>
                  <a:cubicBezTo>
                    <a:pt x="1208" y="944"/>
                    <a:pt x="1211" y="947"/>
                    <a:pt x="1211" y="952"/>
                  </a:cubicBezTo>
                  <a:cubicBezTo>
                    <a:pt x="1211" y="956"/>
                    <a:pt x="1208" y="960"/>
                    <a:pt x="1203" y="960"/>
                  </a:cubicBezTo>
                  <a:close/>
                  <a:moveTo>
                    <a:pt x="1123" y="960"/>
                  </a:moveTo>
                  <a:lnTo>
                    <a:pt x="1123" y="960"/>
                  </a:lnTo>
                  <a:cubicBezTo>
                    <a:pt x="1119" y="960"/>
                    <a:pt x="1115" y="956"/>
                    <a:pt x="1115" y="952"/>
                  </a:cubicBezTo>
                  <a:cubicBezTo>
                    <a:pt x="1115" y="947"/>
                    <a:pt x="1119" y="944"/>
                    <a:pt x="1123" y="944"/>
                  </a:cubicBezTo>
                  <a:lnTo>
                    <a:pt x="1123" y="944"/>
                  </a:lnTo>
                  <a:cubicBezTo>
                    <a:pt x="1128" y="944"/>
                    <a:pt x="1131" y="947"/>
                    <a:pt x="1131" y="952"/>
                  </a:cubicBezTo>
                  <a:cubicBezTo>
                    <a:pt x="1131" y="956"/>
                    <a:pt x="1128" y="960"/>
                    <a:pt x="1123" y="960"/>
                  </a:cubicBezTo>
                  <a:close/>
                  <a:moveTo>
                    <a:pt x="1043" y="960"/>
                  </a:moveTo>
                  <a:lnTo>
                    <a:pt x="1043" y="960"/>
                  </a:lnTo>
                  <a:cubicBezTo>
                    <a:pt x="1039" y="960"/>
                    <a:pt x="1035" y="956"/>
                    <a:pt x="1035" y="952"/>
                  </a:cubicBezTo>
                  <a:cubicBezTo>
                    <a:pt x="1035" y="947"/>
                    <a:pt x="1039" y="944"/>
                    <a:pt x="1043" y="944"/>
                  </a:cubicBezTo>
                  <a:lnTo>
                    <a:pt x="1043" y="944"/>
                  </a:lnTo>
                  <a:cubicBezTo>
                    <a:pt x="1048" y="944"/>
                    <a:pt x="1051" y="947"/>
                    <a:pt x="1051" y="952"/>
                  </a:cubicBezTo>
                  <a:cubicBezTo>
                    <a:pt x="1051" y="956"/>
                    <a:pt x="1048" y="960"/>
                    <a:pt x="1043" y="960"/>
                  </a:cubicBezTo>
                  <a:close/>
                  <a:moveTo>
                    <a:pt x="963" y="960"/>
                  </a:moveTo>
                  <a:lnTo>
                    <a:pt x="963" y="960"/>
                  </a:lnTo>
                  <a:cubicBezTo>
                    <a:pt x="959" y="960"/>
                    <a:pt x="955" y="956"/>
                    <a:pt x="955" y="952"/>
                  </a:cubicBezTo>
                  <a:cubicBezTo>
                    <a:pt x="955" y="947"/>
                    <a:pt x="959" y="944"/>
                    <a:pt x="963" y="944"/>
                  </a:cubicBezTo>
                  <a:lnTo>
                    <a:pt x="963" y="944"/>
                  </a:lnTo>
                  <a:cubicBezTo>
                    <a:pt x="968" y="944"/>
                    <a:pt x="971" y="947"/>
                    <a:pt x="971" y="952"/>
                  </a:cubicBezTo>
                  <a:cubicBezTo>
                    <a:pt x="971" y="956"/>
                    <a:pt x="968" y="960"/>
                    <a:pt x="963" y="960"/>
                  </a:cubicBezTo>
                  <a:close/>
                  <a:moveTo>
                    <a:pt x="883" y="960"/>
                  </a:moveTo>
                  <a:lnTo>
                    <a:pt x="883" y="960"/>
                  </a:lnTo>
                  <a:cubicBezTo>
                    <a:pt x="879" y="960"/>
                    <a:pt x="875" y="956"/>
                    <a:pt x="875" y="952"/>
                  </a:cubicBezTo>
                  <a:cubicBezTo>
                    <a:pt x="875" y="947"/>
                    <a:pt x="879" y="944"/>
                    <a:pt x="883" y="944"/>
                  </a:cubicBezTo>
                  <a:lnTo>
                    <a:pt x="883" y="944"/>
                  </a:lnTo>
                  <a:cubicBezTo>
                    <a:pt x="888" y="944"/>
                    <a:pt x="891" y="947"/>
                    <a:pt x="891" y="952"/>
                  </a:cubicBezTo>
                  <a:cubicBezTo>
                    <a:pt x="891" y="956"/>
                    <a:pt x="888" y="960"/>
                    <a:pt x="883" y="960"/>
                  </a:cubicBezTo>
                  <a:close/>
                  <a:moveTo>
                    <a:pt x="803" y="960"/>
                  </a:moveTo>
                  <a:lnTo>
                    <a:pt x="803" y="960"/>
                  </a:lnTo>
                  <a:cubicBezTo>
                    <a:pt x="799" y="960"/>
                    <a:pt x="795" y="956"/>
                    <a:pt x="795" y="952"/>
                  </a:cubicBezTo>
                  <a:cubicBezTo>
                    <a:pt x="795" y="947"/>
                    <a:pt x="799" y="944"/>
                    <a:pt x="803" y="944"/>
                  </a:cubicBezTo>
                  <a:lnTo>
                    <a:pt x="803" y="944"/>
                  </a:lnTo>
                  <a:cubicBezTo>
                    <a:pt x="808" y="944"/>
                    <a:pt x="811" y="947"/>
                    <a:pt x="811" y="952"/>
                  </a:cubicBezTo>
                  <a:cubicBezTo>
                    <a:pt x="811" y="956"/>
                    <a:pt x="808" y="960"/>
                    <a:pt x="803" y="960"/>
                  </a:cubicBezTo>
                  <a:close/>
                  <a:moveTo>
                    <a:pt x="723" y="960"/>
                  </a:moveTo>
                  <a:lnTo>
                    <a:pt x="723" y="960"/>
                  </a:lnTo>
                  <a:cubicBezTo>
                    <a:pt x="719" y="960"/>
                    <a:pt x="715" y="956"/>
                    <a:pt x="715" y="952"/>
                  </a:cubicBezTo>
                  <a:cubicBezTo>
                    <a:pt x="715" y="947"/>
                    <a:pt x="719" y="944"/>
                    <a:pt x="723" y="944"/>
                  </a:cubicBezTo>
                  <a:lnTo>
                    <a:pt x="723" y="944"/>
                  </a:lnTo>
                  <a:cubicBezTo>
                    <a:pt x="728" y="944"/>
                    <a:pt x="731" y="947"/>
                    <a:pt x="731" y="952"/>
                  </a:cubicBezTo>
                  <a:cubicBezTo>
                    <a:pt x="731" y="956"/>
                    <a:pt x="728" y="960"/>
                    <a:pt x="723" y="960"/>
                  </a:cubicBezTo>
                  <a:close/>
                  <a:moveTo>
                    <a:pt x="643" y="960"/>
                  </a:moveTo>
                  <a:lnTo>
                    <a:pt x="643" y="960"/>
                  </a:lnTo>
                  <a:cubicBezTo>
                    <a:pt x="639" y="960"/>
                    <a:pt x="635" y="956"/>
                    <a:pt x="635" y="952"/>
                  </a:cubicBezTo>
                  <a:cubicBezTo>
                    <a:pt x="635" y="947"/>
                    <a:pt x="639" y="944"/>
                    <a:pt x="643" y="944"/>
                  </a:cubicBezTo>
                  <a:lnTo>
                    <a:pt x="643" y="944"/>
                  </a:lnTo>
                  <a:cubicBezTo>
                    <a:pt x="648" y="944"/>
                    <a:pt x="651" y="947"/>
                    <a:pt x="651" y="952"/>
                  </a:cubicBezTo>
                  <a:cubicBezTo>
                    <a:pt x="651" y="956"/>
                    <a:pt x="648" y="960"/>
                    <a:pt x="643" y="960"/>
                  </a:cubicBezTo>
                  <a:close/>
                  <a:moveTo>
                    <a:pt x="563" y="960"/>
                  </a:moveTo>
                  <a:lnTo>
                    <a:pt x="563" y="960"/>
                  </a:lnTo>
                  <a:cubicBezTo>
                    <a:pt x="559" y="960"/>
                    <a:pt x="555" y="956"/>
                    <a:pt x="555" y="952"/>
                  </a:cubicBezTo>
                  <a:cubicBezTo>
                    <a:pt x="555" y="947"/>
                    <a:pt x="559" y="944"/>
                    <a:pt x="563" y="944"/>
                  </a:cubicBezTo>
                  <a:lnTo>
                    <a:pt x="563" y="944"/>
                  </a:lnTo>
                  <a:cubicBezTo>
                    <a:pt x="568" y="944"/>
                    <a:pt x="571" y="947"/>
                    <a:pt x="571" y="952"/>
                  </a:cubicBezTo>
                  <a:cubicBezTo>
                    <a:pt x="571" y="956"/>
                    <a:pt x="568" y="960"/>
                    <a:pt x="563" y="960"/>
                  </a:cubicBezTo>
                  <a:close/>
                  <a:moveTo>
                    <a:pt x="483" y="960"/>
                  </a:moveTo>
                  <a:lnTo>
                    <a:pt x="483" y="960"/>
                  </a:lnTo>
                  <a:cubicBezTo>
                    <a:pt x="479" y="960"/>
                    <a:pt x="475" y="956"/>
                    <a:pt x="475" y="952"/>
                  </a:cubicBezTo>
                  <a:cubicBezTo>
                    <a:pt x="475" y="947"/>
                    <a:pt x="479" y="944"/>
                    <a:pt x="483" y="944"/>
                  </a:cubicBezTo>
                  <a:lnTo>
                    <a:pt x="483" y="944"/>
                  </a:lnTo>
                  <a:cubicBezTo>
                    <a:pt x="488" y="944"/>
                    <a:pt x="491" y="947"/>
                    <a:pt x="491" y="952"/>
                  </a:cubicBezTo>
                  <a:cubicBezTo>
                    <a:pt x="491" y="956"/>
                    <a:pt x="488" y="960"/>
                    <a:pt x="483" y="960"/>
                  </a:cubicBezTo>
                  <a:close/>
                  <a:moveTo>
                    <a:pt x="403" y="960"/>
                  </a:moveTo>
                  <a:lnTo>
                    <a:pt x="403" y="960"/>
                  </a:lnTo>
                  <a:cubicBezTo>
                    <a:pt x="399" y="960"/>
                    <a:pt x="395" y="956"/>
                    <a:pt x="395" y="952"/>
                  </a:cubicBezTo>
                  <a:cubicBezTo>
                    <a:pt x="395" y="947"/>
                    <a:pt x="399" y="944"/>
                    <a:pt x="403" y="944"/>
                  </a:cubicBezTo>
                  <a:lnTo>
                    <a:pt x="403" y="944"/>
                  </a:lnTo>
                  <a:cubicBezTo>
                    <a:pt x="408" y="944"/>
                    <a:pt x="411" y="947"/>
                    <a:pt x="411" y="952"/>
                  </a:cubicBezTo>
                  <a:cubicBezTo>
                    <a:pt x="411" y="956"/>
                    <a:pt x="408" y="960"/>
                    <a:pt x="403" y="960"/>
                  </a:cubicBezTo>
                  <a:close/>
                  <a:moveTo>
                    <a:pt x="323" y="960"/>
                  </a:moveTo>
                  <a:lnTo>
                    <a:pt x="323" y="960"/>
                  </a:lnTo>
                  <a:cubicBezTo>
                    <a:pt x="319" y="960"/>
                    <a:pt x="315" y="956"/>
                    <a:pt x="315" y="952"/>
                  </a:cubicBezTo>
                  <a:cubicBezTo>
                    <a:pt x="315" y="947"/>
                    <a:pt x="319" y="944"/>
                    <a:pt x="323" y="944"/>
                  </a:cubicBezTo>
                  <a:lnTo>
                    <a:pt x="323" y="944"/>
                  </a:lnTo>
                  <a:cubicBezTo>
                    <a:pt x="328" y="944"/>
                    <a:pt x="331" y="947"/>
                    <a:pt x="331" y="952"/>
                  </a:cubicBezTo>
                  <a:cubicBezTo>
                    <a:pt x="331" y="956"/>
                    <a:pt x="328" y="960"/>
                    <a:pt x="323" y="960"/>
                  </a:cubicBezTo>
                  <a:close/>
                  <a:moveTo>
                    <a:pt x="243" y="960"/>
                  </a:moveTo>
                  <a:lnTo>
                    <a:pt x="243" y="960"/>
                  </a:lnTo>
                  <a:cubicBezTo>
                    <a:pt x="239" y="960"/>
                    <a:pt x="235" y="956"/>
                    <a:pt x="235" y="952"/>
                  </a:cubicBezTo>
                  <a:cubicBezTo>
                    <a:pt x="235" y="947"/>
                    <a:pt x="239" y="944"/>
                    <a:pt x="243" y="944"/>
                  </a:cubicBezTo>
                  <a:lnTo>
                    <a:pt x="243" y="944"/>
                  </a:lnTo>
                  <a:cubicBezTo>
                    <a:pt x="248" y="944"/>
                    <a:pt x="251" y="947"/>
                    <a:pt x="251" y="952"/>
                  </a:cubicBezTo>
                  <a:cubicBezTo>
                    <a:pt x="251" y="956"/>
                    <a:pt x="248" y="960"/>
                    <a:pt x="243" y="960"/>
                  </a:cubicBezTo>
                  <a:close/>
                  <a:moveTo>
                    <a:pt x="163" y="960"/>
                  </a:moveTo>
                  <a:lnTo>
                    <a:pt x="163" y="960"/>
                  </a:lnTo>
                  <a:cubicBezTo>
                    <a:pt x="159" y="960"/>
                    <a:pt x="155" y="956"/>
                    <a:pt x="155" y="952"/>
                  </a:cubicBezTo>
                  <a:cubicBezTo>
                    <a:pt x="155" y="947"/>
                    <a:pt x="159" y="944"/>
                    <a:pt x="163" y="944"/>
                  </a:cubicBezTo>
                  <a:lnTo>
                    <a:pt x="163" y="944"/>
                  </a:lnTo>
                  <a:cubicBezTo>
                    <a:pt x="168" y="944"/>
                    <a:pt x="171" y="947"/>
                    <a:pt x="171" y="952"/>
                  </a:cubicBezTo>
                  <a:cubicBezTo>
                    <a:pt x="171" y="956"/>
                    <a:pt x="168" y="960"/>
                    <a:pt x="163" y="960"/>
                  </a:cubicBezTo>
                  <a:close/>
                  <a:moveTo>
                    <a:pt x="83" y="960"/>
                  </a:moveTo>
                  <a:lnTo>
                    <a:pt x="83" y="960"/>
                  </a:lnTo>
                  <a:cubicBezTo>
                    <a:pt x="79" y="960"/>
                    <a:pt x="75" y="956"/>
                    <a:pt x="75" y="952"/>
                  </a:cubicBezTo>
                  <a:cubicBezTo>
                    <a:pt x="75" y="947"/>
                    <a:pt x="79" y="944"/>
                    <a:pt x="83" y="944"/>
                  </a:cubicBezTo>
                  <a:lnTo>
                    <a:pt x="83" y="944"/>
                  </a:lnTo>
                  <a:cubicBezTo>
                    <a:pt x="88" y="944"/>
                    <a:pt x="91" y="947"/>
                    <a:pt x="91" y="952"/>
                  </a:cubicBezTo>
                  <a:cubicBezTo>
                    <a:pt x="91" y="956"/>
                    <a:pt x="88" y="960"/>
                    <a:pt x="83" y="960"/>
                  </a:cubicBezTo>
                  <a:close/>
                  <a:moveTo>
                    <a:pt x="0" y="947"/>
                  </a:moveTo>
                  <a:lnTo>
                    <a:pt x="0" y="947"/>
                  </a:lnTo>
                  <a:cubicBezTo>
                    <a:pt x="0" y="942"/>
                    <a:pt x="4" y="939"/>
                    <a:pt x="8" y="939"/>
                  </a:cubicBezTo>
                  <a:cubicBezTo>
                    <a:pt x="12" y="939"/>
                    <a:pt x="16" y="942"/>
                    <a:pt x="16" y="947"/>
                  </a:cubicBezTo>
                  <a:lnTo>
                    <a:pt x="16" y="947"/>
                  </a:lnTo>
                  <a:cubicBezTo>
                    <a:pt x="16" y="951"/>
                    <a:pt x="12" y="955"/>
                    <a:pt x="8" y="955"/>
                  </a:cubicBezTo>
                  <a:cubicBezTo>
                    <a:pt x="4" y="955"/>
                    <a:pt x="0" y="951"/>
                    <a:pt x="0" y="947"/>
                  </a:cubicBezTo>
                  <a:close/>
                  <a:moveTo>
                    <a:pt x="0" y="867"/>
                  </a:moveTo>
                  <a:lnTo>
                    <a:pt x="0" y="867"/>
                  </a:lnTo>
                  <a:cubicBezTo>
                    <a:pt x="0" y="862"/>
                    <a:pt x="4" y="859"/>
                    <a:pt x="8" y="859"/>
                  </a:cubicBezTo>
                  <a:cubicBezTo>
                    <a:pt x="12" y="859"/>
                    <a:pt x="16" y="862"/>
                    <a:pt x="16" y="867"/>
                  </a:cubicBezTo>
                  <a:lnTo>
                    <a:pt x="16" y="867"/>
                  </a:lnTo>
                  <a:cubicBezTo>
                    <a:pt x="16" y="871"/>
                    <a:pt x="12" y="875"/>
                    <a:pt x="8" y="875"/>
                  </a:cubicBezTo>
                  <a:cubicBezTo>
                    <a:pt x="4" y="875"/>
                    <a:pt x="0" y="871"/>
                    <a:pt x="0" y="867"/>
                  </a:cubicBezTo>
                  <a:close/>
                  <a:moveTo>
                    <a:pt x="0" y="787"/>
                  </a:moveTo>
                  <a:lnTo>
                    <a:pt x="0" y="787"/>
                  </a:lnTo>
                  <a:cubicBezTo>
                    <a:pt x="0" y="782"/>
                    <a:pt x="4" y="779"/>
                    <a:pt x="8" y="779"/>
                  </a:cubicBezTo>
                  <a:cubicBezTo>
                    <a:pt x="12" y="779"/>
                    <a:pt x="16" y="782"/>
                    <a:pt x="16" y="787"/>
                  </a:cubicBezTo>
                  <a:lnTo>
                    <a:pt x="16" y="787"/>
                  </a:lnTo>
                  <a:cubicBezTo>
                    <a:pt x="16" y="791"/>
                    <a:pt x="12" y="795"/>
                    <a:pt x="8" y="795"/>
                  </a:cubicBezTo>
                  <a:cubicBezTo>
                    <a:pt x="4" y="795"/>
                    <a:pt x="0" y="791"/>
                    <a:pt x="0" y="787"/>
                  </a:cubicBezTo>
                  <a:close/>
                  <a:moveTo>
                    <a:pt x="0" y="707"/>
                  </a:moveTo>
                  <a:lnTo>
                    <a:pt x="0" y="707"/>
                  </a:lnTo>
                  <a:cubicBezTo>
                    <a:pt x="0" y="702"/>
                    <a:pt x="4" y="699"/>
                    <a:pt x="8" y="699"/>
                  </a:cubicBezTo>
                  <a:cubicBezTo>
                    <a:pt x="12" y="699"/>
                    <a:pt x="16" y="702"/>
                    <a:pt x="16" y="707"/>
                  </a:cubicBezTo>
                  <a:lnTo>
                    <a:pt x="16" y="707"/>
                  </a:lnTo>
                  <a:cubicBezTo>
                    <a:pt x="16" y="711"/>
                    <a:pt x="12" y="715"/>
                    <a:pt x="8" y="715"/>
                  </a:cubicBezTo>
                  <a:cubicBezTo>
                    <a:pt x="4" y="715"/>
                    <a:pt x="0" y="711"/>
                    <a:pt x="0" y="707"/>
                  </a:cubicBezTo>
                  <a:close/>
                  <a:moveTo>
                    <a:pt x="0" y="627"/>
                  </a:moveTo>
                  <a:lnTo>
                    <a:pt x="0" y="627"/>
                  </a:lnTo>
                  <a:cubicBezTo>
                    <a:pt x="0" y="622"/>
                    <a:pt x="4" y="619"/>
                    <a:pt x="8" y="619"/>
                  </a:cubicBezTo>
                  <a:cubicBezTo>
                    <a:pt x="12" y="619"/>
                    <a:pt x="16" y="622"/>
                    <a:pt x="16" y="627"/>
                  </a:cubicBezTo>
                  <a:lnTo>
                    <a:pt x="16" y="627"/>
                  </a:lnTo>
                  <a:cubicBezTo>
                    <a:pt x="16" y="631"/>
                    <a:pt x="12" y="635"/>
                    <a:pt x="8" y="635"/>
                  </a:cubicBezTo>
                  <a:cubicBezTo>
                    <a:pt x="4" y="635"/>
                    <a:pt x="0" y="631"/>
                    <a:pt x="0" y="627"/>
                  </a:cubicBezTo>
                  <a:close/>
                  <a:moveTo>
                    <a:pt x="0" y="547"/>
                  </a:moveTo>
                  <a:lnTo>
                    <a:pt x="0" y="547"/>
                  </a:lnTo>
                  <a:cubicBezTo>
                    <a:pt x="0" y="542"/>
                    <a:pt x="4" y="539"/>
                    <a:pt x="8" y="539"/>
                  </a:cubicBezTo>
                  <a:cubicBezTo>
                    <a:pt x="12" y="539"/>
                    <a:pt x="16" y="542"/>
                    <a:pt x="16" y="547"/>
                  </a:cubicBezTo>
                  <a:lnTo>
                    <a:pt x="16" y="547"/>
                  </a:lnTo>
                  <a:cubicBezTo>
                    <a:pt x="16" y="551"/>
                    <a:pt x="12" y="555"/>
                    <a:pt x="8" y="555"/>
                  </a:cubicBezTo>
                  <a:cubicBezTo>
                    <a:pt x="4" y="555"/>
                    <a:pt x="0" y="551"/>
                    <a:pt x="0" y="547"/>
                  </a:cubicBezTo>
                  <a:close/>
                  <a:moveTo>
                    <a:pt x="0" y="467"/>
                  </a:moveTo>
                  <a:lnTo>
                    <a:pt x="0" y="467"/>
                  </a:lnTo>
                  <a:cubicBezTo>
                    <a:pt x="0" y="462"/>
                    <a:pt x="4" y="459"/>
                    <a:pt x="8" y="459"/>
                  </a:cubicBezTo>
                  <a:cubicBezTo>
                    <a:pt x="12" y="459"/>
                    <a:pt x="16" y="462"/>
                    <a:pt x="16" y="467"/>
                  </a:cubicBezTo>
                  <a:lnTo>
                    <a:pt x="16" y="467"/>
                  </a:lnTo>
                  <a:cubicBezTo>
                    <a:pt x="16" y="471"/>
                    <a:pt x="12" y="475"/>
                    <a:pt x="8" y="475"/>
                  </a:cubicBezTo>
                  <a:cubicBezTo>
                    <a:pt x="4" y="475"/>
                    <a:pt x="0" y="471"/>
                    <a:pt x="0" y="467"/>
                  </a:cubicBezTo>
                  <a:close/>
                  <a:moveTo>
                    <a:pt x="0" y="387"/>
                  </a:moveTo>
                  <a:lnTo>
                    <a:pt x="0" y="387"/>
                  </a:lnTo>
                  <a:cubicBezTo>
                    <a:pt x="0" y="382"/>
                    <a:pt x="4" y="379"/>
                    <a:pt x="8" y="379"/>
                  </a:cubicBezTo>
                  <a:cubicBezTo>
                    <a:pt x="12" y="379"/>
                    <a:pt x="16" y="382"/>
                    <a:pt x="16" y="387"/>
                  </a:cubicBezTo>
                  <a:lnTo>
                    <a:pt x="16" y="387"/>
                  </a:lnTo>
                  <a:cubicBezTo>
                    <a:pt x="16" y="391"/>
                    <a:pt x="12" y="395"/>
                    <a:pt x="8" y="395"/>
                  </a:cubicBezTo>
                  <a:cubicBezTo>
                    <a:pt x="4" y="395"/>
                    <a:pt x="0" y="391"/>
                    <a:pt x="0" y="387"/>
                  </a:cubicBezTo>
                  <a:close/>
                  <a:moveTo>
                    <a:pt x="0" y="307"/>
                  </a:moveTo>
                  <a:lnTo>
                    <a:pt x="0" y="307"/>
                  </a:lnTo>
                  <a:cubicBezTo>
                    <a:pt x="0" y="302"/>
                    <a:pt x="4" y="299"/>
                    <a:pt x="8" y="299"/>
                  </a:cubicBezTo>
                  <a:cubicBezTo>
                    <a:pt x="12" y="299"/>
                    <a:pt x="16" y="302"/>
                    <a:pt x="16" y="307"/>
                  </a:cubicBezTo>
                  <a:lnTo>
                    <a:pt x="16" y="307"/>
                  </a:lnTo>
                  <a:cubicBezTo>
                    <a:pt x="16" y="311"/>
                    <a:pt x="12" y="315"/>
                    <a:pt x="8" y="315"/>
                  </a:cubicBezTo>
                  <a:cubicBezTo>
                    <a:pt x="4" y="315"/>
                    <a:pt x="0" y="311"/>
                    <a:pt x="0" y="307"/>
                  </a:cubicBezTo>
                  <a:close/>
                  <a:moveTo>
                    <a:pt x="0" y="227"/>
                  </a:moveTo>
                  <a:lnTo>
                    <a:pt x="0" y="227"/>
                  </a:lnTo>
                  <a:cubicBezTo>
                    <a:pt x="0" y="222"/>
                    <a:pt x="4" y="219"/>
                    <a:pt x="8" y="219"/>
                  </a:cubicBezTo>
                  <a:cubicBezTo>
                    <a:pt x="12" y="219"/>
                    <a:pt x="16" y="222"/>
                    <a:pt x="16" y="227"/>
                  </a:cubicBezTo>
                  <a:lnTo>
                    <a:pt x="16" y="227"/>
                  </a:lnTo>
                  <a:cubicBezTo>
                    <a:pt x="16" y="231"/>
                    <a:pt x="12" y="235"/>
                    <a:pt x="8" y="235"/>
                  </a:cubicBezTo>
                  <a:cubicBezTo>
                    <a:pt x="4" y="235"/>
                    <a:pt x="0" y="231"/>
                    <a:pt x="0" y="227"/>
                  </a:cubicBezTo>
                  <a:close/>
                  <a:moveTo>
                    <a:pt x="0" y="147"/>
                  </a:moveTo>
                  <a:lnTo>
                    <a:pt x="0" y="147"/>
                  </a:lnTo>
                  <a:cubicBezTo>
                    <a:pt x="0" y="142"/>
                    <a:pt x="4" y="139"/>
                    <a:pt x="8" y="139"/>
                  </a:cubicBezTo>
                  <a:cubicBezTo>
                    <a:pt x="12" y="139"/>
                    <a:pt x="16" y="142"/>
                    <a:pt x="16" y="147"/>
                  </a:cubicBezTo>
                  <a:lnTo>
                    <a:pt x="16" y="147"/>
                  </a:lnTo>
                  <a:cubicBezTo>
                    <a:pt x="16" y="151"/>
                    <a:pt x="12" y="155"/>
                    <a:pt x="8" y="155"/>
                  </a:cubicBezTo>
                  <a:cubicBezTo>
                    <a:pt x="4" y="155"/>
                    <a:pt x="0" y="151"/>
                    <a:pt x="0" y="147"/>
                  </a:cubicBezTo>
                  <a:close/>
                  <a:moveTo>
                    <a:pt x="0" y="67"/>
                  </a:moveTo>
                  <a:lnTo>
                    <a:pt x="0" y="67"/>
                  </a:lnTo>
                  <a:cubicBezTo>
                    <a:pt x="0" y="62"/>
                    <a:pt x="4" y="59"/>
                    <a:pt x="8" y="59"/>
                  </a:cubicBezTo>
                  <a:cubicBezTo>
                    <a:pt x="12" y="59"/>
                    <a:pt x="16" y="62"/>
                    <a:pt x="16" y="67"/>
                  </a:cubicBezTo>
                  <a:lnTo>
                    <a:pt x="16" y="67"/>
                  </a:lnTo>
                  <a:cubicBezTo>
                    <a:pt x="16" y="71"/>
                    <a:pt x="12" y="75"/>
                    <a:pt x="8" y="75"/>
                  </a:cubicBezTo>
                  <a:cubicBezTo>
                    <a:pt x="4" y="75"/>
                    <a:pt x="0" y="71"/>
                    <a:pt x="0" y="67"/>
                  </a:cubicBezTo>
                  <a:close/>
                  <a:moveTo>
                    <a:pt x="30" y="0"/>
                  </a:moveTo>
                  <a:lnTo>
                    <a:pt x="30" y="0"/>
                  </a:lnTo>
                  <a:cubicBezTo>
                    <a:pt x="34" y="0"/>
                    <a:pt x="38" y="4"/>
                    <a:pt x="38" y="8"/>
                  </a:cubicBezTo>
                  <a:cubicBezTo>
                    <a:pt x="38" y="13"/>
                    <a:pt x="34" y="16"/>
                    <a:pt x="30" y="16"/>
                  </a:cubicBezTo>
                  <a:lnTo>
                    <a:pt x="30" y="16"/>
                  </a:lnTo>
                  <a:cubicBezTo>
                    <a:pt x="25" y="16"/>
                    <a:pt x="22" y="13"/>
                    <a:pt x="22" y="8"/>
                  </a:cubicBezTo>
                  <a:cubicBezTo>
                    <a:pt x="22" y="4"/>
                    <a:pt x="25" y="0"/>
                    <a:pt x="30" y="0"/>
                  </a:cubicBezTo>
                  <a:close/>
                  <a:moveTo>
                    <a:pt x="110" y="0"/>
                  </a:moveTo>
                  <a:lnTo>
                    <a:pt x="110" y="0"/>
                  </a:lnTo>
                  <a:cubicBezTo>
                    <a:pt x="114" y="0"/>
                    <a:pt x="118" y="4"/>
                    <a:pt x="118" y="8"/>
                  </a:cubicBezTo>
                  <a:cubicBezTo>
                    <a:pt x="118" y="13"/>
                    <a:pt x="114" y="16"/>
                    <a:pt x="110" y="16"/>
                  </a:cubicBezTo>
                  <a:lnTo>
                    <a:pt x="110" y="16"/>
                  </a:lnTo>
                  <a:cubicBezTo>
                    <a:pt x="105" y="16"/>
                    <a:pt x="102" y="13"/>
                    <a:pt x="102" y="8"/>
                  </a:cubicBezTo>
                  <a:cubicBezTo>
                    <a:pt x="102" y="4"/>
                    <a:pt x="105" y="0"/>
                    <a:pt x="110" y="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194" y="0"/>
                    <a:pt x="198" y="4"/>
                    <a:pt x="198" y="8"/>
                  </a:cubicBezTo>
                  <a:cubicBezTo>
                    <a:pt x="198" y="13"/>
                    <a:pt x="194" y="16"/>
                    <a:pt x="190" y="16"/>
                  </a:cubicBezTo>
                  <a:lnTo>
                    <a:pt x="190" y="16"/>
                  </a:lnTo>
                  <a:cubicBezTo>
                    <a:pt x="185" y="16"/>
                    <a:pt x="182" y="13"/>
                    <a:pt x="182" y="8"/>
                  </a:cubicBezTo>
                  <a:cubicBezTo>
                    <a:pt x="182" y="4"/>
                    <a:pt x="185" y="0"/>
                    <a:pt x="190" y="0"/>
                  </a:cubicBezTo>
                  <a:close/>
                  <a:moveTo>
                    <a:pt x="270" y="0"/>
                  </a:moveTo>
                  <a:lnTo>
                    <a:pt x="270" y="0"/>
                  </a:lnTo>
                  <a:cubicBezTo>
                    <a:pt x="274" y="0"/>
                    <a:pt x="278" y="4"/>
                    <a:pt x="278" y="8"/>
                  </a:cubicBezTo>
                  <a:cubicBezTo>
                    <a:pt x="278" y="13"/>
                    <a:pt x="274" y="16"/>
                    <a:pt x="270" y="16"/>
                  </a:cubicBezTo>
                  <a:lnTo>
                    <a:pt x="270" y="16"/>
                  </a:lnTo>
                  <a:cubicBezTo>
                    <a:pt x="265" y="16"/>
                    <a:pt x="262" y="13"/>
                    <a:pt x="262" y="8"/>
                  </a:cubicBezTo>
                  <a:cubicBezTo>
                    <a:pt x="262" y="4"/>
                    <a:pt x="265" y="0"/>
                    <a:pt x="270" y="0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cubicBezTo>
                    <a:pt x="354" y="0"/>
                    <a:pt x="358" y="4"/>
                    <a:pt x="358" y="8"/>
                  </a:cubicBezTo>
                  <a:cubicBezTo>
                    <a:pt x="358" y="13"/>
                    <a:pt x="354" y="16"/>
                    <a:pt x="350" y="16"/>
                  </a:cubicBezTo>
                  <a:lnTo>
                    <a:pt x="350" y="16"/>
                  </a:lnTo>
                  <a:cubicBezTo>
                    <a:pt x="345" y="16"/>
                    <a:pt x="342" y="13"/>
                    <a:pt x="342" y="8"/>
                  </a:cubicBezTo>
                  <a:cubicBezTo>
                    <a:pt x="342" y="4"/>
                    <a:pt x="345" y="0"/>
                    <a:pt x="350" y="0"/>
                  </a:cubicBezTo>
                  <a:close/>
                  <a:moveTo>
                    <a:pt x="430" y="0"/>
                  </a:moveTo>
                  <a:lnTo>
                    <a:pt x="430" y="0"/>
                  </a:lnTo>
                  <a:cubicBezTo>
                    <a:pt x="434" y="0"/>
                    <a:pt x="438" y="4"/>
                    <a:pt x="438" y="8"/>
                  </a:cubicBezTo>
                  <a:cubicBezTo>
                    <a:pt x="438" y="13"/>
                    <a:pt x="434" y="16"/>
                    <a:pt x="430" y="16"/>
                  </a:cubicBezTo>
                  <a:lnTo>
                    <a:pt x="430" y="16"/>
                  </a:lnTo>
                  <a:cubicBezTo>
                    <a:pt x="425" y="16"/>
                    <a:pt x="422" y="13"/>
                    <a:pt x="422" y="8"/>
                  </a:cubicBezTo>
                  <a:cubicBezTo>
                    <a:pt x="422" y="4"/>
                    <a:pt x="425" y="0"/>
                    <a:pt x="430" y="0"/>
                  </a:cubicBezTo>
                  <a:close/>
                  <a:moveTo>
                    <a:pt x="510" y="0"/>
                  </a:moveTo>
                  <a:lnTo>
                    <a:pt x="510" y="0"/>
                  </a:lnTo>
                  <a:cubicBezTo>
                    <a:pt x="514" y="0"/>
                    <a:pt x="518" y="4"/>
                    <a:pt x="518" y="8"/>
                  </a:cubicBezTo>
                  <a:cubicBezTo>
                    <a:pt x="518" y="13"/>
                    <a:pt x="514" y="16"/>
                    <a:pt x="510" y="16"/>
                  </a:cubicBezTo>
                  <a:lnTo>
                    <a:pt x="510" y="16"/>
                  </a:lnTo>
                  <a:cubicBezTo>
                    <a:pt x="505" y="16"/>
                    <a:pt x="502" y="13"/>
                    <a:pt x="502" y="8"/>
                  </a:cubicBezTo>
                  <a:cubicBezTo>
                    <a:pt x="502" y="4"/>
                    <a:pt x="505" y="0"/>
                    <a:pt x="510" y="0"/>
                  </a:cubicBezTo>
                  <a:close/>
                  <a:moveTo>
                    <a:pt x="590" y="0"/>
                  </a:moveTo>
                  <a:lnTo>
                    <a:pt x="590" y="0"/>
                  </a:lnTo>
                  <a:cubicBezTo>
                    <a:pt x="594" y="0"/>
                    <a:pt x="598" y="4"/>
                    <a:pt x="598" y="8"/>
                  </a:cubicBezTo>
                  <a:cubicBezTo>
                    <a:pt x="598" y="13"/>
                    <a:pt x="594" y="16"/>
                    <a:pt x="590" y="16"/>
                  </a:cubicBezTo>
                  <a:lnTo>
                    <a:pt x="590" y="16"/>
                  </a:lnTo>
                  <a:cubicBezTo>
                    <a:pt x="585" y="16"/>
                    <a:pt x="582" y="13"/>
                    <a:pt x="582" y="8"/>
                  </a:cubicBezTo>
                  <a:cubicBezTo>
                    <a:pt x="582" y="4"/>
                    <a:pt x="585" y="0"/>
                    <a:pt x="590" y="0"/>
                  </a:cubicBezTo>
                  <a:close/>
                  <a:moveTo>
                    <a:pt x="670" y="0"/>
                  </a:moveTo>
                  <a:lnTo>
                    <a:pt x="670" y="0"/>
                  </a:lnTo>
                  <a:cubicBezTo>
                    <a:pt x="674" y="0"/>
                    <a:pt x="678" y="4"/>
                    <a:pt x="678" y="8"/>
                  </a:cubicBezTo>
                  <a:cubicBezTo>
                    <a:pt x="678" y="13"/>
                    <a:pt x="674" y="16"/>
                    <a:pt x="670" y="16"/>
                  </a:cubicBezTo>
                  <a:lnTo>
                    <a:pt x="670" y="16"/>
                  </a:lnTo>
                  <a:cubicBezTo>
                    <a:pt x="666" y="16"/>
                    <a:pt x="662" y="13"/>
                    <a:pt x="662" y="8"/>
                  </a:cubicBezTo>
                  <a:cubicBezTo>
                    <a:pt x="662" y="4"/>
                    <a:pt x="666" y="0"/>
                    <a:pt x="670" y="0"/>
                  </a:cubicBezTo>
                  <a:close/>
                  <a:moveTo>
                    <a:pt x="750" y="0"/>
                  </a:moveTo>
                  <a:lnTo>
                    <a:pt x="750" y="0"/>
                  </a:lnTo>
                  <a:cubicBezTo>
                    <a:pt x="754" y="0"/>
                    <a:pt x="758" y="4"/>
                    <a:pt x="758" y="8"/>
                  </a:cubicBezTo>
                  <a:cubicBezTo>
                    <a:pt x="758" y="13"/>
                    <a:pt x="754" y="16"/>
                    <a:pt x="750" y="16"/>
                  </a:cubicBezTo>
                  <a:lnTo>
                    <a:pt x="750" y="16"/>
                  </a:lnTo>
                  <a:cubicBezTo>
                    <a:pt x="746" y="16"/>
                    <a:pt x="742" y="13"/>
                    <a:pt x="742" y="8"/>
                  </a:cubicBezTo>
                  <a:cubicBezTo>
                    <a:pt x="742" y="4"/>
                    <a:pt x="746" y="0"/>
                    <a:pt x="750" y="0"/>
                  </a:cubicBezTo>
                  <a:close/>
                  <a:moveTo>
                    <a:pt x="830" y="0"/>
                  </a:moveTo>
                  <a:lnTo>
                    <a:pt x="830" y="0"/>
                  </a:lnTo>
                  <a:cubicBezTo>
                    <a:pt x="834" y="0"/>
                    <a:pt x="838" y="4"/>
                    <a:pt x="838" y="8"/>
                  </a:cubicBezTo>
                  <a:cubicBezTo>
                    <a:pt x="838" y="13"/>
                    <a:pt x="834" y="16"/>
                    <a:pt x="830" y="16"/>
                  </a:cubicBezTo>
                  <a:lnTo>
                    <a:pt x="830" y="16"/>
                  </a:lnTo>
                  <a:cubicBezTo>
                    <a:pt x="826" y="16"/>
                    <a:pt x="822" y="13"/>
                    <a:pt x="822" y="8"/>
                  </a:cubicBezTo>
                  <a:cubicBezTo>
                    <a:pt x="822" y="4"/>
                    <a:pt x="826" y="0"/>
                    <a:pt x="830" y="0"/>
                  </a:cubicBezTo>
                  <a:close/>
                  <a:moveTo>
                    <a:pt x="910" y="0"/>
                  </a:moveTo>
                  <a:lnTo>
                    <a:pt x="910" y="0"/>
                  </a:lnTo>
                  <a:cubicBezTo>
                    <a:pt x="914" y="0"/>
                    <a:pt x="918" y="4"/>
                    <a:pt x="918" y="8"/>
                  </a:cubicBezTo>
                  <a:cubicBezTo>
                    <a:pt x="918" y="13"/>
                    <a:pt x="914" y="16"/>
                    <a:pt x="910" y="16"/>
                  </a:cubicBezTo>
                  <a:lnTo>
                    <a:pt x="910" y="16"/>
                  </a:lnTo>
                  <a:cubicBezTo>
                    <a:pt x="906" y="16"/>
                    <a:pt x="902" y="13"/>
                    <a:pt x="902" y="8"/>
                  </a:cubicBezTo>
                  <a:cubicBezTo>
                    <a:pt x="902" y="4"/>
                    <a:pt x="906" y="0"/>
                    <a:pt x="910" y="0"/>
                  </a:cubicBezTo>
                  <a:close/>
                  <a:moveTo>
                    <a:pt x="990" y="0"/>
                  </a:moveTo>
                  <a:lnTo>
                    <a:pt x="990" y="0"/>
                  </a:lnTo>
                  <a:cubicBezTo>
                    <a:pt x="994" y="0"/>
                    <a:pt x="998" y="4"/>
                    <a:pt x="998" y="8"/>
                  </a:cubicBezTo>
                  <a:cubicBezTo>
                    <a:pt x="998" y="13"/>
                    <a:pt x="994" y="16"/>
                    <a:pt x="990" y="16"/>
                  </a:cubicBezTo>
                  <a:lnTo>
                    <a:pt x="990" y="16"/>
                  </a:lnTo>
                  <a:cubicBezTo>
                    <a:pt x="986" y="16"/>
                    <a:pt x="982" y="13"/>
                    <a:pt x="982" y="8"/>
                  </a:cubicBezTo>
                  <a:cubicBezTo>
                    <a:pt x="982" y="4"/>
                    <a:pt x="986" y="0"/>
                    <a:pt x="990" y="0"/>
                  </a:cubicBezTo>
                  <a:close/>
                  <a:moveTo>
                    <a:pt x="1070" y="0"/>
                  </a:moveTo>
                  <a:lnTo>
                    <a:pt x="1070" y="0"/>
                  </a:lnTo>
                  <a:cubicBezTo>
                    <a:pt x="1074" y="0"/>
                    <a:pt x="1078" y="4"/>
                    <a:pt x="1078" y="8"/>
                  </a:cubicBezTo>
                  <a:cubicBezTo>
                    <a:pt x="1078" y="13"/>
                    <a:pt x="1074" y="16"/>
                    <a:pt x="1070" y="16"/>
                  </a:cubicBezTo>
                  <a:lnTo>
                    <a:pt x="1070" y="16"/>
                  </a:lnTo>
                  <a:cubicBezTo>
                    <a:pt x="1066" y="16"/>
                    <a:pt x="1062" y="13"/>
                    <a:pt x="1062" y="8"/>
                  </a:cubicBezTo>
                  <a:cubicBezTo>
                    <a:pt x="1062" y="4"/>
                    <a:pt x="1066" y="0"/>
                    <a:pt x="1070" y="0"/>
                  </a:cubicBezTo>
                  <a:close/>
                  <a:moveTo>
                    <a:pt x="1150" y="0"/>
                  </a:moveTo>
                  <a:lnTo>
                    <a:pt x="1150" y="0"/>
                  </a:lnTo>
                  <a:cubicBezTo>
                    <a:pt x="1154" y="0"/>
                    <a:pt x="1158" y="4"/>
                    <a:pt x="1158" y="8"/>
                  </a:cubicBezTo>
                  <a:cubicBezTo>
                    <a:pt x="1158" y="13"/>
                    <a:pt x="1154" y="16"/>
                    <a:pt x="1150" y="16"/>
                  </a:cubicBezTo>
                  <a:lnTo>
                    <a:pt x="1150" y="16"/>
                  </a:lnTo>
                  <a:cubicBezTo>
                    <a:pt x="1146" y="16"/>
                    <a:pt x="1142" y="13"/>
                    <a:pt x="1142" y="8"/>
                  </a:cubicBezTo>
                  <a:cubicBezTo>
                    <a:pt x="1142" y="4"/>
                    <a:pt x="1146" y="0"/>
                    <a:pt x="1150" y="0"/>
                  </a:cubicBezTo>
                  <a:close/>
                  <a:moveTo>
                    <a:pt x="1230" y="0"/>
                  </a:moveTo>
                  <a:lnTo>
                    <a:pt x="1230" y="0"/>
                  </a:lnTo>
                  <a:cubicBezTo>
                    <a:pt x="1234" y="0"/>
                    <a:pt x="1238" y="4"/>
                    <a:pt x="1238" y="8"/>
                  </a:cubicBezTo>
                  <a:cubicBezTo>
                    <a:pt x="1238" y="13"/>
                    <a:pt x="1234" y="16"/>
                    <a:pt x="1230" y="16"/>
                  </a:cubicBezTo>
                  <a:lnTo>
                    <a:pt x="1230" y="16"/>
                  </a:lnTo>
                  <a:cubicBezTo>
                    <a:pt x="1226" y="16"/>
                    <a:pt x="1222" y="13"/>
                    <a:pt x="1222" y="8"/>
                  </a:cubicBezTo>
                  <a:cubicBezTo>
                    <a:pt x="1222" y="4"/>
                    <a:pt x="1226" y="0"/>
                    <a:pt x="1230" y="0"/>
                  </a:cubicBezTo>
                  <a:close/>
                  <a:moveTo>
                    <a:pt x="1310" y="0"/>
                  </a:moveTo>
                  <a:lnTo>
                    <a:pt x="1310" y="0"/>
                  </a:lnTo>
                  <a:cubicBezTo>
                    <a:pt x="1314" y="0"/>
                    <a:pt x="1318" y="4"/>
                    <a:pt x="1318" y="8"/>
                  </a:cubicBezTo>
                  <a:cubicBezTo>
                    <a:pt x="1318" y="13"/>
                    <a:pt x="1314" y="16"/>
                    <a:pt x="1310" y="16"/>
                  </a:cubicBezTo>
                  <a:lnTo>
                    <a:pt x="1310" y="16"/>
                  </a:lnTo>
                  <a:cubicBezTo>
                    <a:pt x="1306" y="16"/>
                    <a:pt x="1302" y="13"/>
                    <a:pt x="1302" y="8"/>
                  </a:cubicBezTo>
                  <a:cubicBezTo>
                    <a:pt x="1302" y="4"/>
                    <a:pt x="1306" y="0"/>
                    <a:pt x="1310" y="0"/>
                  </a:cubicBezTo>
                  <a:close/>
                  <a:moveTo>
                    <a:pt x="1390" y="0"/>
                  </a:moveTo>
                  <a:lnTo>
                    <a:pt x="1390" y="0"/>
                  </a:lnTo>
                  <a:cubicBezTo>
                    <a:pt x="1395" y="0"/>
                    <a:pt x="1398" y="4"/>
                    <a:pt x="1398" y="8"/>
                  </a:cubicBezTo>
                  <a:cubicBezTo>
                    <a:pt x="1398" y="13"/>
                    <a:pt x="1395" y="16"/>
                    <a:pt x="1390" y="16"/>
                  </a:cubicBezTo>
                  <a:lnTo>
                    <a:pt x="1390" y="16"/>
                  </a:lnTo>
                  <a:cubicBezTo>
                    <a:pt x="1386" y="16"/>
                    <a:pt x="1382" y="13"/>
                    <a:pt x="1382" y="8"/>
                  </a:cubicBezTo>
                  <a:cubicBezTo>
                    <a:pt x="1382" y="4"/>
                    <a:pt x="1386" y="0"/>
                    <a:pt x="1390" y="0"/>
                  </a:cubicBezTo>
                  <a:close/>
                  <a:moveTo>
                    <a:pt x="1467" y="19"/>
                  </a:moveTo>
                  <a:lnTo>
                    <a:pt x="1467" y="19"/>
                  </a:lnTo>
                  <a:cubicBezTo>
                    <a:pt x="1467" y="23"/>
                    <a:pt x="1464" y="27"/>
                    <a:pt x="1459" y="27"/>
                  </a:cubicBezTo>
                  <a:cubicBezTo>
                    <a:pt x="1455" y="27"/>
                    <a:pt x="1451" y="23"/>
                    <a:pt x="1451" y="19"/>
                  </a:cubicBezTo>
                  <a:lnTo>
                    <a:pt x="1451" y="19"/>
                  </a:lnTo>
                  <a:cubicBezTo>
                    <a:pt x="1451" y="15"/>
                    <a:pt x="1455" y="11"/>
                    <a:pt x="1459" y="11"/>
                  </a:cubicBezTo>
                  <a:cubicBezTo>
                    <a:pt x="1464" y="11"/>
                    <a:pt x="1467" y="15"/>
                    <a:pt x="1467" y="19"/>
                  </a:cubicBezTo>
                  <a:close/>
                  <a:moveTo>
                    <a:pt x="1467" y="99"/>
                  </a:moveTo>
                  <a:lnTo>
                    <a:pt x="1467" y="99"/>
                  </a:lnTo>
                  <a:cubicBezTo>
                    <a:pt x="1467" y="104"/>
                    <a:pt x="1464" y="107"/>
                    <a:pt x="1459" y="107"/>
                  </a:cubicBezTo>
                  <a:cubicBezTo>
                    <a:pt x="1455" y="107"/>
                    <a:pt x="1451" y="104"/>
                    <a:pt x="1451" y="99"/>
                  </a:cubicBezTo>
                  <a:lnTo>
                    <a:pt x="1451" y="99"/>
                  </a:lnTo>
                  <a:cubicBezTo>
                    <a:pt x="1451" y="95"/>
                    <a:pt x="1455" y="91"/>
                    <a:pt x="1459" y="91"/>
                  </a:cubicBezTo>
                  <a:cubicBezTo>
                    <a:pt x="1464" y="91"/>
                    <a:pt x="1467" y="95"/>
                    <a:pt x="1467" y="99"/>
                  </a:cubicBezTo>
                  <a:close/>
                  <a:moveTo>
                    <a:pt x="1467" y="179"/>
                  </a:moveTo>
                  <a:lnTo>
                    <a:pt x="1467" y="179"/>
                  </a:lnTo>
                  <a:cubicBezTo>
                    <a:pt x="1467" y="184"/>
                    <a:pt x="1464" y="187"/>
                    <a:pt x="1459" y="187"/>
                  </a:cubicBezTo>
                  <a:cubicBezTo>
                    <a:pt x="1455" y="187"/>
                    <a:pt x="1451" y="184"/>
                    <a:pt x="1451" y="179"/>
                  </a:cubicBezTo>
                  <a:lnTo>
                    <a:pt x="1451" y="179"/>
                  </a:lnTo>
                  <a:cubicBezTo>
                    <a:pt x="1451" y="175"/>
                    <a:pt x="1455" y="171"/>
                    <a:pt x="1459" y="171"/>
                  </a:cubicBezTo>
                  <a:cubicBezTo>
                    <a:pt x="1464" y="171"/>
                    <a:pt x="1467" y="175"/>
                    <a:pt x="1467" y="179"/>
                  </a:cubicBezTo>
                  <a:close/>
                  <a:moveTo>
                    <a:pt x="1467" y="259"/>
                  </a:moveTo>
                  <a:lnTo>
                    <a:pt x="1467" y="259"/>
                  </a:lnTo>
                  <a:cubicBezTo>
                    <a:pt x="1467" y="264"/>
                    <a:pt x="1464" y="267"/>
                    <a:pt x="1459" y="267"/>
                  </a:cubicBezTo>
                  <a:cubicBezTo>
                    <a:pt x="1455" y="267"/>
                    <a:pt x="1451" y="264"/>
                    <a:pt x="1451" y="259"/>
                  </a:cubicBezTo>
                  <a:lnTo>
                    <a:pt x="1451" y="259"/>
                  </a:lnTo>
                  <a:cubicBezTo>
                    <a:pt x="1451" y="255"/>
                    <a:pt x="1455" y="251"/>
                    <a:pt x="1459" y="251"/>
                  </a:cubicBezTo>
                  <a:cubicBezTo>
                    <a:pt x="1464" y="251"/>
                    <a:pt x="1467" y="255"/>
                    <a:pt x="1467" y="259"/>
                  </a:cubicBezTo>
                  <a:close/>
                  <a:moveTo>
                    <a:pt x="1467" y="339"/>
                  </a:moveTo>
                  <a:lnTo>
                    <a:pt x="1467" y="339"/>
                  </a:lnTo>
                  <a:cubicBezTo>
                    <a:pt x="1467" y="344"/>
                    <a:pt x="1464" y="347"/>
                    <a:pt x="1459" y="347"/>
                  </a:cubicBezTo>
                  <a:cubicBezTo>
                    <a:pt x="1455" y="347"/>
                    <a:pt x="1451" y="344"/>
                    <a:pt x="1451" y="339"/>
                  </a:cubicBezTo>
                  <a:lnTo>
                    <a:pt x="1451" y="339"/>
                  </a:lnTo>
                  <a:cubicBezTo>
                    <a:pt x="1451" y="335"/>
                    <a:pt x="1455" y="331"/>
                    <a:pt x="1459" y="331"/>
                  </a:cubicBezTo>
                  <a:cubicBezTo>
                    <a:pt x="1464" y="331"/>
                    <a:pt x="1467" y="335"/>
                    <a:pt x="1467" y="339"/>
                  </a:cubicBezTo>
                  <a:close/>
                  <a:moveTo>
                    <a:pt x="1467" y="419"/>
                  </a:moveTo>
                  <a:lnTo>
                    <a:pt x="1467" y="419"/>
                  </a:lnTo>
                  <a:cubicBezTo>
                    <a:pt x="1467" y="424"/>
                    <a:pt x="1464" y="427"/>
                    <a:pt x="1459" y="427"/>
                  </a:cubicBezTo>
                  <a:cubicBezTo>
                    <a:pt x="1455" y="427"/>
                    <a:pt x="1451" y="424"/>
                    <a:pt x="1451" y="419"/>
                  </a:cubicBezTo>
                  <a:lnTo>
                    <a:pt x="1451" y="419"/>
                  </a:lnTo>
                  <a:cubicBezTo>
                    <a:pt x="1451" y="415"/>
                    <a:pt x="1455" y="411"/>
                    <a:pt x="1459" y="411"/>
                  </a:cubicBezTo>
                  <a:cubicBezTo>
                    <a:pt x="1464" y="411"/>
                    <a:pt x="1467" y="415"/>
                    <a:pt x="1467" y="419"/>
                  </a:cubicBezTo>
                  <a:close/>
                  <a:moveTo>
                    <a:pt x="1467" y="499"/>
                  </a:moveTo>
                  <a:lnTo>
                    <a:pt x="1467" y="499"/>
                  </a:lnTo>
                  <a:cubicBezTo>
                    <a:pt x="1467" y="504"/>
                    <a:pt x="1464" y="507"/>
                    <a:pt x="1459" y="507"/>
                  </a:cubicBezTo>
                  <a:cubicBezTo>
                    <a:pt x="1455" y="507"/>
                    <a:pt x="1451" y="504"/>
                    <a:pt x="1451" y="499"/>
                  </a:cubicBezTo>
                  <a:lnTo>
                    <a:pt x="1451" y="499"/>
                  </a:lnTo>
                  <a:cubicBezTo>
                    <a:pt x="1451" y="495"/>
                    <a:pt x="1455" y="491"/>
                    <a:pt x="1459" y="491"/>
                  </a:cubicBezTo>
                  <a:cubicBezTo>
                    <a:pt x="1464" y="491"/>
                    <a:pt x="1467" y="495"/>
                    <a:pt x="1467" y="499"/>
                  </a:cubicBezTo>
                  <a:close/>
                  <a:moveTo>
                    <a:pt x="1467" y="579"/>
                  </a:moveTo>
                  <a:lnTo>
                    <a:pt x="1467" y="579"/>
                  </a:lnTo>
                  <a:cubicBezTo>
                    <a:pt x="1467" y="584"/>
                    <a:pt x="1464" y="587"/>
                    <a:pt x="1459" y="587"/>
                  </a:cubicBezTo>
                  <a:cubicBezTo>
                    <a:pt x="1455" y="587"/>
                    <a:pt x="1451" y="584"/>
                    <a:pt x="1451" y="579"/>
                  </a:cubicBezTo>
                  <a:lnTo>
                    <a:pt x="1451" y="579"/>
                  </a:lnTo>
                  <a:cubicBezTo>
                    <a:pt x="1451" y="575"/>
                    <a:pt x="1455" y="571"/>
                    <a:pt x="1459" y="571"/>
                  </a:cubicBezTo>
                  <a:cubicBezTo>
                    <a:pt x="1464" y="571"/>
                    <a:pt x="1467" y="575"/>
                    <a:pt x="1467" y="579"/>
                  </a:cubicBezTo>
                  <a:close/>
                  <a:moveTo>
                    <a:pt x="1467" y="659"/>
                  </a:moveTo>
                  <a:lnTo>
                    <a:pt x="1467" y="659"/>
                  </a:lnTo>
                  <a:cubicBezTo>
                    <a:pt x="1467" y="664"/>
                    <a:pt x="1464" y="667"/>
                    <a:pt x="1459" y="667"/>
                  </a:cubicBezTo>
                  <a:cubicBezTo>
                    <a:pt x="1455" y="667"/>
                    <a:pt x="1451" y="664"/>
                    <a:pt x="1451" y="659"/>
                  </a:cubicBezTo>
                  <a:lnTo>
                    <a:pt x="1451" y="659"/>
                  </a:lnTo>
                  <a:cubicBezTo>
                    <a:pt x="1451" y="655"/>
                    <a:pt x="1455" y="651"/>
                    <a:pt x="1459" y="651"/>
                  </a:cubicBezTo>
                  <a:cubicBezTo>
                    <a:pt x="1464" y="651"/>
                    <a:pt x="1467" y="655"/>
                    <a:pt x="1467" y="659"/>
                  </a:cubicBezTo>
                  <a:close/>
                  <a:moveTo>
                    <a:pt x="1467" y="739"/>
                  </a:moveTo>
                  <a:lnTo>
                    <a:pt x="1467" y="739"/>
                  </a:lnTo>
                  <a:cubicBezTo>
                    <a:pt x="1467" y="744"/>
                    <a:pt x="1464" y="747"/>
                    <a:pt x="1459" y="747"/>
                  </a:cubicBezTo>
                  <a:cubicBezTo>
                    <a:pt x="1455" y="747"/>
                    <a:pt x="1451" y="744"/>
                    <a:pt x="1451" y="739"/>
                  </a:cubicBezTo>
                  <a:lnTo>
                    <a:pt x="1451" y="739"/>
                  </a:lnTo>
                  <a:cubicBezTo>
                    <a:pt x="1451" y="735"/>
                    <a:pt x="1455" y="731"/>
                    <a:pt x="1459" y="731"/>
                  </a:cubicBezTo>
                  <a:cubicBezTo>
                    <a:pt x="1464" y="731"/>
                    <a:pt x="1467" y="735"/>
                    <a:pt x="1467" y="739"/>
                  </a:cubicBezTo>
                  <a:close/>
                  <a:moveTo>
                    <a:pt x="1467" y="819"/>
                  </a:moveTo>
                  <a:lnTo>
                    <a:pt x="1467" y="819"/>
                  </a:lnTo>
                  <a:cubicBezTo>
                    <a:pt x="1467" y="824"/>
                    <a:pt x="1464" y="827"/>
                    <a:pt x="1459" y="827"/>
                  </a:cubicBezTo>
                  <a:cubicBezTo>
                    <a:pt x="1455" y="827"/>
                    <a:pt x="1451" y="824"/>
                    <a:pt x="1451" y="819"/>
                  </a:cubicBezTo>
                  <a:lnTo>
                    <a:pt x="1451" y="819"/>
                  </a:lnTo>
                  <a:cubicBezTo>
                    <a:pt x="1451" y="815"/>
                    <a:pt x="1455" y="811"/>
                    <a:pt x="1459" y="811"/>
                  </a:cubicBezTo>
                  <a:cubicBezTo>
                    <a:pt x="1464" y="811"/>
                    <a:pt x="1467" y="815"/>
                    <a:pt x="1467" y="819"/>
                  </a:cubicBezTo>
                  <a:close/>
                  <a:moveTo>
                    <a:pt x="1467" y="899"/>
                  </a:moveTo>
                  <a:lnTo>
                    <a:pt x="1467" y="899"/>
                  </a:lnTo>
                  <a:cubicBezTo>
                    <a:pt x="1467" y="904"/>
                    <a:pt x="1464" y="907"/>
                    <a:pt x="1459" y="907"/>
                  </a:cubicBezTo>
                  <a:cubicBezTo>
                    <a:pt x="1455" y="907"/>
                    <a:pt x="1451" y="904"/>
                    <a:pt x="1451" y="899"/>
                  </a:cubicBezTo>
                  <a:lnTo>
                    <a:pt x="1451" y="899"/>
                  </a:lnTo>
                  <a:cubicBezTo>
                    <a:pt x="1451" y="895"/>
                    <a:pt x="1455" y="891"/>
                    <a:pt x="1459" y="891"/>
                  </a:cubicBezTo>
                  <a:cubicBezTo>
                    <a:pt x="1464" y="891"/>
                    <a:pt x="1467" y="895"/>
                    <a:pt x="1467" y="899"/>
                  </a:cubicBezTo>
                  <a:close/>
                </a:path>
              </a:pathLst>
            </a:custGeom>
            <a:solidFill>
              <a:srgbClr val="404040"/>
            </a:solidFill>
            <a:ln w="793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1" name="Rectangle 1275">
              <a:extLst>
                <a:ext uri="{FF2B5EF4-FFF2-40B4-BE49-F238E27FC236}">
                  <a16:creationId xmlns="" xmlns:a16="http://schemas.microsoft.com/office/drawing/2014/main" id="{311ED1C7-F3CF-49BA-871F-8396E8D98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780"/>
              <a:ext cx="34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Laura Sneddon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252" name="Rectangle 1276">
              <a:extLst>
                <a:ext uri="{FF2B5EF4-FFF2-40B4-BE49-F238E27FC236}">
                  <a16:creationId xmlns="" xmlns:a16="http://schemas.microsoft.com/office/drawing/2014/main" id="{A5094C0A-688F-4ECA-83F0-FCEA3DD16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828"/>
              <a:ext cx="37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Outage Planning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253" name="Rectangle 1277">
              <a:extLst>
                <a:ext uri="{FF2B5EF4-FFF2-40B4-BE49-F238E27FC236}">
                  <a16:creationId xmlns="" xmlns:a16="http://schemas.microsoft.com/office/drawing/2014/main" id="{08D1DA31-11D8-4BE7-BC2E-4490F9B0A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1871"/>
              <a:ext cx="2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Engineer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254" name="Rectangle 1278">
              <a:extLst>
                <a:ext uri="{FF2B5EF4-FFF2-40B4-BE49-F238E27FC236}">
                  <a16:creationId xmlns="" xmlns:a16="http://schemas.microsoft.com/office/drawing/2014/main" id="{689C917D-F959-4408-A244-61DB74AE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919"/>
              <a:ext cx="31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01738 457882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255" name="Rectangle 1279">
              <a:extLst>
                <a:ext uri="{FF2B5EF4-FFF2-40B4-BE49-F238E27FC236}">
                  <a16:creationId xmlns="" xmlns:a16="http://schemas.microsoft.com/office/drawing/2014/main" id="{CA1022E1-7078-4FB1-8C6B-09DB65C7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510"/>
              <a:ext cx="442" cy="21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04" name="Picture 1280">
              <a:extLst>
                <a:ext uri="{FF2B5EF4-FFF2-40B4-BE49-F238E27FC236}">
                  <a16:creationId xmlns="" xmlns:a16="http://schemas.microsoft.com/office/drawing/2014/main" id="{5D66B47A-7F10-4785-A622-F50A01C42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1511"/>
              <a:ext cx="44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" name="Rectangle 1281">
              <a:extLst>
                <a:ext uri="{FF2B5EF4-FFF2-40B4-BE49-F238E27FC236}">
                  <a16:creationId xmlns="" xmlns:a16="http://schemas.microsoft.com/office/drawing/2014/main" id="{65069254-2175-4976-87C4-185926EA8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510"/>
              <a:ext cx="442" cy="21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7" name="Rectangle 1282">
              <a:extLst>
                <a:ext uri="{FF2B5EF4-FFF2-40B4-BE49-F238E27FC236}">
                  <a16:creationId xmlns="" xmlns:a16="http://schemas.microsoft.com/office/drawing/2014/main" id="{2536F70F-66F5-4703-963D-E1C81D2E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506"/>
              <a:ext cx="452" cy="2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8" name="Freeform 1283">
              <a:extLst>
                <a:ext uri="{FF2B5EF4-FFF2-40B4-BE49-F238E27FC236}">
                  <a16:creationId xmlns="" xmlns:a16="http://schemas.microsoft.com/office/drawing/2014/main" id="{B3E7AE79-38E0-4D87-B18D-DB5B4DD6A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4" y="1509"/>
              <a:ext cx="445" cy="212"/>
            </a:xfrm>
            <a:custGeom>
              <a:avLst/>
              <a:gdLst>
                <a:gd name="T0" fmla="*/ 0 w 1467"/>
                <a:gd name="T1" fmla="*/ 925 h 933"/>
                <a:gd name="T2" fmla="*/ 0 w 1467"/>
                <a:gd name="T3" fmla="*/ 845 h 933"/>
                <a:gd name="T4" fmla="*/ 0 w 1467"/>
                <a:gd name="T5" fmla="*/ 765 h 933"/>
                <a:gd name="T6" fmla="*/ 0 w 1467"/>
                <a:gd name="T7" fmla="*/ 685 h 933"/>
                <a:gd name="T8" fmla="*/ 0 w 1467"/>
                <a:gd name="T9" fmla="*/ 605 h 933"/>
                <a:gd name="T10" fmla="*/ 0 w 1467"/>
                <a:gd name="T11" fmla="*/ 525 h 933"/>
                <a:gd name="T12" fmla="*/ 0 w 1467"/>
                <a:gd name="T13" fmla="*/ 445 h 933"/>
                <a:gd name="T14" fmla="*/ 0 w 1467"/>
                <a:gd name="T15" fmla="*/ 365 h 933"/>
                <a:gd name="T16" fmla="*/ 0 w 1467"/>
                <a:gd name="T17" fmla="*/ 285 h 933"/>
                <a:gd name="T18" fmla="*/ 0 w 1467"/>
                <a:gd name="T19" fmla="*/ 205 h 933"/>
                <a:gd name="T20" fmla="*/ 0 w 1467"/>
                <a:gd name="T21" fmla="*/ 125 h 933"/>
                <a:gd name="T22" fmla="*/ 0 w 1467"/>
                <a:gd name="T23" fmla="*/ 45 h 933"/>
                <a:gd name="T24" fmla="*/ 51 w 1467"/>
                <a:gd name="T25" fmla="*/ 0 h 933"/>
                <a:gd name="T26" fmla="*/ 131 w 1467"/>
                <a:gd name="T27" fmla="*/ 0 h 933"/>
                <a:gd name="T28" fmla="*/ 211 w 1467"/>
                <a:gd name="T29" fmla="*/ 0 h 933"/>
                <a:gd name="T30" fmla="*/ 291 w 1467"/>
                <a:gd name="T31" fmla="*/ 0 h 933"/>
                <a:gd name="T32" fmla="*/ 371 w 1467"/>
                <a:gd name="T33" fmla="*/ 0 h 933"/>
                <a:gd name="T34" fmla="*/ 451 w 1467"/>
                <a:gd name="T35" fmla="*/ 0 h 933"/>
                <a:gd name="T36" fmla="*/ 531 w 1467"/>
                <a:gd name="T37" fmla="*/ 0 h 933"/>
                <a:gd name="T38" fmla="*/ 611 w 1467"/>
                <a:gd name="T39" fmla="*/ 0 h 933"/>
                <a:gd name="T40" fmla="*/ 691 w 1467"/>
                <a:gd name="T41" fmla="*/ 0 h 933"/>
                <a:gd name="T42" fmla="*/ 771 w 1467"/>
                <a:gd name="T43" fmla="*/ 0 h 933"/>
                <a:gd name="T44" fmla="*/ 851 w 1467"/>
                <a:gd name="T45" fmla="*/ 0 h 933"/>
                <a:gd name="T46" fmla="*/ 931 w 1467"/>
                <a:gd name="T47" fmla="*/ 0 h 933"/>
                <a:gd name="T48" fmla="*/ 1011 w 1467"/>
                <a:gd name="T49" fmla="*/ 0 h 933"/>
                <a:gd name="T50" fmla="*/ 1091 w 1467"/>
                <a:gd name="T51" fmla="*/ 0 h 933"/>
                <a:gd name="T52" fmla="*/ 1171 w 1467"/>
                <a:gd name="T53" fmla="*/ 0 h 933"/>
                <a:gd name="T54" fmla="*/ 1251 w 1467"/>
                <a:gd name="T55" fmla="*/ 0 h 933"/>
                <a:gd name="T56" fmla="*/ 1331 w 1467"/>
                <a:gd name="T57" fmla="*/ 0 h 933"/>
                <a:gd name="T58" fmla="*/ 1411 w 1467"/>
                <a:gd name="T59" fmla="*/ 0 h 933"/>
                <a:gd name="T60" fmla="*/ 1467 w 1467"/>
                <a:gd name="T61" fmla="*/ 40 h 933"/>
                <a:gd name="T62" fmla="*/ 1467 w 1467"/>
                <a:gd name="T63" fmla="*/ 120 h 933"/>
                <a:gd name="T64" fmla="*/ 1467 w 1467"/>
                <a:gd name="T65" fmla="*/ 200 h 933"/>
                <a:gd name="T66" fmla="*/ 1467 w 1467"/>
                <a:gd name="T67" fmla="*/ 280 h 933"/>
                <a:gd name="T68" fmla="*/ 1467 w 1467"/>
                <a:gd name="T69" fmla="*/ 360 h 933"/>
                <a:gd name="T70" fmla="*/ 1467 w 1467"/>
                <a:gd name="T71" fmla="*/ 440 h 933"/>
                <a:gd name="T72" fmla="*/ 1467 w 1467"/>
                <a:gd name="T73" fmla="*/ 520 h 933"/>
                <a:gd name="T74" fmla="*/ 1467 w 1467"/>
                <a:gd name="T75" fmla="*/ 600 h 933"/>
                <a:gd name="T76" fmla="*/ 1467 w 1467"/>
                <a:gd name="T77" fmla="*/ 680 h 933"/>
                <a:gd name="T78" fmla="*/ 1467 w 1467"/>
                <a:gd name="T79" fmla="*/ 760 h 933"/>
                <a:gd name="T80" fmla="*/ 1467 w 1467"/>
                <a:gd name="T81" fmla="*/ 840 h 933"/>
                <a:gd name="T82" fmla="*/ 1467 w 1467"/>
                <a:gd name="T83" fmla="*/ 920 h 933"/>
                <a:gd name="T84" fmla="*/ 1384 w 1467"/>
                <a:gd name="T85" fmla="*/ 933 h 933"/>
                <a:gd name="T86" fmla="*/ 1304 w 1467"/>
                <a:gd name="T87" fmla="*/ 933 h 933"/>
                <a:gd name="T88" fmla="*/ 1224 w 1467"/>
                <a:gd name="T89" fmla="*/ 933 h 933"/>
                <a:gd name="T90" fmla="*/ 1144 w 1467"/>
                <a:gd name="T91" fmla="*/ 933 h 933"/>
                <a:gd name="T92" fmla="*/ 1064 w 1467"/>
                <a:gd name="T93" fmla="*/ 933 h 933"/>
                <a:gd name="T94" fmla="*/ 984 w 1467"/>
                <a:gd name="T95" fmla="*/ 933 h 933"/>
                <a:gd name="T96" fmla="*/ 904 w 1467"/>
                <a:gd name="T97" fmla="*/ 933 h 933"/>
                <a:gd name="T98" fmla="*/ 824 w 1467"/>
                <a:gd name="T99" fmla="*/ 933 h 933"/>
                <a:gd name="T100" fmla="*/ 744 w 1467"/>
                <a:gd name="T101" fmla="*/ 933 h 933"/>
                <a:gd name="T102" fmla="*/ 664 w 1467"/>
                <a:gd name="T103" fmla="*/ 933 h 933"/>
                <a:gd name="T104" fmla="*/ 584 w 1467"/>
                <a:gd name="T105" fmla="*/ 933 h 933"/>
                <a:gd name="T106" fmla="*/ 504 w 1467"/>
                <a:gd name="T107" fmla="*/ 933 h 933"/>
                <a:gd name="T108" fmla="*/ 424 w 1467"/>
                <a:gd name="T109" fmla="*/ 933 h 933"/>
                <a:gd name="T110" fmla="*/ 344 w 1467"/>
                <a:gd name="T111" fmla="*/ 933 h 933"/>
                <a:gd name="T112" fmla="*/ 264 w 1467"/>
                <a:gd name="T113" fmla="*/ 933 h 933"/>
                <a:gd name="T114" fmla="*/ 184 w 1467"/>
                <a:gd name="T115" fmla="*/ 933 h 933"/>
                <a:gd name="T116" fmla="*/ 104 w 1467"/>
                <a:gd name="T117" fmla="*/ 933 h 933"/>
                <a:gd name="T118" fmla="*/ 24 w 1467"/>
                <a:gd name="T119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7" h="933">
                  <a:moveTo>
                    <a:pt x="0" y="925"/>
                  </a:moveTo>
                  <a:lnTo>
                    <a:pt x="0" y="925"/>
                  </a:lnTo>
                  <a:cubicBezTo>
                    <a:pt x="0" y="921"/>
                    <a:pt x="3" y="917"/>
                    <a:pt x="8" y="917"/>
                  </a:cubicBezTo>
                  <a:cubicBezTo>
                    <a:pt x="12" y="917"/>
                    <a:pt x="16" y="921"/>
                    <a:pt x="16" y="925"/>
                  </a:cubicBezTo>
                  <a:lnTo>
                    <a:pt x="16" y="925"/>
                  </a:lnTo>
                  <a:cubicBezTo>
                    <a:pt x="16" y="930"/>
                    <a:pt x="12" y="933"/>
                    <a:pt x="8" y="933"/>
                  </a:cubicBezTo>
                  <a:cubicBezTo>
                    <a:pt x="3" y="933"/>
                    <a:pt x="0" y="930"/>
                    <a:pt x="0" y="925"/>
                  </a:cubicBezTo>
                  <a:close/>
                  <a:moveTo>
                    <a:pt x="0" y="845"/>
                  </a:moveTo>
                  <a:lnTo>
                    <a:pt x="0" y="845"/>
                  </a:lnTo>
                  <a:cubicBezTo>
                    <a:pt x="0" y="841"/>
                    <a:pt x="3" y="837"/>
                    <a:pt x="8" y="837"/>
                  </a:cubicBezTo>
                  <a:cubicBezTo>
                    <a:pt x="12" y="837"/>
                    <a:pt x="16" y="841"/>
                    <a:pt x="16" y="845"/>
                  </a:cubicBezTo>
                  <a:lnTo>
                    <a:pt x="16" y="845"/>
                  </a:lnTo>
                  <a:cubicBezTo>
                    <a:pt x="16" y="850"/>
                    <a:pt x="12" y="853"/>
                    <a:pt x="8" y="853"/>
                  </a:cubicBezTo>
                  <a:cubicBezTo>
                    <a:pt x="3" y="853"/>
                    <a:pt x="0" y="850"/>
                    <a:pt x="0" y="845"/>
                  </a:cubicBezTo>
                  <a:close/>
                  <a:moveTo>
                    <a:pt x="0" y="765"/>
                  </a:moveTo>
                  <a:lnTo>
                    <a:pt x="0" y="765"/>
                  </a:lnTo>
                  <a:cubicBezTo>
                    <a:pt x="0" y="761"/>
                    <a:pt x="3" y="757"/>
                    <a:pt x="8" y="757"/>
                  </a:cubicBezTo>
                  <a:cubicBezTo>
                    <a:pt x="12" y="757"/>
                    <a:pt x="16" y="761"/>
                    <a:pt x="16" y="765"/>
                  </a:cubicBezTo>
                  <a:lnTo>
                    <a:pt x="16" y="765"/>
                  </a:lnTo>
                  <a:cubicBezTo>
                    <a:pt x="16" y="770"/>
                    <a:pt x="12" y="773"/>
                    <a:pt x="8" y="773"/>
                  </a:cubicBezTo>
                  <a:cubicBezTo>
                    <a:pt x="3" y="773"/>
                    <a:pt x="0" y="770"/>
                    <a:pt x="0" y="765"/>
                  </a:cubicBezTo>
                  <a:close/>
                  <a:moveTo>
                    <a:pt x="0" y="685"/>
                  </a:moveTo>
                  <a:lnTo>
                    <a:pt x="0" y="685"/>
                  </a:lnTo>
                  <a:cubicBezTo>
                    <a:pt x="0" y="681"/>
                    <a:pt x="3" y="677"/>
                    <a:pt x="8" y="677"/>
                  </a:cubicBezTo>
                  <a:cubicBezTo>
                    <a:pt x="12" y="677"/>
                    <a:pt x="16" y="681"/>
                    <a:pt x="16" y="685"/>
                  </a:cubicBezTo>
                  <a:lnTo>
                    <a:pt x="16" y="685"/>
                  </a:lnTo>
                  <a:cubicBezTo>
                    <a:pt x="16" y="690"/>
                    <a:pt x="12" y="693"/>
                    <a:pt x="8" y="693"/>
                  </a:cubicBezTo>
                  <a:cubicBezTo>
                    <a:pt x="3" y="693"/>
                    <a:pt x="0" y="690"/>
                    <a:pt x="0" y="685"/>
                  </a:cubicBezTo>
                  <a:close/>
                  <a:moveTo>
                    <a:pt x="0" y="605"/>
                  </a:moveTo>
                  <a:lnTo>
                    <a:pt x="0" y="605"/>
                  </a:lnTo>
                  <a:cubicBezTo>
                    <a:pt x="0" y="601"/>
                    <a:pt x="3" y="597"/>
                    <a:pt x="8" y="597"/>
                  </a:cubicBezTo>
                  <a:cubicBezTo>
                    <a:pt x="12" y="597"/>
                    <a:pt x="16" y="601"/>
                    <a:pt x="16" y="605"/>
                  </a:cubicBezTo>
                  <a:lnTo>
                    <a:pt x="16" y="605"/>
                  </a:lnTo>
                  <a:cubicBezTo>
                    <a:pt x="16" y="610"/>
                    <a:pt x="12" y="613"/>
                    <a:pt x="8" y="613"/>
                  </a:cubicBezTo>
                  <a:cubicBezTo>
                    <a:pt x="3" y="613"/>
                    <a:pt x="0" y="610"/>
                    <a:pt x="0" y="605"/>
                  </a:cubicBezTo>
                  <a:close/>
                  <a:moveTo>
                    <a:pt x="0" y="525"/>
                  </a:moveTo>
                  <a:lnTo>
                    <a:pt x="0" y="525"/>
                  </a:lnTo>
                  <a:cubicBezTo>
                    <a:pt x="0" y="521"/>
                    <a:pt x="3" y="517"/>
                    <a:pt x="8" y="517"/>
                  </a:cubicBezTo>
                  <a:cubicBezTo>
                    <a:pt x="12" y="517"/>
                    <a:pt x="16" y="521"/>
                    <a:pt x="16" y="525"/>
                  </a:cubicBezTo>
                  <a:lnTo>
                    <a:pt x="16" y="525"/>
                  </a:lnTo>
                  <a:cubicBezTo>
                    <a:pt x="16" y="530"/>
                    <a:pt x="12" y="533"/>
                    <a:pt x="8" y="533"/>
                  </a:cubicBezTo>
                  <a:cubicBezTo>
                    <a:pt x="3" y="533"/>
                    <a:pt x="0" y="530"/>
                    <a:pt x="0" y="525"/>
                  </a:cubicBezTo>
                  <a:close/>
                  <a:moveTo>
                    <a:pt x="0" y="445"/>
                  </a:moveTo>
                  <a:lnTo>
                    <a:pt x="0" y="445"/>
                  </a:lnTo>
                  <a:cubicBezTo>
                    <a:pt x="0" y="441"/>
                    <a:pt x="3" y="437"/>
                    <a:pt x="8" y="437"/>
                  </a:cubicBezTo>
                  <a:cubicBezTo>
                    <a:pt x="12" y="437"/>
                    <a:pt x="16" y="441"/>
                    <a:pt x="16" y="445"/>
                  </a:cubicBezTo>
                  <a:lnTo>
                    <a:pt x="16" y="445"/>
                  </a:lnTo>
                  <a:cubicBezTo>
                    <a:pt x="16" y="450"/>
                    <a:pt x="12" y="453"/>
                    <a:pt x="8" y="453"/>
                  </a:cubicBezTo>
                  <a:cubicBezTo>
                    <a:pt x="3" y="453"/>
                    <a:pt x="0" y="450"/>
                    <a:pt x="0" y="445"/>
                  </a:cubicBezTo>
                  <a:close/>
                  <a:moveTo>
                    <a:pt x="0" y="365"/>
                  </a:moveTo>
                  <a:lnTo>
                    <a:pt x="0" y="365"/>
                  </a:lnTo>
                  <a:cubicBezTo>
                    <a:pt x="0" y="361"/>
                    <a:pt x="3" y="357"/>
                    <a:pt x="8" y="357"/>
                  </a:cubicBezTo>
                  <a:cubicBezTo>
                    <a:pt x="12" y="357"/>
                    <a:pt x="16" y="361"/>
                    <a:pt x="16" y="365"/>
                  </a:cubicBezTo>
                  <a:lnTo>
                    <a:pt x="16" y="365"/>
                  </a:lnTo>
                  <a:cubicBezTo>
                    <a:pt x="16" y="370"/>
                    <a:pt x="12" y="373"/>
                    <a:pt x="8" y="373"/>
                  </a:cubicBezTo>
                  <a:cubicBezTo>
                    <a:pt x="3" y="373"/>
                    <a:pt x="0" y="370"/>
                    <a:pt x="0" y="365"/>
                  </a:cubicBezTo>
                  <a:close/>
                  <a:moveTo>
                    <a:pt x="0" y="285"/>
                  </a:moveTo>
                  <a:lnTo>
                    <a:pt x="0" y="285"/>
                  </a:lnTo>
                  <a:cubicBezTo>
                    <a:pt x="0" y="281"/>
                    <a:pt x="3" y="277"/>
                    <a:pt x="8" y="277"/>
                  </a:cubicBezTo>
                  <a:cubicBezTo>
                    <a:pt x="12" y="277"/>
                    <a:pt x="16" y="281"/>
                    <a:pt x="16" y="285"/>
                  </a:cubicBezTo>
                  <a:lnTo>
                    <a:pt x="16" y="285"/>
                  </a:lnTo>
                  <a:cubicBezTo>
                    <a:pt x="16" y="289"/>
                    <a:pt x="12" y="293"/>
                    <a:pt x="8" y="293"/>
                  </a:cubicBezTo>
                  <a:cubicBezTo>
                    <a:pt x="3" y="293"/>
                    <a:pt x="0" y="289"/>
                    <a:pt x="0" y="285"/>
                  </a:cubicBezTo>
                  <a:close/>
                  <a:moveTo>
                    <a:pt x="0" y="205"/>
                  </a:moveTo>
                  <a:lnTo>
                    <a:pt x="0" y="205"/>
                  </a:lnTo>
                  <a:cubicBezTo>
                    <a:pt x="0" y="201"/>
                    <a:pt x="3" y="197"/>
                    <a:pt x="8" y="197"/>
                  </a:cubicBezTo>
                  <a:cubicBezTo>
                    <a:pt x="12" y="197"/>
                    <a:pt x="16" y="201"/>
                    <a:pt x="16" y="205"/>
                  </a:cubicBezTo>
                  <a:lnTo>
                    <a:pt x="16" y="205"/>
                  </a:lnTo>
                  <a:cubicBezTo>
                    <a:pt x="16" y="209"/>
                    <a:pt x="12" y="213"/>
                    <a:pt x="8" y="213"/>
                  </a:cubicBezTo>
                  <a:cubicBezTo>
                    <a:pt x="3" y="213"/>
                    <a:pt x="0" y="209"/>
                    <a:pt x="0" y="205"/>
                  </a:cubicBezTo>
                  <a:close/>
                  <a:moveTo>
                    <a:pt x="0" y="125"/>
                  </a:moveTo>
                  <a:lnTo>
                    <a:pt x="0" y="125"/>
                  </a:lnTo>
                  <a:cubicBezTo>
                    <a:pt x="0" y="121"/>
                    <a:pt x="3" y="117"/>
                    <a:pt x="8" y="117"/>
                  </a:cubicBezTo>
                  <a:cubicBezTo>
                    <a:pt x="12" y="117"/>
                    <a:pt x="16" y="121"/>
                    <a:pt x="16" y="125"/>
                  </a:cubicBezTo>
                  <a:lnTo>
                    <a:pt x="16" y="125"/>
                  </a:lnTo>
                  <a:cubicBezTo>
                    <a:pt x="16" y="129"/>
                    <a:pt x="12" y="133"/>
                    <a:pt x="8" y="133"/>
                  </a:cubicBezTo>
                  <a:cubicBezTo>
                    <a:pt x="3" y="133"/>
                    <a:pt x="0" y="129"/>
                    <a:pt x="0" y="125"/>
                  </a:cubicBezTo>
                  <a:close/>
                  <a:moveTo>
                    <a:pt x="0" y="45"/>
                  </a:moveTo>
                  <a:lnTo>
                    <a:pt x="0" y="45"/>
                  </a:lnTo>
                  <a:cubicBezTo>
                    <a:pt x="0" y="41"/>
                    <a:pt x="3" y="37"/>
                    <a:pt x="8" y="37"/>
                  </a:cubicBezTo>
                  <a:cubicBezTo>
                    <a:pt x="12" y="37"/>
                    <a:pt x="16" y="41"/>
                    <a:pt x="16" y="45"/>
                  </a:cubicBezTo>
                  <a:lnTo>
                    <a:pt x="16" y="45"/>
                  </a:lnTo>
                  <a:cubicBezTo>
                    <a:pt x="16" y="49"/>
                    <a:pt x="12" y="53"/>
                    <a:pt x="8" y="53"/>
                  </a:cubicBezTo>
                  <a:cubicBezTo>
                    <a:pt x="3" y="53"/>
                    <a:pt x="0" y="49"/>
                    <a:pt x="0" y="45"/>
                  </a:cubicBezTo>
                  <a:close/>
                  <a:moveTo>
                    <a:pt x="51" y="0"/>
                  </a:moveTo>
                  <a:lnTo>
                    <a:pt x="51" y="0"/>
                  </a:lnTo>
                  <a:cubicBezTo>
                    <a:pt x="55" y="0"/>
                    <a:pt x="59" y="4"/>
                    <a:pt x="59" y="8"/>
                  </a:cubicBezTo>
                  <a:cubicBezTo>
                    <a:pt x="59" y="12"/>
                    <a:pt x="55" y="16"/>
                    <a:pt x="51" y="16"/>
                  </a:cubicBezTo>
                  <a:lnTo>
                    <a:pt x="51" y="16"/>
                  </a:lnTo>
                  <a:cubicBezTo>
                    <a:pt x="46" y="16"/>
                    <a:pt x="43" y="12"/>
                    <a:pt x="43" y="8"/>
                  </a:cubicBezTo>
                  <a:cubicBezTo>
                    <a:pt x="43" y="4"/>
                    <a:pt x="46" y="0"/>
                    <a:pt x="51" y="0"/>
                  </a:cubicBezTo>
                  <a:close/>
                  <a:moveTo>
                    <a:pt x="131" y="0"/>
                  </a:moveTo>
                  <a:lnTo>
                    <a:pt x="131" y="0"/>
                  </a:lnTo>
                  <a:cubicBezTo>
                    <a:pt x="135" y="0"/>
                    <a:pt x="139" y="4"/>
                    <a:pt x="139" y="8"/>
                  </a:cubicBezTo>
                  <a:cubicBezTo>
                    <a:pt x="139" y="12"/>
                    <a:pt x="135" y="16"/>
                    <a:pt x="131" y="16"/>
                  </a:cubicBezTo>
                  <a:lnTo>
                    <a:pt x="131" y="16"/>
                  </a:lnTo>
                  <a:cubicBezTo>
                    <a:pt x="126" y="16"/>
                    <a:pt x="123" y="12"/>
                    <a:pt x="123" y="8"/>
                  </a:cubicBezTo>
                  <a:cubicBezTo>
                    <a:pt x="123" y="4"/>
                    <a:pt x="126" y="0"/>
                    <a:pt x="131" y="0"/>
                  </a:cubicBezTo>
                  <a:close/>
                  <a:moveTo>
                    <a:pt x="211" y="0"/>
                  </a:moveTo>
                  <a:lnTo>
                    <a:pt x="211" y="0"/>
                  </a:lnTo>
                  <a:cubicBezTo>
                    <a:pt x="215" y="0"/>
                    <a:pt x="219" y="4"/>
                    <a:pt x="219" y="8"/>
                  </a:cubicBezTo>
                  <a:cubicBezTo>
                    <a:pt x="219" y="12"/>
                    <a:pt x="215" y="16"/>
                    <a:pt x="211" y="16"/>
                  </a:cubicBezTo>
                  <a:lnTo>
                    <a:pt x="211" y="16"/>
                  </a:lnTo>
                  <a:cubicBezTo>
                    <a:pt x="206" y="16"/>
                    <a:pt x="203" y="12"/>
                    <a:pt x="203" y="8"/>
                  </a:cubicBezTo>
                  <a:cubicBezTo>
                    <a:pt x="203" y="4"/>
                    <a:pt x="206" y="0"/>
                    <a:pt x="211" y="0"/>
                  </a:cubicBezTo>
                  <a:close/>
                  <a:moveTo>
                    <a:pt x="291" y="0"/>
                  </a:moveTo>
                  <a:lnTo>
                    <a:pt x="291" y="0"/>
                  </a:lnTo>
                  <a:cubicBezTo>
                    <a:pt x="295" y="0"/>
                    <a:pt x="299" y="4"/>
                    <a:pt x="299" y="8"/>
                  </a:cubicBezTo>
                  <a:cubicBezTo>
                    <a:pt x="299" y="12"/>
                    <a:pt x="295" y="16"/>
                    <a:pt x="291" y="16"/>
                  </a:cubicBezTo>
                  <a:lnTo>
                    <a:pt x="291" y="16"/>
                  </a:lnTo>
                  <a:cubicBezTo>
                    <a:pt x="286" y="16"/>
                    <a:pt x="283" y="12"/>
                    <a:pt x="283" y="8"/>
                  </a:cubicBezTo>
                  <a:cubicBezTo>
                    <a:pt x="283" y="4"/>
                    <a:pt x="286" y="0"/>
                    <a:pt x="291" y="0"/>
                  </a:cubicBezTo>
                  <a:close/>
                  <a:moveTo>
                    <a:pt x="371" y="0"/>
                  </a:moveTo>
                  <a:lnTo>
                    <a:pt x="371" y="0"/>
                  </a:lnTo>
                  <a:cubicBezTo>
                    <a:pt x="375" y="0"/>
                    <a:pt x="379" y="4"/>
                    <a:pt x="379" y="8"/>
                  </a:cubicBezTo>
                  <a:cubicBezTo>
                    <a:pt x="379" y="12"/>
                    <a:pt x="375" y="16"/>
                    <a:pt x="371" y="16"/>
                  </a:cubicBezTo>
                  <a:lnTo>
                    <a:pt x="371" y="16"/>
                  </a:lnTo>
                  <a:cubicBezTo>
                    <a:pt x="366" y="16"/>
                    <a:pt x="363" y="12"/>
                    <a:pt x="363" y="8"/>
                  </a:cubicBezTo>
                  <a:cubicBezTo>
                    <a:pt x="363" y="4"/>
                    <a:pt x="366" y="0"/>
                    <a:pt x="371" y="0"/>
                  </a:cubicBezTo>
                  <a:close/>
                  <a:moveTo>
                    <a:pt x="451" y="0"/>
                  </a:moveTo>
                  <a:lnTo>
                    <a:pt x="451" y="0"/>
                  </a:lnTo>
                  <a:cubicBezTo>
                    <a:pt x="455" y="0"/>
                    <a:pt x="459" y="4"/>
                    <a:pt x="459" y="8"/>
                  </a:cubicBezTo>
                  <a:cubicBezTo>
                    <a:pt x="459" y="12"/>
                    <a:pt x="455" y="16"/>
                    <a:pt x="451" y="16"/>
                  </a:cubicBezTo>
                  <a:lnTo>
                    <a:pt x="451" y="16"/>
                  </a:lnTo>
                  <a:cubicBezTo>
                    <a:pt x="446" y="16"/>
                    <a:pt x="443" y="12"/>
                    <a:pt x="443" y="8"/>
                  </a:cubicBezTo>
                  <a:cubicBezTo>
                    <a:pt x="443" y="4"/>
                    <a:pt x="446" y="0"/>
                    <a:pt x="451" y="0"/>
                  </a:cubicBezTo>
                  <a:close/>
                  <a:moveTo>
                    <a:pt x="531" y="0"/>
                  </a:moveTo>
                  <a:lnTo>
                    <a:pt x="531" y="0"/>
                  </a:lnTo>
                  <a:cubicBezTo>
                    <a:pt x="535" y="0"/>
                    <a:pt x="539" y="4"/>
                    <a:pt x="539" y="8"/>
                  </a:cubicBezTo>
                  <a:cubicBezTo>
                    <a:pt x="539" y="12"/>
                    <a:pt x="535" y="16"/>
                    <a:pt x="531" y="16"/>
                  </a:cubicBezTo>
                  <a:lnTo>
                    <a:pt x="531" y="16"/>
                  </a:lnTo>
                  <a:cubicBezTo>
                    <a:pt x="526" y="16"/>
                    <a:pt x="523" y="12"/>
                    <a:pt x="523" y="8"/>
                  </a:cubicBezTo>
                  <a:cubicBezTo>
                    <a:pt x="523" y="4"/>
                    <a:pt x="526" y="0"/>
                    <a:pt x="531" y="0"/>
                  </a:cubicBezTo>
                  <a:close/>
                  <a:moveTo>
                    <a:pt x="611" y="0"/>
                  </a:moveTo>
                  <a:lnTo>
                    <a:pt x="611" y="0"/>
                  </a:lnTo>
                  <a:cubicBezTo>
                    <a:pt x="615" y="0"/>
                    <a:pt x="619" y="4"/>
                    <a:pt x="619" y="8"/>
                  </a:cubicBezTo>
                  <a:cubicBezTo>
                    <a:pt x="619" y="12"/>
                    <a:pt x="615" y="16"/>
                    <a:pt x="611" y="16"/>
                  </a:cubicBezTo>
                  <a:lnTo>
                    <a:pt x="611" y="16"/>
                  </a:lnTo>
                  <a:cubicBezTo>
                    <a:pt x="606" y="16"/>
                    <a:pt x="603" y="12"/>
                    <a:pt x="603" y="8"/>
                  </a:cubicBezTo>
                  <a:cubicBezTo>
                    <a:pt x="603" y="4"/>
                    <a:pt x="606" y="0"/>
                    <a:pt x="611" y="0"/>
                  </a:cubicBezTo>
                  <a:close/>
                  <a:moveTo>
                    <a:pt x="691" y="0"/>
                  </a:moveTo>
                  <a:lnTo>
                    <a:pt x="691" y="0"/>
                  </a:lnTo>
                  <a:cubicBezTo>
                    <a:pt x="695" y="0"/>
                    <a:pt x="699" y="4"/>
                    <a:pt x="699" y="8"/>
                  </a:cubicBezTo>
                  <a:cubicBezTo>
                    <a:pt x="699" y="12"/>
                    <a:pt x="695" y="16"/>
                    <a:pt x="691" y="16"/>
                  </a:cubicBezTo>
                  <a:lnTo>
                    <a:pt x="691" y="16"/>
                  </a:lnTo>
                  <a:cubicBezTo>
                    <a:pt x="686" y="16"/>
                    <a:pt x="683" y="12"/>
                    <a:pt x="683" y="8"/>
                  </a:cubicBezTo>
                  <a:cubicBezTo>
                    <a:pt x="683" y="4"/>
                    <a:pt x="686" y="0"/>
                    <a:pt x="691" y="0"/>
                  </a:cubicBezTo>
                  <a:close/>
                  <a:moveTo>
                    <a:pt x="771" y="0"/>
                  </a:moveTo>
                  <a:lnTo>
                    <a:pt x="771" y="0"/>
                  </a:lnTo>
                  <a:cubicBezTo>
                    <a:pt x="775" y="0"/>
                    <a:pt x="779" y="4"/>
                    <a:pt x="779" y="8"/>
                  </a:cubicBezTo>
                  <a:cubicBezTo>
                    <a:pt x="779" y="12"/>
                    <a:pt x="775" y="16"/>
                    <a:pt x="771" y="16"/>
                  </a:cubicBezTo>
                  <a:lnTo>
                    <a:pt x="771" y="16"/>
                  </a:lnTo>
                  <a:cubicBezTo>
                    <a:pt x="766" y="16"/>
                    <a:pt x="763" y="12"/>
                    <a:pt x="763" y="8"/>
                  </a:cubicBezTo>
                  <a:cubicBezTo>
                    <a:pt x="763" y="4"/>
                    <a:pt x="766" y="0"/>
                    <a:pt x="771" y="0"/>
                  </a:cubicBezTo>
                  <a:close/>
                  <a:moveTo>
                    <a:pt x="851" y="0"/>
                  </a:moveTo>
                  <a:lnTo>
                    <a:pt x="851" y="0"/>
                  </a:lnTo>
                  <a:cubicBezTo>
                    <a:pt x="855" y="0"/>
                    <a:pt x="859" y="4"/>
                    <a:pt x="859" y="8"/>
                  </a:cubicBezTo>
                  <a:cubicBezTo>
                    <a:pt x="859" y="12"/>
                    <a:pt x="855" y="16"/>
                    <a:pt x="851" y="16"/>
                  </a:cubicBezTo>
                  <a:lnTo>
                    <a:pt x="851" y="16"/>
                  </a:lnTo>
                  <a:cubicBezTo>
                    <a:pt x="847" y="16"/>
                    <a:pt x="843" y="12"/>
                    <a:pt x="843" y="8"/>
                  </a:cubicBezTo>
                  <a:cubicBezTo>
                    <a:pt x="843" y="4"/>
                    <a:pt x="847" y="0"/>
                    <a:pt x="851" y="0"/>
                  </a:cubicBezTo>
                  <a:close/>
                  <a:moveTo>
                    <a:pt x="931" y="0"/>
                  </a:moveTo>
                  <a:lnTo>
                    <a:pt x="931" y="0"/>
                  </a:lnTo>
                  <a:cubicBezTo>
                    <a:pt x="935" y="0"/>
                    <a:pt x="939" y="4"/>
                    <a:pt x="939" y="8"/>
                  </a:cubicBezTo>
                  <a:cubicBezTo>
                    <a:pt x="939" y="12"/>
                    <a:pt x="935" y="16"/>
                    <a:pt x="931" y="16"/>
                  </a:cubicBezTo>
                  <a:lnTo>
                    <a:pt x="931" y="16"/>
                  </a:lnTo>
                  <a:cubicBezTo>
                    <a:pt x="927" y="16"/>
                    <a:pt x="923" y="12"/>
                    <a:pt x="923" y="8"/>
                  </a:cubicBezTo>
                  <a:cubicBezTo>
                    <a:pt x="923" y="4"/>
                    <a:pt x="927" y="0"/>
                    <a:pt x="931" y="0"/>
                  </a:cubicBezTo>
                  <a:close/>
                  <a:moveTo>
                    <a:pt x="1011" y="0"/>
                  </a:moveTo>
                  <a:lnTo>
                    <a:pt x="1011" y="0"/>
                  </a:lnTo>
                  <a:cubicBezTo>
                    <a:pt x="1015" y="0"/>
                    <a:pt x="1019" y="4"/>
                    <a:pt x="1019" y="8"/>
                  </a:cubicBezTo>
                  <a:cubicBezTo>
                    <a:pt x="1019" y="12"/>
                    <a:pt x="1015" y="16"/>
                    <a:pt x="1011" y="16"/>
                  </a:cubicBezTo>
                  <a:lnTo>
                    <a:pt x="1011" y="16"/>
                  </a:lnTo>
                  <a:cubicBezTo>
                    <a:pt x="1007" y="16"/>
                    <a:pt x="1003" y="12"/>
                    <a:pt x="1003" y="8"/>
                  </a:cubicBezTo>
                  <a:cubicBezTo>
                    <a:pt x="1003" y="4"/>
                    <a:pt x="1007" y="0"/>
                    <a:pt x="1011" y="0"/>
                  </a:cubicBezTo>
                  <a:close/>
                  <a:moveTo>
                    <a:pt x="1091" y="0"/>
                  </a:moveTo>
                  <a:lnTo>
                    <a:pt x="1091" y="0"/>
                  </a:lnTo>
                  <a:cubicBezTo>
                    <a:pt x="1095" y="0"/>
                    <a:pt x="1099" y="4"/>
                    <a:pt x="1099" y="8"/>
                  </a:cubicBezTo>
                  <a:cubicBezTo>
                    <a:pt x="1099" y="12"/>
                    <a:pt x="1095" y="16"/>
                    <a:pt x="1091" y="16"/>
                  </a:cubicBezTo>
                  <a:lnTo>
                    <a:pt x="1091" y="16"/>
                  </a:lnTo>
                  <a:cubicBezTo>
                    <a:pt x="1087" y="16"/>
                    <a:pt x="1083" y="12"/>
                    <a:pt x="1083" y="8"/>
                  </a:cubicBezTo>
                  <a:cubicBezTo>
                    <a:pt x="1083" y="4"/>
                    <a:pt x="1087" y="0"/>
                    <a:pt x="1091" y="0"/>
                  </a:cubicBezTo>
                  <a:close/>
                  <a:moveTo>
                    <a:pt x="1171" y="0"/>
                  </a:moveTo>
                  <a:lnTo>
                    <a:pt x="1171" y="0"/>
                  </a:lnTo>
                  <a:cubicBezTo>
                    <a:pt x="1175" y="0"/>
                    <a:pt x="1179" y="4"/>
                    <a:pt x="1179" y="8"/>
                  </a:cubicBezTo>
                  <a:cubicBezTo>
                    <a:pt x="1179" y="12"/>
                    <a:pt x="1175" y="16"/>
                    <a:pt x="1171" y="16"/>
                  </a:cubicBezTo>
                  <a:lnTo>
                    <a:pt x="1171" y="16"/>
                  </a:lnTo>
                  <a:cubicBezTo>
                    <a:pt x="1167" y="16"/>
                    <a:pt x="1163" y="12"/>
                    <a:pt x="1163" y="8"/>
                  </a:cubicBezTo>
                  <a:cubicBezTo>
                    <a:pt x="1163" y="4"/>
                    <a:pt x="1167" y="0"/>
                    <a:pt x="1171" y="0"/>
                  </a:cubicBezTo>
                  <a:close/>
                  <a:moveTo>
                    <a:pt x="1251" y="0"/>
                  </a:moveTo>
                  <a:lnTo>
                    <a:pt x="1251" y="0"/>
                  </a:lnTo>
                  <a:cubicBezTo>
                    <a:pt x="1255" y="0"/>
                    <a:pt x="1259" y="4"/>
                    <a:pt x="1259" y="8"/>
                  </a:cubicBezTo>
                  <a:cubicBezTo>
                    <a:pt x="1259" y="12"/>
                    <a:pt x="1255" y="16"/>
                    <a:pt x="1251" y="16"/>
                  </a:cubicBezTo>
                  <a:lnTo>
                    <a:pt x="1251" y="16"/>
                  </a:lnTo>
                  <a:cubicBezTo>
                    <a:pt x="1247" y="16"/>
                    <a:pt x="1243" y="12"/>
                    <a:pt x="1243" y="8"/>
                  </a:cubicBezTo>
                  <a:cubicBezTo>
                    <a:pt x="1243" y="4"/>
                    <a:pt x="1247" y="0"/>
                    <a:pt x="1251" y="0"/>
                  </a:cubicBezTo>
                  <a:close/>
                  <a:moveTo>
                    <a:pt x="1331" y="0"/>
                  </a:moveTo>
                  <a:lnTo>
                    <a:pt x="1331" y="0"/>
                  </a:lnTo>
                  <a:cubicBezTo>
                    <a:pt x="1335" y="0"/>
                    <a:pt x="1339" y="4"/>
                    <a:pt x="1339" y="8"/>
                  </a:cubicBezTo>
                  <a:cubicBezTo>
                    <a:pt x="1339" y="12"/>
                    <a:pt x="1335" y="16"/>
                    <a:pt x="1331" y="16"/>
                  </a:cubicBezTo>
                  <a:lnTo>
                    <a:pt x="1331" y="16"/>
                  </a:lnTo>
                  <a:cubicBezTo>
                    <a:pt x="1327" y="16"/>
                    <a:pt x="1323" y="12"/>
                    <a:pt x="1323" y="8"/>
                  </a:cubicBezTo>
                  <a:cubicBezTo>
                    <a:pt x="1323" y="4"/>
                    <a:pt x="1327" y="0"/>
                    <a:pt x="1331" y="0"/>
                  </a:cubicBezTo>
                  <a:close/>
                  <a:moveTo>
                    <a:pt x="1411" y="0"/>
                  </a:moveTo>
                  <a:lnTo>
                    <a:pt x="1411" y="0"/>
                  </a:lnTo>
                  <a:cubicBezTo>
                    <a:pt x="1415" y="0"/>
                    <a:pt x="1419" y="4"/>
                    <a:pt x="1419" y="8"/>
                  </a:cubicBezTo>
                  <a:cubicBezTo>
                    <a:pt x="1419" y="12"/>
                    <a:pt x="1415" y="16"/>
                    <a:pt x="1411" y="16"/>
                  </a:cubicBezTo>
                  <a:lnTo>
                    <a:pt x="1411" y="16"/>
                  </a:lnTo>
                  <a:cubicBezTo>
                    <a:pt x="1407" y="16"/>
                    <a:pt x="1403" y="12"/>
                    <a:pt x="1403" y="8"/>
                  </a:cubicBezTo>
                  <a:cubicBezTo>
                    <a:pt x="1403" y="4"/>
                    <a:pt x="1407" y="0"/>
                    <a:pt x="1411" y="0"/>
                  </a:cubicBezTo>
                  <a:close/>
                  <a:moveTo>
                    <a:pt x="1467" y="40"/>
                  </a:moveTo>
                  <a:lnTo>
                    <a:pt x="1467" y="40"/>
                  </a:lnTo>
                  <a:cubicBezTo>
                    <a:pt x="1467" y="44"/>
                    <a:pt x="1464" y="48"/>
                    <a:pt x="1459" y="48"/>
                  </a:cubicBezTo>
                  <a:cubicBezTo>
                    <a:pt x="1455" y="48"/>
                    <a:pt x="1451" y="44"/>
                    <a:pt x="1451" y="40"/>
                  </a:cubicBezTo>
                  <a:lnTo>
                    <a:pt x="1451" y="40"/>
                  </a:lnTo>
                  <a:cubicBezTo>
                    <a:pt x="1451" y="36"/>
                    <a:pt x="1455" y="32"/>
                    <a:pt x="1459" y="32"/>
                  </a:cubicBezTo>
                  <a:cubicBezTo>
                    <a:pt x="1464" y="32"/>
                    <a:pt x="1467" y="36"/>
                    <a:pt x="1467" y="40"/>
                  </a:cubicBezTo>
                  <a:close/>
                  <a:moveTo>
                    <a:pt x="1467" y="120"/>
                  </a:moveTo>
                  <a:lnTo>
                    <a:pt x="1467" y="120"/>
                  </a:lnTo>
                  <a:cubicBezTo>
                    <a:pt x="1467" y="124"/>
                    <a:pt x="1464" y="128"/>
                    <a:pt x="1459" y="128"/>
                  </a:cubicBezTo>
                  <a:cubicBezTo>
                    <a:pt x="1455" y="128"/>
                    <a:pt x="1451" y="124"/>
                    <a:pt x="1451" y="120"/>
                  </a:cubicBezTo>
                  <a:lnTo>
                    <a:pt x="1451" y="120"/>
                  </a:lnTo>
                  <a:cubicBezTo>
                    <a:pt x="1451" y="116"/>
                    <a:pt x="1455" y="112"/>
                    <a:pt x="1459" y="112"/>
                  </a:cubicBezTo>
                  <a:cubicBezTo>
                    <a:pt x="1464" y="112"/>
                    <a:pt x="1467" y="116"/>
                    <a:pt x="1467" y="120"/>
                  </a:cubicBezTo>
                  <a:close/>
                  <a:moveTo>
                    <a:pt x="1467" y="200"/>
                  </a:moveTo>
                  <a:lnTo>
                    <a:pt x="1467" y="200"/>
                  </a:lnTo>
                  <a:cubicBezTo>
                    <a:pt x="1467" y="204"/>
                    <a:pt x="1464" y="208"/>
                    <a:pt x="1459" y="208"/>
                  </a:cubicBezTo>
                  <a:cubicBezTo>
                    <a:pt x="1455" y="208"/>
                    <a:pt x="1451" y="204"/>
                    <a:pt x="1451" y="200"/>
                  </a:cubicBezTo>
                  <a:lnTo>
                    <a:pt x="1451" y="200"/>
                  </a:lnTo>
                  <a:cubicBezTo>
                    <a:pt x="1451" y="196"/>
                    <a:pt x="1455" y="192"/>
                    <a:pt x="1459" y="192"/>
                  </a:cubicBezTo>
                  <a:cubicBezTo>
                    <a:pt x="1464" y="192"/>
                    <a:pt x="1467" y="196"/>
                    <a:pt x="1467" y="200"/>
                  </a:cubicBezTo>
                  <a:close/>
                  <a:moveTo>
                    <a:pt x="1467" y="280"/>
                  </a:moveTo>
                  <a:lnTo>
                    <a:pt x="1467" y="280"/>
                  </a:lnTo>
                  <a:cubicBezTo>
                    <a:pt x="1467" y="285"/>
                    <a:pt x="1464" y="288"/>
                    <a:pt x="1459" y="288"/>
                  </a:cubicBezTo>
                  <a:cubicBezTo>
                    <a:pt x="1455" y="288"/>
                    <a:pt x="1451" y="285"/>
                    <a:pt x="1451" y="280"/>
                  </a:cubicBezTo>
                  <a:lnTo>
                    <a:pt x="1451" y="280"/>
                  </a:lnTo>
                  <a:cubicBezTo>
                    <a:pt x="1451" y="276"/>
                    <a:pt x="1455" y="272"/>
                    <a:pt x="1459" y="272"/>
                  </a:cubicBezTo>
                  <a:cubicBezTo>
                    <a:pt x="1464" y="272"/>
                    <a:pt x="1467" y="276"/>
                    <a:pt x="1467" y="280"/>
                  </a:cubicBezTo>
                  <a:close/>
                  <a:moveTo>
                    <a:pt x="1467" y="360"/>
                  </a:moveTo>
                  <a:lnTo>
                    <a:pt x="1467" y="360"/>
                  </a:lnTo>
                  <a:cubicBezTo>
                    <a:pt x="1467" y="365"/>
                    <a:pt x="1464" y="368"/>
                    <a:pt x="1459" y="368"/>
                  </a:cubicBezTo>
                  <a:cubicBezTo>
                    <a:pt x="1455" y="368"/>
                    <a:pt x="1451" y="365"/>
                    <a:pt x="1451" y="360"/>
                  </a:cubicBezTo>
                  <a:lnTo>
                    <a:pt x="1451" y="360"/>
                  </a:lnTo>
                  <a:cubicBezTo>
                    <a:pt x="1451" y="356"/>
                    <a:pt x="1455" y="352"/>
                    <a:pt x="1459" y="352"/>
                  </a:cubicBezTo>
                  <a:cubicBezTo>
                    <a:pt x="1464" y="352"/>
                    <a:pt x="1467" y="356"/>
                    <a:pt x="1467" y="360"/>
                  </a:cubicBezTo>
                  <a:close/>
                  <a:moveTo>
                    <a:pt x="1467" y="440"/>
                  </a:moveTo>
                  <a:lnTo>
                    <a:pt x="1467" y="440"/>
                  </a:lnTo>
                  <a:cubicBezTo>
                    <a:pt x="1467" y="445"/>
                    <a:pt x="1464" y="448"/>
                    <a:pt x="1459" y="448"/>
                  </a:cubicBezTo>
                  <a:cubicBezTo>
                    <a:pt x="1455" y="448"/>
                    <a:pt x="1451" y="445"/>
                    <a:pt x="1451" y="440"/>
                  </a:cubicBezTo>
                  <a:lnTo>
                    <a:pt x="1451" y="440"/>
                  </a:lnTo>
                  <a:cubicBezTo>
                    <a:pt x="1451" y="436"/>
                    <a:pt x="1455" y="432"/>
                    <a:pt x="1459" y="432"/>
                  </a:cubicBezTo>
                  <a:cubicBezTo>
                    <a:pt x="1464" y="432"/>
                    <a:pt x="1467" y="436"/>
                    <a:pt x="1467" y="440"/>
                  </a:cubicBezTo>
                  <a:close/>
                  <a:moveTo>
                    <a:pt x="1467" y="520"/>
                  </a:moveTo>
                  <a:lnTo>
                    <a:pt x="1467" y="520"/>
                  </a:lnTo>
                  <a:cubicBezTo>
                    <a:pt x="1467" y="525"/>
                    <a:pt x="1464" y="528"/>
                    <a:pt x="1459" y="528"/>
                  </a:cubicBezTo>
                  <a:cubicBezTo>
                    <a:pt x="1455" y="528"/>
                    <a:pt x="1451" y="525"/>
                    <a:pt x="1451" y="520"/>
                  </a:cubicBezTo>
                  <a:lnTo>
                    <a:pt x="1451" y="520"/>
                  </a:lnTo>
                  <a:cubicBezTo>
                    <a:pt x="1451" y="516"/>
                    <a:pt x="1455" y="512"/>
                    <a:pt x="1459" y="512"/>
                  </a:cubicBezTo>
                  <a:cubicBezTo>
                    <a:pt x="1464" y="512"/>
                    <a:pt x="1467" y="516"/>
                    <a:pt x="1467" y="520"/>
                  </a:cubicBezTo>
                  <a:close/>
                  <a:moveTo>
                    <a:pt x="1467" y="600"/>
                  </a:moveTo>
                  <a:lnTo>
                    <a:pt x="1467" y="600"/>
                  </a:lnTo>
                  <a:cubicBezTo>
                    <a:pt x="1467" y="605"/>
                    <a:pt x="1464" y="608"/>
                    <a:pt x="1459" y="608"/>
                  </a:cubicBezTo>
                  <a:cubicBezTo>
                    <a:pt x="1455" y="608"/>
                    <a:pt x="1451" y="605"/>
                    <a:pt x="1451" y="600"/>
                  </a:cubicBezTo>
                  <a:lnTo>
                    <a:pt x="1451" y="600"/>
                  </a:lnTo>
                  <a:cubicBezTo>
                    <a:pt x="1451" y="596"/>
                    <a:pt x="1455" y="592"/>
                    <a:pt x="1459" y="592"/>
                  </a:cubicBezTo>
                  <a:cubicBezTo>
                    <a:pt x="1464" y="592"/>
                    <a:pt x="1467" y="596"/>
                    <a:pt x="1467" y="600"/>
                  </a:cubicBezTo>
                  <a:close/>
                  <a:moveTo>
                    <a:pt x="1467" y="680"/>
                  </a:moveTo>
                  <a:lnTo>
                    <a:pt x="1467" y="680"/>
                  </a:lnTo>
                  <a:cubicBezTo>
                    <a:pt x="1467" y="685"/>
                    <a:pt x="1464" y="688"/>
                    <a:pt x="1459" y="688"/>
                  </a:cubicBezTo>
                  <a:cubicBezTo>
                    <a:pt x="1455" y="688"/>
                    <a:pt x="1451" y="685"/>
                    <a:pt x="1451" y="680"/>
                  </a:cubicBezTo>
                  <a:lnTo>
                    <a:pt x="1451" y="680"/>
                  </a:lnTo>
                  <a:cubicBezTo>
                    <a:pt x="1451" y="676"/>
                    <a:pt x="1455" y="672"/>
                    <a:pt x="1459" y="672"/>
                  </a:cubicBezTo>
                  <a:cubicBezTo>
                    <a:pt x="1464" y="672"/>
                    <a:pt x="1467" y="676"/>
                    <a:pt x="1467" y="680"/>
                  </a:cubicBezTo>
                  <a:close/>
                  <a:moveTo>
                    <a:pt x="1467" y="760"/>
                  </a:moveTo>
                  <a:lnTo>
                    <a:pt x="1467" y="760"/>
                  </a:lnTo>
                  <a:cubicBezTo>
                    <a:pt x="1467" y="765"/>
                    <a:pt x="1464" y="768"/>
                    <a:pt x="1459" y="768"/>
                  </a:cubicBezTo>
                  <a:cubicBezTo>
                    <a:pt x="1455" y="768"/>
                    <a:pt x="1451" y="765"/>
                    <a:pt x="1451" y="760"/>
                  </a:cubicBezTo>
                  <a:lnTo>
                    <a:pt x="1451" y="760"/>
                  </a:lnTo>
                  <a:cubicBezTo>
                    <a:pt x="1451" y="756"/>
                    <a:pt x="1455" y="752"/>
                    <a:pt x="1459" y="752"/>
                  </a:cubicBezTo>
                  <a:cubicBezTo>
                    <a:pt x="1464" y="752"/>
                    <a:pt x="1467" y="756"/>
                    <a:pt x="1467" y="760"/>
                  </a:cubicBezTo>
                  <a:close/>
                  <a:moveTo>
                    <a:pt x="1467" y="840"/>
                  </a:moveTo>
                  <a:lnTo>
                    <a:pt x="1467" y="840"/>
                  </a:lnTo>
                  <a:cubicBezTo>
                    <a:pt x="1467" y="845"/>
                    <a:pt x="1464" y="848"/>
                    <a:pt x="1459" y="848"/>
                  </a:cubicBezTo>
                  <a:cubicBezTo>
                    <a:pt x="1455" y="848"/>
                    <a:pt x="1451" y="845"/>
                    <a:pt x="1451" y="840"/>
                  </a:cubicBezTo>
                  <a:lnTo>
                    <a:pt x="1451" y="840"/>
                  </a:lnTo>
                  <a:cubicBezTo>
                    <a:pt x="1451" y="836"/>
                    <a:pt x="1455" y="832"/>
                    <a:pt x="1459" y="832"/>
                  </a:cubicBezTo>
                  <a:cubicBezTo>
                    <a:pt x="1464" y="832"/>
                    <a:pt x="1467" y="836"/>
                    <a:pt x="1467" y="840"/>
                  </a:cubicBezTo>
                  <a:close/>
                  <a:moveTo>
                    <a:pt x="1467" y="920"/>
                  </a:moveTo>
                  <a:lnTo>
                    <a:pt x="1467" y="920"/>
                  </a:lnTo>
                  <a:cubicBezTo>
                    <a:pt x="1467" y="925"/>
                    <a:pt x="1464" y="928"/>
                    <a:pt x="1459" y="928"/>
                  </a:cubicBezTo>
                  <a:cubicBezTo>
                    <a:pt x="1455" y="928"/>
                    <a:pt x="1451" y="925"/>
                    <a:pt x="1451" y="920"/>
                  </a:cubicBezTo>
                  <a:lnTo>
                    <a:pt x="1451" y="920"/>
                  </a:lnTo>
                  <a:cubicBezTo>
                    <a:pt x="1451" y="916"/>
                    <a:pt x="1455" y="912"/>
                    <a:pt x="1459" y="912"/>
                  </a:cubicBezTo>
                  <a:cubicBezTo>
                    <a:pt x="1464" y="912"/>
                    <a:pt x="1467" y="916"/>
                    <a:pt x="1467" y="920"/>
                  </a:cubicBezTo>
                  <a:close/>
                  <a:moveTo>
                    <a:pt x="1384" y="933"/>
                  </a:moveTo>
                  <a:lnTo>
                    <a:pt x="1384" y="933"/>
                  </a:lnTo>
                  <a:cubicBezTo>
                    <a:pt x="1380" y="933"/>
                    <a:pt x="1376" y="930"/>
                    <a:pt x="1376" y="925"/>
                  </a:cubicBezTo>
                  <a:cubicBezTo>
                    <a:pt x="1376" y="921"/>
                    <a:pt x="1380" y="917"/>
                    <a:pt x="1384" y="917"/>
                  </a:cubicBezTo>
                  <a:lnTo>
                    <a:pt x="1384" y="917"/>
                  </a:lnTo>
                  <a:cubicBezTo>
                    <a:pt x="1388" y="917"/>
                    <a:pt x="1392" y="921"/>
                    <a:pt x="1392" y="925"/>
                  </a:cubicBezTo>
                  <a:cubicBezTo>
                    <a:pt x="1392" y="930"/>
                    <a:pt x="1388" y="933"/>
                    <a:pt x="1384" y="933"/>
                  </a:cubicBezTo>
                  <a:close/>
                  <a:moveTo>
                    <a:pt x="1304" y="933"/>
                  </a:moveTo>
                  <a:lnTo>
                    <a:pt x="1304" y="933"/>
                  </a:lnTo>
                  <a:cubicBezTo>
                    <a:pt x="1300" y="933"/>
                    <a:pt x="1296" y="930"/>
                    <a:pt x="1296" y="925"/>
                  </a:cubicBezTo>
                  <a:cubicBezTo>
                    <a:pt x="1296" y="921"/>
                    <a:pt x="1300" y="917"/>
                    <a:pt x="1304" y="917"/>
                  </a:cubicBezTo>
                  <a:lnTo>
                    <a:pt x="1304" y="917"/>
                  </a:lnTo>
                  <a:cubicBezTo>
                    <a:pt x="1308" y="917"/>
                    <a:pt x="1312" y="921"/>
                    <a:pt x="1312" y="925"/>
                  </a:cubicBezTo>
                  <a:cubicBezTo>
                    <a:pt x="1312" y="930"/>
                    <a:pt x="1308" y="933"/>
                    <a:pt x="1304" y="933"/>
                  </a:cubicBezTo>
                  <a:close/>
                  <a:moveTo>
                    <a:pt x="1224" y="933"/>
                  </a:moveTo>
                  <a:lnTo>
                    <a:pt x="1224" y="933"/>
                  </a:lnTo>
                  <a:cubicBezTo>
                    <a:pt x="1220" y="933"/>
                    <a:pt x="1216" y="930"/>
                    <a:pt x="1216" y="925"/>
                  </a:cubicBezTo>
                  <a:cubicBezTo>
                    <a:pt x="1216" y="921"/>
                    <a:pt x="1220" y="917"/>
                    <a:pt x="1224" y="917"/>
                  </a:cubicBezTo>
                  <a:lnTo>
                    <a:pt x="1224" y="917"/>
                  </a:lnTo>
                  <a:cubicBezTo>
                    <a:pt x="1228" y="917"/>
                    <a:pt x="1232" y="921"/>
                    <a:pt x="1232" y="925"/>
                  </a:cubicBezTo>
                  <a:cubicBezTo>
                    <a:pt x="1232" y="930"/>
                    <a:pt x="1228" y="933"/>
                    <a:pt x="1224" y="933"/>
                  </a:cubicBezTo>
                  <a:close/>
                  <a:moveTo>
                    <a:pt x="1144" y="933"/>
                  </a:moveTo>
                  <a:lnTo>
                    <a:pt x="1144" y="933"/>
                  </a:lnTo>
                  <a:cubicBezTo>
                    <a:pt x="1140" y="933"/>
                    <a:pt x="1136" y="930"/>
                    <a:pt x="1136" y="925"/>
                  </a:cubicBezTo>
                  <a:cubicBezTo>
                    <a:pt x="1136" y="921"/>
                    <a:pt x="1140" y="917"/>
                    <a:pt x="1144" y="917"/>
                  </a:cubicBezTo>
                  <a:lnTo>
                    <a:pt x="1144" y="917"/>
                  </a:lnTo>
                  <a:cubicBezTo>
                    <a:pt x="1148" y="917"/>
                    <a:pt x="1152" y="921"/>
                    <a:pt x="1152" y="925"/>
                  </a:cubicBezTo>
                  <a:cubicBezTo>
                    <a:pt x="1152" y="930"/>
                    <a:pt x="1148" y="933"/>
                    <a:pt x="1144" y="933"/>
                  </a:cubicBezTo>
                  <a:close/>
                  <a:moveTo>
                    <a:pt x="1064" y="933"/>
                  </a:moveTo>
                  <a:lnTo>
                    <a:pt x="1064" y="933"/>
                  </a:lnTo>
                  <a:cubicBezTo>
                    <a:pt x="1060" y="933"/>
                    <a:pt x="1056" y="930"/>
                    <a:pt x="1056" y="925"/>
                  </a:cubicBezTo>
                  <a:cubicBezTo>
                    <a:pt x="1056" y="921"/>
                    <a:pt x="1060" y="917"/>
                    <a:pt x="1064" y="917"/>
                  </a:cubicBezTo>
                  <a:lnTo>
                    <a:pt x="1064" y="917"/>
                  </a:lnTo>
                  <a:cubicBezTo>
                    <a:pt x="1068" y="917"/>
                    <a:pt x="1072" y="921"/>
                    <a:pt x="1072" y="925"/>
                  </a:cubicBezTo>
                  <a:cubicBezTo>
                    <a:pt x="1072" y="930"/>
                    <a:pt x="1068" y="933"/>
                    <a:pt x="1064" y="933"/>
                  </a:cubicBezTo>
                  <a:close/>
                  <a:moveTo>
                    <a:pt x="984" y="933"/>
                  </a:moveTo>
                  <a:lnTo>
                    <a:pt x="984" y="933"/>
                  </a:lnTo>
                  <a:cubicBezTo>
                    <a:pt x="980" y="933"/>
                    <a:pt x="976" y="930"/>
                    <a:pt x="976" y="925"/>
                  </a:cubicBezTo>
                  <a:cubicBezTo>
                    <a:pt x="976" y="921"/>
                    <a:pt x="980" y="917"/>
                    <a:pt x="984" y="917"/>
                  </a:cubicBezTo>
                  <a:lnTo>
                    <a:pt x="984" y="917"/>
                  </a:lnTo>
                  <a:cubicBezTo>
                    <a:pt x="988" y="917"/>
                    <a:pt x="992" y="921"/>
                    <a:pt x="992" y="925"/>
                  </a:cubicBezTo>
                  <a:cubicBezTo>
                    <a:pt x="992" y="930"/>
                    <a:pt x="988" y="933"/>
                    <a:pt x="984" y="933"/>
                  </a:cubicBezTo>
                  <a:close/>
                  <a:moveTo>
                    <a:pt x="904" y="933"/>
                  </a:moveTo>
                  <a:lnTo>
                    <a:pt x="904" y="933"/>
                  </a:lnTo>
                  <a:cubicBezTo>
                    <a:pt x="900" y="933"/>
                    <a:pt x="896" y="930"/>
                    <a:pt x="896" y="925"/>
                  </a:cubicBezTo>
                  <a:cubicBezTo>
                    <a:pt x="896" y="921"/>
                    <a:pt x="900" y="917"/>
                    <a:pt x="904" y="917"/>
                  </a:cubicBezTo>
                  <a:lnTo>
                    <a:pt x="904" y="917"/>
                  </a:lnTo>
                  <a:cubicBezTo>
                    <a:pt x="908" y="917"/>
                    <a:pt x="912" y="921"/>
                    <a:pt x="912" y="925"/>
                  </a:cubicBezTo>
                  <a:cubicBezTo>
                    <a:pt x="912" y="930"/>
                    <a:pt x="908" y="933"/>
                    <a:pt x="904" y="933"/>
                  </a:cubicBezTo>
                  <a:close/>
                  <a:moveTo>
                    <a:pt x="824" y="933"/>
                  </a:moveTo>
                  <a:lnTo>
                    <a:pt x="824" y="933"/>
                  </a:lnTo>
                  <a:cubicBezTo>
                    <a:pt x="820" y="933"/>
                    <a:pt x="816" y="930"/>
                    <a:pt x="816" y="925"/>
                  </a:cubicBezTo>
                  <a:cubicBezTo>
                    <a:pt x="816" y="921"/>
                    <a:pt x="820" y="917"/>
                    <a:pt x="824" y="917"/>
                  </a:cubicBezTo>
                  <a:lnTo>
                    <a:pt x="824" y="917"/>
                  </a:lnTo>
                  <a:cubicBezTo>
                    <a:pt x="828" y="917"/>
                    <a:pt x="832" y="921"/>
                    <a:pt x="832" y="925"/>
                  </a:cubicBezTo>
                  <a:cubicBezTo>
                    <a:pt x="832" y="930"/>
                    <a:pt x="828" y="933"/>
                    <a:pt x="824" y="933"/>
                  </a:cubicBezTo>
                  <a:close/>
                  <a:moveTo>
                    <a:pt x="744" y="933"/>
                  </a:moveTo>
                  <a:lnTo>
                    <a:pt x="744" y="933"/>
                  </a:lnTo>
                  <a:cubicBezTo>
                    <a:pt x="740" y="933"/>
                    <a:pt x="736" y="930"/>
                    <a:pt x="736" y="925"/>
                  </a:cubicBezTo>
                  <a:cubicBezTo>
                    <a:pt x="736" y="921"/>
                    <a:pt x="740" y="917"/>
                    <a:pt x="744" y="917"/>
                  </a:cubicBezTo>
                  <a:lnTo>
                    <a:pt x="744" y="917"/>
                  </a:lnTo>
                  <a:cubicBezTo>
                    <a:pt x="748" y="917"/>
                    <a:pt x="752" y="921"/>
                    <a:pt x="752" y="925"/>
                  </a:cubicBezTo>
                  <a:cubicBezTo>
                    <a:pt x="752" y="930"/>
                    <a:pt x="748" y="933"/>
                    <a:pt x="744" y="933"/>
                  </a:cubicBezTo>
                  <a:close/>
                  <a:moveTo>
                    <a:pt x="664" y="933"/>
                  </a:moveTo>
                  <a:lnTo>
                    <a:pt x="664" y="933"/>
                  </a:lnTo>
                  <a:cubicBezTo>
                    <a:pt x="660" y="933"/>
                    <a:pt x="656" y="930"/>
                    <a:pt x="656" y="925"/>
                  </a:cubicBezTo>
                  <a:cubicBezTo>
                    <a:pt x="656" y="921"/>
                    <a:pt x="660" y="917"/>
                    <a:pt x="664" y="917"/>
                  </a:cubicBezTo>
                  <a:lnTo>
                    <a:pt x="664" y="917"/>
                  </a:lnTo>
                  <a:cubicBezTo>
                    <a:pt x="668" y="917"/>
                    <a:pt x="672" y="921"/>
                    <a:pt x="672" y="925"/>
                  </a:cubicBezTo>
                  <a:cubicBezTo>
                    <a:pt x="672" y="930"/>
                    <a:pt x="668" y="933"/>
                    <a:pt x="664" y="933"/>
                  </a:cubicBezTo>
                  <a:close/>
                  <a:moveTo>
                    <a:pt x="584" y="933"/>
                  </a:moveTo>
                  <a:lnTo>
                    <a:pt x="584" y="933"/>
                  </a:lnTo>
                  <a:cubicBezTo>
                    <a:pt x="579" y="933"/>
                    <a:pt x="576" y="930"/>
                    <a:pt x="576" y="925"/>
                  </a:cubicBezTo>
                  <a:cubicBezTo>
                    <a:pt x="576" y="921"/>
                    <a:pt x="579" y="917"/>
                    <a:pt x="584" y="917"/>
                  </a:cubicBezTo>
                  <a:lnTo>
                    <a:pt x="584" y="917"/>
                  </a:lnTo>
                  <a:cubicBezTo>
                    <a:pt x="588" y="917"/>
                    <a:pt x="592" y="921"/>
                    <a:pt x="592" y="925"/>
                  </a:cubicBezTo>
                  <a:cubicBezTo>
                    <a:pt x="592" y="930"/>
                    <a:pt x="588" y="933"/>
                    <a:pt x="584" y="933"/>
                  </a:cubicBezTo>
                  <a:close/>
                  <a:moveTo>
                    <a:pt x="504" y="933"/>
                  </a:moveTo>
                  <a:lnTo>
                    <a:pt x="504" y="933"/>
                  </a:lnTo>
                  <a:cubicBezTo>
                    <a:pt x="499" y="933"/>
                    <a:pt x="496" y="930"/>
                    <a:pt x="496" y="925"/>
                  </a:cubicBezTo>
                  <a:cubicBezTo>
                    <a:pt x="496" y="921"/>
                    <a:pt x="499" y="917"/>
                    <a:pt x="504" y="917"/>
                  </a:cubicBezTo>
                  <a:lnTo>
                    <a:pt x="504" y="917"/>
                  </a:lnTo>
                  <a:cubicBezTo>
                    <a:pt x="508" y="917"/>
                    <a:pt x="512" y="921"/>
                    <a:pt x="512" y="925"/>
                  </a:cubicBezTo>
                  <a:cubicBezTo>
                    <a:pt x="512" y="930"/>
                    <a:pt x="508" y="933"/>
                    <a:pt x="504" y="933"/>
                  </a:cubicBezTo>
                  <a:close/>
                  <a:moveTo>
                    <a:pt x="424" y="933"/>
                  </a:moveTo>
                  <a:lnTo>
                    <a:pt x="424" y="933"/>
                  </a:lnTo>
                  <a:cubicBezTo>
                    <a:pt x="419" y="933"/>
                    <a:pt x="416" y="930"/>
                    <a:pt x="416" y="925"/>
                  </a:cubicBezTo>
                  <a:cubicBezTo>
                    <a:pt x="416" y="921"/>
                    <a:pt x="419" y="917"/>
                    <a:pt x="424" y="917"/>
                  </a:cubicBezTo>
                  <a:lnTo>
                    <a:pt x="424" y="917"/>
                  </a:lnTo>
                  <a:cubicBezTo>
                    <a:pt x="428" y="917"/>
                    <a:pt x="432" y="921"/>
                    <a:pt x="432" y="925"/>
                  </a:cubicBezTo>
                  <a:cubicBezTo>
                    <a:pt x="432" y="930"/>
                    <a:pt x="428" y="933"/>
                    <a:pt x="424" y="933"/>
                  </a:cubicBezTo>
                  <a:close/>
                  <a:moveTo>
                    <a:pt x="344" y="933"/>
                  </a:moveTo>
                  <a:lnTo>
                    <a:pt x="344" y="933"/>
                  </a:lnTo>
                  <a:cubicBezTo>
                    <a:pt x="339" y="933"/>
                    <a:pt x="336" y="930"/>
                    <a:pt x="336" y="925"/>
                  </a:cubicBezTo>
                  <a:cubicBezTo>
                    <a:pt x="336" y="921"/>
                    <a:pt x="339" y="917"/>
                    <a:pt x="344" y="917"/>
                  </a:cubicBezTo>
                  <a:lnTo>
                    <a:pt x="344" y="917"/>
                  </a:lnTo>
                  <a:cubicBezTo>
                    <a:pt x="348" y="917"/>
                    <a:pt x="352" y="921"/>
                    <a:pt x="352" y="925"/>
                  </a:cubicBezTo>
                  <a:cubicBezTo>
                    <a:pt x="352" y="930"/>
                    <a:pt x="348" y="933"/>
                    <a:pt x="344" y="933"/>
                  </a:cubicBezTo>
                  <a:close/>
                  <a:moveTo>
                    <a:pt x="264" y="933"/>
                  </a:moveTo>
                  <a:lnTo>
                    <a:pt x="264" y="933"/>
                  </a:lnTo>
                  <a:cubicBezTo>
                    <a:pt x="259" y="933"/>
                    <a:pt x="256" y="930"/>
                    <a:pt x="256" y="925"/>
                  </a:cubicBezTo>
                  <a:cubicBezTo>
                    <a:pt x="256" y="921"/>
                    <a:pt x="259" y="917"/>
                    <a:pt x="264" y="917"/>
                  </a:cubicBezTo>
                  <a:lnTo>
                    <a:pt x="264" y="917"/>
                  </a:lnTo>
                  <a:cubicBezTo>
                    <a:pt x="268" y="917"/>
                    <a:pt x="272" y="921"/>
                    <a:pt x="272" y="925"/>
                  </a:cubicBezTo>
                  <a:cubicBezTo>
                    <a:pt x="272" y="930"/>
                    <a:pt x="268" y="933"/>
                    <a:pt x="264" y="933"/>
                  </a:cubicBezTo>
                  <a:close/>
                  <a:moveTo>
                    <a:pt x="184" y="933"/>
                  </a:moveTo>
                  <a:lnTo>
                    <a:pt x="184" y="933"/>
                  </a:lnTo>
                  <a:cubicBezTo>
                    <a:pt x="179" y="933"/>
                    <a:pt x="176" y="930"/>
                    <a:pt x="176" y="925"/>
                  </a:cubicBezTo>
                  <a:cubicBezTo>
                    <a:pt x="176" y="921"/>
                    <a:pt x="179" y="917"/>
                    <a:pt x="184" y="917"/>
                  </a:cubicBezTo>
                  <a:lnTo>
                    <a:pt x="184" y="917"/>
                  </a:lnTo>
                  <a:cubicBezTo>
                    <a:pt x="188" y="917"/>
                    <a:pt x="192" y="921"/>
                    <a:pt x="192" y="925"/>
                  </a:cubicBezTo>
                  <a:cubicBezTo>
                    <a:pt x="192" y="930"/>
                    <a:pt x="188" y="933"/>
                    <a:pt x="184" y="933"/>
                  </a:cubicBezTo>
                  <a:close/>
                  <a:moveTo>
                    <a:pt x="104" y="933"/>
                  </a:moveTo>
                  <a:lnTo>
                    <a:pt x="104" y="933"/>
                  </a:lnTo>
                  <a:cubicBezTo>
                    <a:pt x="99" y="933"/>
                    <a:pt x="96" y="930"/>
                    <a:pt x="96" y="925"/>
                  </a:cubicBezTo>
                  <a:cubicBezTo>
                    <a:pt x="96" y="921"/>
                    <a:pt x="99" y="917"/>
                    <a:pt x="104" y="917"/>
                  </a:cubicBezTo>
                  <a:lnTo>
                    <a:pt x="104" y="917"/>
                  </a:lnTo>
                  <a:cubicBezTo>
                    <a:pt x="108" y="917"/>
                    <a:pt x="112" y="921"/>
                    <a:pt x="112" y="925"/>
                  </a:cubicBezTo>
                  <a:cubicBezTo>
                    <a:pt x="112" y="930"/>
                    <a:pt x="108" y="933"/>
                    <a:pt x="104" y="933"/>
                  </a:cubicBezTo>
                  <a:close/>
                  <a:moveTo>
                    <a:pt x="24" y="933"/>
                  </a:moveTo>
                  <a:lnTo>
                    <a:pt x="24" y="933"/>
                  </a:lnTo>
                  <a:cubicBezTo>
                    <a:pt x="19" y="933"/>
                    <a:pt x="16" y="930"/>
                    <a:pt x="16" y="925"/>
                  </a:cubicBezTo>
                  <a:cubicBezTo>
                    <a:pt x="16" y="921"/>
                    <a:pt x="19" y="917"/>
                    <a:pt x="24" y="917"/>
                  </a:cubicBezTo>
                  <a:lnTo>
                    <a:pt x="24" y="917"/>
                  </a:lnTo>
                  <a:cubicBezTo>
                    <a:pt x="28" y="917"/>
                    <a:pt x="32" y="921"/>
                    <a:pt x="32" y="925"/>
                  </a:cubicBezTo>
                  <a:cubicBezTo>
                    <a:pt x="32" y="930"/>
                    <a:pt x="28" y="933"/>
                    <a:pt x="24" y="93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9" name="Rectangle 1284">
              <a:extLst>
                <a:ext uri="{FF2B5EF4-FFF2-40B4-BE49-F238E27FC236}">
                  <a16:creationId xmlns="" xmlns:a16="http://schemas.microsoft.com/office/drawing/2014/main" id="{772E9D93-1DB0-4AD5-B9C6-13400C1FE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506"/>
              <a:ext cx="452" cy="219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0" name="Rectangle 1285">
              <a:extLst>
                <a:ext uri="{FF2B5EF4-FFF2-40B4-BE49-F238E27FC236}">
                  <a16:creationId xmlns="" xmlns:a16="http://schemas.microsoft.com/office/drawing/2014/main" id="{66D927B0-465C-4C43-8E1C-3CF11C7E2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499"/>
              <a:ext cx="451" cy="4"/>
            </a:xfrm>
            <a:prstGeom prst="rect">
              <a:avLst/>
            </a:prstGeom>
            <a:solidFill>
              <a:srgbClr val="BEB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1" name="Rectangle 1286">
              <a:extLst>
                <a:ext uri="{FF2B5EF4-FFF2-40B4-BE49-F238E27FC236}">
                  <a16:creationId xmlns="" xmlns:a16="http://schemas.microsoft.com/office/drawing/2014/main" id="{4B86A3A9-96A1-4FBD-8705-940AB0FC6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03"/>
              <a:ext cx="451" cy="7"/>
            </a:xfrm>
            <a:prstGeom prst="rect">
              <a:avLst/>
            </a:prstGeom>
            <a:solidFill>
              <a:srgbClr val="CFC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2" name="Rectangle 1287">
              <a:extLst>
                <a:ext uri="{FF2B5EF4-FFF2-40B4-BE49-F238E27FC236}">
                  <a16:creationId xmlns="" xmlns:a16="http://schemas.microsoft.com/office/drawing/2014/main" id="{C42778E8-BBFD-48A7-8CF2-31B901FA4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10"/>
              <a:ext cx="451" cy="11"/>
            </a:xfrm>
            <a:prstGeom prst="rect">
              <a:avLst/>
            </a:prstGeom>
            <a:solidFill>
              <a:srgbClr val="CE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3" name="Rectangle 1288">
              <a:extLst>
                <a:ext uri="{FF2B5EF4-FFF2-40B4-BE49-F238E27FC236}">
                  <a16:creationId xmlns="" xmlns:a16="http://schemas.microsoft.com/office/drawing/2014/main" id="{A17A5D0E-FDF0-4F68-B596-33BAEAA36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21"/>
              <a:ext cx="451" cy="15"/>
            </a:xfrm>
            <a:prstGeom prst="rect">
              <a:avLst/>
            </a:prstGeom>
            <a:solidFill>
              <a:srgbClr val="CDC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4" name="Rectangle 1289">
              <a:extLst>
                <a:ext uri="{FF2B5EF4-FFF2-40B4-BE49-F238E27FC236}">
                  <a16:creationId xmlns="" xmlns:a16="http://schemas.microsoft.com/office/drawing/2014/main" id="{F8545CB7-6BC0-43DE-9974-9FBF21200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36"/>
              <a:ext cx="451" cy="14"/>
            </a:xfrm>
            <a:prstGeom prst="rect">
              <a:avLst/>
            </a:prstGeom>
            <a:solidFill>
              <a:srgbClr val="CCC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5" name="Rectangle 1290">
              <a:extLst>
                <a:ext uri="{FF2B5EF4-FFF2-40B4-BE49-F238E27FC236}">
                  <a16:creationId xmlns="" xmlns:a16="http://schemas.microsoft.com/office/drawing/2014/main" id="{77EF4085-C9BE-41F5-B7BF-F6C24BE8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50"/>
              <a:ext cx="451" cy="7"/>
            </a:xfrm>
            <a:prstGeom prst="rect">
              <a:avLst/>
            </a:prstGeom>
            <a:solidFill>
              <a:srgbClr val="CBC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6" name="Rectangle 1291">
              <a:extLst>
                <a:ext uri="{FF2B5EF4-FFF2-40B4-BE49-F238E27FC236}">
                  <a16:creationId xmlns="" xmlns:a16="http://schemas.microsoft.com/office/drawing/2014/main" id="{A02370D7-9D5D-4860-98FE-8A958FE5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57"/>
              <a:ext cx="451" cy="4"/>
            </a:xfrm>
            <a:prstGeom prst="rect">
              <a:avLst/>
            </a:prstGeom>
            <a:solidFill>
              <a:srgbClr val="CB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7" name="Rectangle 1292">
              <a:extLst>
                <a:ext uri="{FF2B5EF4-FFF2-40B4-BE49-F238E27FC236}">
                  <a16:creationId xmlns="" xmlns:a16="http://schemas.microsoft.com/office/drawing/2014/main" id="{C6E8EBE5-A0AD-4FED-8048-72FC2CFF5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61"/>
              <a:ext cx="451" cy="4"/>
            </a:xfrm>
            <a:prstGeom prst="rect">
              <a:avLst/>
            </a:prstGeom>
            <a:solidFill>
              <a:srgbClr val="CA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8" name="Rectangle 1293">
              <a:extLst>
                <a:ext uri="{FF2B5EF4-FFF2-40B4-BE49-F238E27FC236}">
                  <a16:creationId xmlns="" xmlns:a16="http://schemas.microsoft.com/office/drawing/2014/main" id="{2D382099-6880-43AE-ADA2-385EB656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65"/>
              <a:ext cx="451" cy="11"/>
            </a:xfrm>
            <a:prstGeom prst="rect">
              <a:avLst/>
            </a:prstGeom>
            <a:solidFill>
              <a:srgbClr val="CA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0" name="Rectangle 1294">
              <a:extLst>
                <a:ext uri="{FF2B5EF4-FFF2-40B4-BE49-F238E27FC236}">
                  <a16:creationId xmlns="" xmlns:a16="http://schemas.microsoft.com/office/drawing/2014/main" id="{4FB93471-3E98-46BC-927B-AD7B4766C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76"/>
              <a:ext cx="451" cy="14"/>
            </a:xfrm>
            <a:prstGeom prst="rect">
              <a:avLst/>
            </a:prstGeom>
            <a:solidFill>
              <a:srgbClr val="C9C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1" name="Rectangle 1295">
              <a:extLst>
                <a:ext uri="{FF2B5EF4-FFF2-40B4-BE49-F238E27FC236}">
                  <a16:creationId xmlns="" xmlns:a16="http://schemas.microsoft.com/office/drawing/2014/main" id="{4AA11F2A-5E6D-4860-80D4-487453EF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590"/>
              <a:ext cx="451" cy="11"/>
            </a:xfrm>
            <a:prstGeom prst="rect">
              <a:avLst/>
            </a:prstGeom>
            <a:solidFill>
              <a:srgbClr val="C8C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5" name="Rectangle 1296">
              <a:extLst>
                <a:ext uri="{FF2B5EF4-FFF2-40B4-BE49-F238E27FC236}">
                  <a16:creationId xmlns="" xmlns:a16="http://schemas.microsoft.com/office/drawing/2014/main" id="{8F7017FC-7160-4D3B-8CAE-B11885459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01"/>
              <a:ext cx="451" cy="11"/>
            </a:xfrm>
            <a:prstGeom prst="rect">
              <a:avLst/>
            </a:prstGeom>
            <a:solidFill>
              <a:srgbClr val="C7B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6" name="Rectangle 1297">
              <a:extLst>
                <a:ext uri="{FF2B5EF4-FFF2-40B4-BE49-F238E27FC236}">
                  <a16:creationId xmlns="" xmlns:a16="http://schemas.microsoft.com/office/drawing/2014/main" id="{A0D55BA6-6040-45FC-9477-7C27227E8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12"/>
              <a:ext cx="451" cy="4"/>
            </a:xfrm>
            <a:prstGeom prst="rect">
              <a:avLst/>
            </a:prstGeom>
            <a:solidFill>
              <a:srgbClr val="C6B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7" name="Rectangle 1298">
              <a:extLst>
                <a:ext uri="{FF2B5EF4-FFF2-40B4-BE49-F238E27FC236}">
                  <a16:creationId xmlns="" xmlns:a16="http://schemas.microsoft.com/office/drawing/2014/main" id="{9C55172B-DB37-4DA6-9BE5-F9E512928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16"/>
              <a:ext cx="451" cy="3"/>
            </a:xfrm>
            <a:prstGeom prst="rect">
              <a:avLst/>
            </a:prstGeom>
            <a:solidFill>
              <a:srgbClr val="C6B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8" name="Rectangle 1299">
              <a:extLst>
                <a:ext uri="{FF2B5EF4-FFF2-40B4-BE49-F238E27FC236}">
                  <a16:creationId xmlns="" xmlns:a16="http://schemas.microsoft.com/office/drawing/2014/main" id="{4ABB7911-173B-45E7-B658-5FF18F476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19"/>
              <a:ext cx="451" cy="11"/>
            </a:xfrm>
            <a:prstGeom prst="rect">
              <a:avLst/>
            </a:prstGeom>
            <a:solidFill>
              <a:srgbClr val="C5B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9" name="Rectangle 1300">
              <a:extLst>
                <a:ext uri="{FF2B5EF4-FFF2-40B4-BE49-F238E27FC236}">
                  <a16:creationId xmlns="" xmlns:a16="http://schemas.microsoft.com/office/drawing/2014/main" id="{F2CCED54-D060-46D0-A185-2EB445DD1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30"/>
              <a:ext cx="451" cy="15"/>
            </a:xfrm>
            <a:prstGeom prst="rect">
              <a:avLst/>
            </a:prstGeom>
            <a:solidFill>
              <a:srgbClr val="C4B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0" name="Rectangle 1301">
              <a:extLst>
                <a:ext uri="{FF2B5EF4-FFF2-40B4-BE49-F238E27FC236}">
                  <a16:creationId xmlns="" xmlns:a16="http://schemas.microsoft.com/office/drawing/2014/main" id="{EDD9D830-6069-4D9C-9F0E-7FCD88D6A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45"/>
              <a:ext cx="451" cy="11"/>
            </a:xfrm>
            <a:prstGeom prst="rect">
              <a:avLst/>
            </a:prstGeom>
            <a:solidFill>
              <a:srgbClr val="C3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1" name="Rectangle 1302">
              <a:extLst>
                <a:ext uri="{FF2B5EF4-FFF2-40B4-BE49-F238E27FC236}">
                  <a16:creationId xmlns="" xmlns:a16="http://schemas.microsoft.com/office/drawing/2014/main" id="{E252A703-B25F-41C5-A0AE-99FBE7430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56"/>
              <a:ext cx="451" cy="11"/>
            </a:xfrm>
            <a:prstGeom prst="rect">
              <a:avLst/>
            </a:prstGeom>
            <a:solidFill>
              <a:srgbClr val="C2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2" name="Rectangle 1303">
              <a:extLst>
                <a:ext uri="{FF2B5EF4-FFF2-40B4-BE49-F238E27FC236}">
                  <a16:creationId xmlns="" xmlns:a16="http://schemas.microsoft.com/office/drawing/2014/main" id="{A0187E9F-8D05-4842-918E-4D9F18B34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67"/>
              <a:ext cx="451" cy="3"/>
            </a:xfrm>
            <a:prstGeom prst="rect">
              <a:avLst/>
            </a:prstGeom>
            <a:solidFill>
              <a:srgbClr val="C2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3" name="Rectangle 1304">
              <a:extLst>
                <a:ext uri="{FF2B5EF4-FFF2-40B4-BE49-F238E27FC236}">
                  <a16:creationId xmlns="" xmlns:a16="http://schemas.microsoft.com/office/drawing/2014/main" id="{01FF4E34-9798-4CA5-80AD-6518988DE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70"/>
              <a:ext cx="451" cy="4"/>
            </a:xfrm>
            <a:prstGeom prst="rect">
              <a:avLst/>
            </a:prstGeom>
            <a:solidFill>
              <a:srgbClr val="C1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4" name="Rectangle 1305">
              <a:extLst>
                <a:ext uri="{FF2B5EF4-FFF2-40B4-BE49-F238E27FC236}">
                  <a16:creationId xmlns="" xmlns:a16="http://schemas.microsoft.com/office/drawing/2014/main" id="{B8DA9957-961E-4FEB-8838-B08E8434D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74"/>
              <a:ext cx="451" cy="11"/>
            </a:xfrm>
            <a:prstGeom prst="rect">
              <a:avLst/>
            </a:prstGeom>
            <a:solidFill>
              <a:srgbClr val="C1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5" name="Rectangle 1306">
              <a:extLst>
                <a:ext uri="{FF2B5EF4-FFF2-40B4-BE49-F238E27FC236}">
                  <a16:creationId xmlns="" xmlns:a16="http://schemas.microsoft.com/office/drawing/2014/main" id="{7AD91C6A-82E5-4878-A451-73EE3411B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85"/>
              <a:ext cx="451" cy="11"/>
            </a:xfrm>
            <a:prstGeom prst="rect">
              <a:avLst/>
            </a:prstGeom>
            <a:solidFill>
              <a:srgbClr val="C0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6" name="Rectangle 1307">
              <a:extLst>
                <a:ext uri="{FF2B5EF4-FFF2-40B4-BE49-F238E27FC236}">
                  <a16:creationId xmlns="" xmlns:a16="http://schemas.microsoft.com/office/drawing/2014/main" id="{05799041-DBD4-44CA-B4C4-8AA0F7CA1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696"/>
              <a:ext cx="451" cy="14"/>
            </a:xfrm>
            <a:prstGeom prst="rect">
              <a:avLst/>
            </a:prstGeom>
            <a:solidFill>
              <a:srgbClr val="BFB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7" name="Rectangle 1308">
              <a:extLst>
                <a:ext uri="{FF2B5EF4-FFF2-40B4-BE49-F238E27FC236}">
                  <a16:creationId xmlns="" xmlns:a16="http://schemas.microsoft.com/office/drawing/2014/main" id="{19A8C3D8-6A61-4F71-B1B7-AE8AE1B6A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1710"/>
              <a:ext cx="451" cy="8"/>
            </a:xfrm>
            <a:prstGeom prst="rect">
              <a:avLst/>
            </a:prstGeom>
            <a:solidFill>
              <a:srgbClr val="BEB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8" name="Freeform 1309">
              <a:extLst>
                <a:ext uri="{FF2B5EF4-FFF2-40B4-BE49-F238E27FC236}">
                  <a16:creationId xmlns="" xmlns:a16="http://schemas.microsoft.com/office/drawing/2014/main" id="{92FE0EC6-29FB-4DD1-8624-F3EF4206E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4" y="1502"/>
              <a:ext cx="445" cy="212"/>
            </a:xfrm>
            <a:custGeom>
              <a:avLst/>
              <a:gdLst>
                <a:gd name="T0" fmla="*/ 1443 w 1467"/>
                <a:gd name="T1" fmla="*/ 933 h 933"/>
                <a:gd name="T2" fmla="*/ 1363 w 1467"/>
                <a:gd name="T3" fmla="*/ 933 h 933"/>
                <a:gd name="T4" fmla="*/ 1283 w 1467"/>
                <a:gd name="T5" fmla="*/ 933 h 933"/>
                <a:gd name="T6" fmla="*/ 1203 w 1467"/>
                <a:gd name="T7" fmla="*/ 933 h 933"/>
                <a:gd name="T8" fmla="*/ 1123 w 1467"/>
                <a:gd name="T9" fmla="*/ 933 h 933"/>
                <a:gd name="T10" fmla="*/ 1043 w 1467"/>
                <a:gd name="T11" fmla="*/ 933 h 933"/>
                <a:gd name="T12" fmla="*/ 963 w 1467"/>
                <a:gd name="T13" fmla="*/ 933 h 933"/>
                <a:gd name="T14" fmla="*/ 883 w 1467"/>
                <a:gd name="T15" fmla="*/ 933 h 933"/>
                <a:gd name="T16" fmla="*/ 803 w 1467"/>
                <a:gd name="T17" fmla="*/ 933 h 933"/>
                <a:gd name="T18" fmla="*/ 723 w 1467"/>
                <a:gd name="T19" fmla="*/ 933 h 933"/>
                <a:gd name="T20" fmla="*/ 643 w 1467"/>
                <a:gd name="T21" fmla="*/ 933 h 933"/>
                <a:gd name="T22" fmla="*/ 563 w 1467"/>
                <a:gd name="T23" fmla="*/ 933 h 933"/>
                <a:gd name="T24" fmla="*/ 483 w 1467"/>
                <a:gd name="T25" fmla="*/ 933 h 933"/>
                <a:gd name="T26" fmla="*/ 403 w 1467"/>
                <a:gd name="T27" fmla="*/ 933 h 933"/>
                <a:gd name="T28" fmla="*/ 323 w 1467"/>
                <a:gd name="T29" fmla="*/ 933 h 933"/>
                <a:gd name="T30" fmla="*/ 243 w 1467"/>
                <a:gd name="T31" fmla="*/ 933 h 933"/>
                <a:gd name="T32" fmla="*/ 163 w 1467"/>
                <a:gd name="T33" fmla="*/ 933 h 933"/>
                <a:gd name="T34" fmla="*/ 83 w 1467"/>
                <a:gd name="T35" fmla="*/ 933 h 933"/>
                <a:gd name="T36" fmla="*/ 0 w 1467"/>
                <a:gd name="T37" fmla="*/ 921 h 933"/>
                <a:gd name="T38" fmla="*/ 0 w 1467"/>
                <a:gd name="T39" fmla="*/ 841 h 933"/>
                <a:gd name="T40" fmla="*/ 0 w 1467"/>
                <a:gd name="T41" fmla="*/ 761 h 933"/>
                <a:gd name="T42" fmla="*/ 0 w 1467"/>
                <a:gd name="T43" fmla="*/ 680 h 933"/>
                <a:gd name="T44" fmla="*/ 0 w 1467"/>
                <a:gd name="T45" fmla="*/ 600 h 933"/>
                <a:gd name="T46" fmla="*/ 0 w 1467"/>
                <a:gd name="T47" fmla="*/ 520 h 933"/>
                <a:gd name="T48" fmla="*/ 0 w 1467"/>
                <a:gd name="T49" fmla="*/ 440 h 933"/>
                <a:gd name="T50" fmla="*/ 0 w 1467"/>
                <a:gd name="T51" fmla="*/ 360 h 933"/>
                <a:gd name="T52" fmla="*/ 0 w 1467"/>
                <a:gd name="T53" fmla="*/ 280 h 933"/>
                <a:gd name="T54" fmla="*/ 0 w 1467"/>
                <a:gd name="T55" fmla="*/ 200 h 933"/>
                <a:gd name="T56" fmla="*/ 0 w 1467"/>
                <a:gd name="T57" fmla="*/ 120 h 933"/>
                <a:gd name="T58" fmla="*/ 0 w 1467"/>
                <a:gd name="T59" fmla="*/ 40 h 933"/>
                <a:gd name="T60" fmla="*/ 56 w 1467"/>
                <a:gd name="T61" fmla="*/ 0 h 933"/>
                <a:gd name="T62" fmla="*/ 136 w 1467"/>
                <a:gd name="T63" fmla="*/ 0 h 933"/>
                <a:gd name="T64" fmla="*/ 216 w 1467"/>
                <a:gd name="T65" fmla="*/ 0 h 933"/>
                <a:gd name="T66" fmla="*/ 296 w 1467"/>
                <a:gd name="T67" fmla="*/ 0 h 933"/>
                <a:gd name="T68" fmla="*/ 376 w 1467"/>
                <a:gd name="T69" fmla="*/ 0 h 933"/>
                <a:gd name="T70" fmla="*/ 456 w 1467"/>
                <a:gd name="T71" fmla="*/ 0 h 933"/>
                <a:gd name="T72" fmla="*/ 536 w 1467"/>
                <a:gd name="T73" fmla="*/ 0 h 933"/>
                <a:gd name="T74" fmla="*/ 616 w 1467"/>
                <a:gd name="T75" fmla="*/ 0 h 933"/>
                <a:gd name="T76" fmla="*/ 696 w 1467"/>
                <a:gd name="T77" fmla="*/ 0 h 933"/>
                <a:gd name="T78" fmla="*/ 776 w 1467"/>
                <a:gd name="T79" fmla="*/ 0 h 933"/>
                <a:gd name="T80" fmla="*/ 856 w 1467"/>
                <a:gd name="T81" fmla="*/ 0 h 933"/>
                <a:gd name="T82" fmla="*/ 936 w 1467"/>
                <a:gd name="T83" fmla="*/ 0 h 933"/>
                <a:gd name="T84" fmla="*/ 1016 w 1467"/>
                <a:gd name="T85" fmla="*/ 0 h 933"/>
                <a:gd name="T86" fmla="*/ 1096 w 1467"/>
                <a:gd name="T87" fmla="*/ 0 h 933"/>
                <a:gd name="T88" fmla="*/ 1176 w 1467"/>
                <a:gd name="T89" fmla="*/ 0 h 933"/>
                <a:gd name="T90" fmla="*/ 1256 w 1467"/>
                <a:gd name="T91" fmla="*/ 0 h 933"/>
                <a:gd name="T92" fmla="*/ 1336 w 1467"/>
                <a:gd name="T93" fmla="*/ 0 h 933"/>
                <a:gd name="T94" fmla="*/ 1416 w 1467"/>
                <a:gd name="T95" fmla="*/ 0 h 933"/>
                <a:gd name="T96" fmla="*/ 1467 w 1467"/>
                <a:gd name="T97" fmla="*/ 45 h 933"/>
                <a:gd name="T98" fmla="*/ 1467 w 1467"/>
                <a:gd name="T99" fmla="*/ 125 h 933"/>
                <a:gd name="T100" fmla="*/ 1467 w 1467"/>
                <a:gd name="T101" fmla="*/ 205 h 933"/>
                <a:gd name="T102" fmla="*/ 1467 w 1467"/>
                <a:gd name="T103" fmla="*/ 285 h 933"/>
                <a:gd name="T104" fmla="*/ 1467 w 1467"/>
                <a:gd name="T105" fmla="*/ 365 h 933"/>
                <a:gd name="T106" fmla="*/ 1467 w 1467"/>
                <a:gd name="T107" fmla="*/ 445 h 933"/>
                <a:gd name="T108" fmla="*/ 1467 w 1467"/>
                <a:gd name="T109" fmla="*/ 525 h 933"/>
                <a:gd name="T110" fmla="*/ 1467 w 1467"/>
                <a:gd name="T111" fmla="*/ 605 h 933"/>
                <a:gd name="T112" fmla="*/ 1467 w 1467"/>
                <a:gd name="T113" fmla="*/ 685 h 933"/>
                <a:gd name="T114" fmla="*/ 1467 w 1467"/>
                <a:gd name="T115" fmla="*/ 765 h 933"/>
                <a:gd name="T116" fmla="*/ 1467 w 1467"/>
                <a:gd name="T117" fmla="*/ 845 h 933"/>
                <a:gd name="T118" fmla="*/ 1467 w 1467"/>
                <a:gd name="T119" fmla="*/ 925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7" h="933">
                  <a:moveTo>
                    <a:pt x="1443" y="933"/>
                  </a:moveTo>
                  <a:lnTo>
                    <a:pt x="1443" y="933"/>
                  </a:lnTo>
                  <a:cubicBezTo>
                    <a:pt x="1439" y="933"/>
                    <a:pt x="1435" y="930"/>
                    <a:pt x="1435" y="925"/>
                  </a:cubicBezTo>
                  <a:cubicBezTo>
                    <a:pt x="1435" y="921"/>
                    <a:pt x="1439" y="917"/>
                    <a:pt x="1443" y="917"/>
                  </a:cubicBezTo>
                  <a:lnTo>
                    <a:pt x="1443" y="917"/>
                  </a:lnTo>
                  <a:cubicBezTo>
                    <a:pt x="1448" y="917"/>
                    <a:pt x="1451" y="921"/>
                    <a:pt x="1451" y="925"/>
                  </a:cubicBezTo>
                  <a:cubicBezTo>
                    <a:pt x="1451" y="930"/>
                    <a:pt x="1448" y="933"/>
                    <a:pt x="1443" y="933"/>
                  </a:cubicBezTo>
                  <a:close/>
                  <a:moveTo>
                    <a:pt x="1363" y="933"/>
                  </a:moveTo>
                  <a:lnTo>
                    <a:pt x="1363" y="933"/>
                  </a:lnTo>
                  <a:cubicBezTo>
                    <a:pt x="1359" y="933"/>
                    <a:pt x="1355" y="930"/>
                    <a:pt x="1355" y="925"/>
                  </a:cubicBezTo>
                  <a:cubicBezTo>
                    <a:pt x="1355" y="921"/>
                    <a:pt x="1359" y="917"/>
                    <a:pt x="1363" y="917"/>
                  </a:cubicBezTo>
                  <a:lnTo>
                    <a:pt x="1363" y="917"/>
                  </a:lnTo>
                  <a:cubicBezTo>
                    <a:pt x="1368" y="917"/>
                    <a:pt x="1371" y="921"/>
                    <a:pt x="1371" y="925"/>
                  </a:cubicBezTo>
                  <a:cubicBezTo>
                    <a:pt x="1371" y="930"/>
                    <a:pt x="1368" y="933"/>
                    <a:pt x="1363" y="933"/>
                  </a:cubicBezTo>
                  <a:close/>
                  <a:moveTo>
                    <a:pt x="1283" y="933"/>
                  </a:moveTo>
                  <a:lnTo>
                    <a:pt x="1283" y="933"/>
                  </a:lnTo>
                  <a:cubicBezTo>
                    <a:pt x="1279" y="933"/>
                    <a:pt x="1275" y="930"/>
                    <a:pt x="1275" y="925"/>
                  </a:cubicBezTo>
                  <a:cubicBezTo>
                    <a:pt x="1275" y="921"/>
                    <a:pt x="1279" y="917"/>
                    <a:pt x="1283" y="917"/>
                  </a:cubicBezTo>
                  <a:lnTo>
                    <a:pt x="1283" y="917"/>
                  </a:lnTo>
                  <a:cubicBezTo>
                    <a:pt x="1288" y="917"/>
                    <a:pt x="1291" y="921"/>
                    <a:pt x="1291" y="925"/>
                  </a:cubicBezTo>
                  <a:cubicBezTo>
                    <a:pt x="1291" y="930"/>
                    <a:pt x="1288" y="933"/>
                    <a:pt x="1283" y="933"/>
                  </a:cubicBezTo>
                  <a:close/>
                  <a:moveTo>
                    <a:pt x="1203" y="933"/>
                  </a:moveTo>
                  <a:lnTo>
                    <a:pt x="1203" y="933"/>
                  </a:lnTo>
                  <a:cubicBezTo>
                    <a:pt x="1199" y="933"/>
                    <a:pt x="1195" y="930"/>
                    <a:pt x="1195" y="925"/>
                  </a:cubicBezTo>
                  <a:cubicBezTo>
                    <a:pt x="1195" y="921"/>
                    <a:pt x="1199" y="917"/>
                    <a:pt x="1203" y="917"/>
                  </a:cubicBezTo>
                  <a:lnTo>
                    <a:pt x="1203" y="917"/>
                  </a:lnTo>
                  <a:cubicBezTo>
                    <a:pt x="1208" y="917"/>
                    <a:pt x="1211" y="921"/>
                    <a:pt x="1211" y="925"/>
                  </a:cubicBezTo>
                  <a:cubicBezTo>
                    <a:pt x="1211" y="930"/>
                    <a:pt x="1208" y="933"/>
                    <a:pt x="1203" y="933"/>
                  </a:cubicBezTo>
                  <a:close/>
                  <a:moveTo>
                    <a:pt x="1123" y="933"/>
                  </a:moveTo>
                  <a:lnTo>
                    <a:pt x="1123" y="933"/>
                  </a:lnTo>
                  <a:cubicBezTo>
                    <a:pt x="1119" y="933"/>
                    <a:pt x="1115" y="930"/>
                    <a:pt x="1115" y="925"/>
                  </a:cubicBezTo>
                  <a:cubicBezTo>
                    <a:pt x="1115" y="921"/>
                    <a:pt x="1119" y="917"/>
                    <a:pt x="1123" y="917"/>
                  </a:cubicBezTo>
                  <a:lnTo>
                    <a:pt x="1123" y="917"/>
                  </a:lnTo>
                  <a:cubicBezTo>
                    <a:pt x="1128" y="917"/>
                    <a:pt x="1131" y="921"/>
                    <a:pt x="1131" y="925"/>
                  </a:cubicBezTo>
                  <a:cubicBezTo>
                    <a:pt x="1131" y="930"/>
                    <a:pt x="1128" y="933"/>
                    <a:pt x="1123" y="933"/>
                  </a:cubicBezTo>
                  <a:close/>
                  <a:moveTo>
                    <a:pt x="1043" y="933"/>
                  </a:moveTo>
                  <a:lnTo>
                    <a:pt x="1043" y="933"/>
                  </a:lnTo>
                  <a:cubicBezTo>
                    <a:pt x="1039" y="933"/>
                    <a:pt x="1035" y="930"/>
                    <a:pt x="1035" y="925"/>
                  </a:cubicBezTo>
                  <a:cubicBezTo>
                    <a:pt x="1035" y="921"/>
                    <a:pt x="1039" y="917"/>
                    <a:pt x="1043" y="917"/>
                  </a:cubicBezTo>
                  <a:lnTo>
                    <a:pt x="1043" y="917"/>
                  </a:lnTo>
                  <a:cubicBezTo>
                    <a:pt x="1048" y="917"/>
                    <a:pt x="1051" y="921"/>
                    <a:pt x="1051" y="925"/>
                  </a:cubicBezTo>
                  <a:cubicBezTo>
                    <a:pt x="1051" y="930"/>
                    <a:pt x="1048" y="933"/>
                    <a:pt x="1043" y="933"/>
                  </a:cubicBezTo>
                  <a:close/>
                  <a:moveTo>
                    <a:pt x="963" y="933"/>
                  </a:moveTo>
                  <a:lnTo>
                    <a:pt x="963" y="933"/>
                  </a:lnTo>
                  <a:cubicBezTo>
                    <a:pt x="959" y="933"/>
                    <a:pt x="955" y="930"/>
                    <a:pt x="955" y="925"/>
                  </a:cubicBezTo>
                  <a:cubicBezTo>
                    <a:pt x="955" y="921"/>
                    <a:pt x="959" y="917"/>
                    <a:pt x="963" y="917"/>
                  </a:cubicBezTo>
                  <a:lnTo>
                    <a:pt x="963" y="917"/>
                  </a:lnTo>
                  <a:cubicBezTo>
                    <a:pt x="968" y="917"/>
                    <a:pt x="971" y="921"/>
                    <a:pt x="971" y="925"/>
                  </a:cubicBezTo>
                  <a:cubicBezTo>
                    <a:pt x="971" y="930"/>
                    <a:pt x="968" y="933"/>
                    <a:pt x="963" y="933"/>
                  </a:cubicBezTo>
                  <a:close/>
                  <a:moveTo>
                    <a:pt x="883" y="933"/>
                  </a:moveTo>
                  <a:lnTo>
                    <a:pt x="883" y="933"/>
                  </a:lnTo>
                  <a:cubicBezTo>
                    <a:pt x="879" y="933"/>
                    <a:pt x="875" y="930"/>
                    <a:pt x="875" y="925"/>
                  </a:cubicBezTo>
                  <a:cubicBezTo>
                    <a:pt x="875" y="921"/>
                    <a:pt x="879" y="917"/>
                    <a:pt x="883" y="917"/>
                  </a:cubicBezTo>
                  <a:lnTo>
                    <a:pt x="883" y="917"/>
                  </a:lnTo>
                  <a:cubicBezTo>
                    <a:pt x="888" y="917"/>
                    <a:pt x="891" y="921"/>
                    <a:pt x="891" y="925"/>
                  </a:cubicBezTo>
                  <a:cubicBezTo>
                    <a:pt x="891" y="930"/>
                    <a:pt x="888" y="933"/>
                    <a:pt x="883" y="933"/>
                  </a:cubicBezTo>
                  <a:close/>
                  <a:moveTo>
                    <a:pt x="803" y="933"/>
                  </a:moveTo>
                  <a:lnTo>
                    <a:pt x="803" y="933"/>
                  </a:lnTo>
                  <a:cubicBezTo>
                    <a:pt x="799" y="933"/>
                    <a:pt x="795" y="930"/>
                    <a:pt x="795" y="925"/>
                  </a:cubicBezTo>
                  <a:cubicBezTo>
                    <a:pt x="795" y="921"/>
                    <a:pt x="799" y="917"/>
                    <a:pt x="803" y="917"/>
                  </a:cubicBezTo>
                  <a:lnTo>
                    <a:pt x="803" y="917"/>
                  </a:lnTo>
                  <a:cubicBezTo>
                    <a:pt x="808" y="917"/>
                    <a:pt x="811" y="921"/>
                    <a:pt x="811" y="925"/>
                  </a:cubicBezTo>
                  <a:cubicBezTo>
                    <a:pt x="811" y="930"/>
                    <a:pt x="808" y="933"/>
                    <a:pt x="803" y="933"/>
                  </a:cubicBezTo>
                  <a:close/>
                  <a:moveTo>
                    <a:pt x="723" y="933"/>
                  </a:moveTo>
                  <a:lnTo>
                    <a:pt x="723" y="933"/>
                  </a:lnTo>
                  <a:cubicBezTo>
                    <a:pt x="719" y="933"/>
                    <a:pt x="715" y="930"/>
                    <a:pt x="715" y="925"/>
                  </a:cubicBezTo>
                  <a:cubicBezTo>
                    <a:pt x="715" y="921"/>
                    <a:pt x="719" y="917"/>
                    <a:pt x="723" y="917"/>
                  </a:cubicBezTo>
                  <a:lnTo>
                    <a:pt x="723" y="917"/>
                  </a:lnTo>
                  <a:cubicBezTo>
                    <a:pt x="728" y="917"/>
                    <a:pt x="731" y="921"/>
                    <a:pt x="731" y="925"/>
                  </a:cubicBezTo>
                  <a:cubicBezTo>
                    <a:pt x="731" y="930"/>
                    <a:pt x="728" y="933"/>
                    <a:pt x="723" y="933"/>
                  </a:cubicBezTo>
                  <a:close/>
                  <a:moveTo>
                    <a:pt x="643" y="933"/>
                  </a:moveTo>
                  <a:lnTo>
                    <a:pt x="643" y="933"/>
                  </a:lnTo>
                  <a:cubicBezTo>
                    <a:pt x="639" y="933"/>
                    <a:pt x="635" y="930"/>
                    <a:pt x="635" y="925"/>
                  </a:cubicBezTo>
                  <a:cubicBezTo>
                    <a:pt x="635" y="921"/>
                    <a:pt x="639" y="917"/>
                    <a:pt x="643" y="917"/>
                  </a:cubicBezTo>
                  <a:lnTo>
                    <a:pt x="643" y="917"/>
                  </a:lnTo>
                  <a:cubicBezTo>
                    <a:pt x="648" y="917"/>
                    <a:pt x="651" y="921"/>
                    <a:pt x="651" y="925"/>
                  </a:cubicBezTo>
                  <a:cubicBezTo>
                    <a:pt x="651" y="930"/>
                    <a:pt x="648" y="933"/>
                    <a:pt x="643" y="933"/>
                  </a:cubicBezTo>
                  <a:close/>
                  <a:moveTo>
                    <a:pt x="563" y="933"/>
                  </a:moveTo>
                  <a:lnTo>
                    <a:pt x="563" y="933"/>
                  </a:lnTo>
                  <a:cubicBezTo>
                    <a:pt x="559" y="933"/>
                    <a:pt x="555" y="930"/>
                    <a:pt x="555" y="925"/>
                  </a:cubicBezTo>
                  <a:cubicBezTo>
                    <a:pt x="555" y="921"/>
                    <a:pt x="559" y="917"/>
                    <a:pt x="563" y="917"/>
                  </a:cubicBezTo>
                  <a:lnTo>
                    <a:pt x="563" y="917"/>
                  </a:lnTo>
                  <a:cubicBezTo>
                    <a:pt x="568" y="917"/>
                    <a:pt x="571" y="921"/>
                    <a:pt x="571" y="925"/>
                  </a:cubicBezTo>
                  <a:cubicBezTo>
                    <a:pt x="571" y="930"/>
                    <a:pt x="568" y="933"/>
                    <a:pt x="563" y="933"/>
                  </a:cubicBezTo>
                  <a:close/>
                  <a:moveTo>
                    <a:pt x="483" y="933"/>
                  </a:moveTo>
                  <a:lnTo>
                    <a:pt x="483" y="933"/>
                  </a:lnTo>
                  <a:cubicBezTo>
                    <a:pt x="479" y="933"/>
                    <a:pt x="475" y="930"/>
                    <a:pt x="475" y="925"/>
                  </a:cubicBezTo>
                  <a:cubicBezTo>
                    <a:pt x="475" y="921"/>
                    <a:pt x="479" y="917"/>
                    <a:pt x="483" y="917"/>
                  </a:cubicBezTo>
                  <a:lnTo>
                    <a:pt x="483" y="917"/>
                  </a:lnTo>
                  <a:cubicBezTo>
                    <a:pt x="488" y="917"/>
                    <a:pt x="491" y="921"/>
                    <a:pt x="491" y="925"/>
                  </a:cubicBezTo>
                  <a:cubicBezTo>
                    <a:pt x="491" y="930"/>
                    <a:pt x="488" y="933"/>
                    <a:pt x="483" y="933"/>
                  </a:cubicBezTo>
                  <a:close/>
                  <a:moveTo>
                    <a:pt x="403" y="933"/>
                  </a:moveTo>
                  <a:lnTo>
                    <a:pt x="403" y="933"/>
                  </a:lnTo>
                  <a:cubicBezTo>
                    <a:pt x="399" y="933"/>
                    <a:pt x="395" y="930"/>
                    <a:pt x="395" y="925"/>
                  </a:cubicBezTo>
                  <a:cubicBezTo>
                    <a:pt x="395" y="921"/>
                    <a:pt x="399" y="917"/>
                    <a:pt x="403" y="917"/>
                  </a:cubicBezTo>
                  <a:lnTo>
                    <a:pt x="403" y="917"/>
                  </a:lnTo>
                  <a:cubicBezTo>
                    <a:pt x="408" y="917"/>
                    <a:pt x="411" y="921"/>
                    <a:pt x="411" y="925"/>
                  </a:cubicBezTo>
                  <a:cubicBezTo>
                    <a:pt x="411" y="930"/>
                    <a:pt x="408" y="933"/>
                    <a:pt x="403" y="933"/>
                  </a:cubicBezTo>
                  <a:close/>
                  <a:moveTo>
                    <a:pt x="323" y="933"/>
                  </a:moveTo>
                  <a:lnTo>
                    <a:pt x="323" y="933"/>
                  </a:lnTo>
                  <a:cubicBezTo>
                    <a:pt x="319" y="933"/>
                    <a:pt x="315" y="930"/>
                    <a:pt x="315" y="925"/>
                  </a:cubicBezTo>
                  <a:cubicBezTo>
                    <a:pt x="315" y="921"/>
                    <a:pt x="319" y="917"/>
                    <a:pt x="323" y="917"/>
                  </a:cubicBezTo>
                  <a:lnTo>
                    <a:pt x="323" y="917"/>
                  </a:lnTo>
                  <a:cubicBezTo>
                    <a:pt x="328" y="917"/>
                    <a:pt x="331" y="921"/>
                    <a:pt x="331" y="925"/>
                  </a:cubicBezTo>
                  <a:cubicBezTo>
                    <a:pt x="331" y="930"/>
                    <a:pt x="328" y="933"/>
                    <a:pt x="323" y="933"/>
                  </a:cubicBezTo>
                  <a:close/>
                  <a:moveTo>
                    <a:pt x="243" y="933"/>
                  </a:moveTo>
                  <a:lnTo>
                    <a:pt x="243" y="933"/>
                  </a:lnTo>
                  <a:cubicBezTo>
                    <a:pt x="239" y="933"/>
                    <a:pt x="235" y="930"/>
                    <a:pt x="235" y="925"/>
                  </a:cubicBezTo>
                  <a:cubicBezTo>
                    <a:pt x="235" y="921"/>
                    <a:pt x="239" y="917"/>
                    <a:pt x="243" y="917"/>
                  </a:cubicBezTo>
                  <a:lnTo>
                    <a:pt x="243" y="917"/>
                  </a:lnTo>
                  <a:cubicBezTo>
                    <a:pt x="248" y="917"/>
                    <a:pt x="251" y="921"/>
                    <a:pt x="251" y="925"/>
                  </a:cubicBezTo>
                  <a:cubicBezTo>
                    <a:pt x="251" y="930"/>
                    <a:pt x="248" y="933"/>
                    <a:pt x="243" y="933"/>
                  </a:cubicBezTo>
                  <a:close/>
                  <a:moveTo>
                    <a:pt x="163" y="933"/>
                  </a:moveTo>
                  <a:lnTo>
                    <a:pt x="163" y="933"/>
                  </a:lnTo>
                  <a:cubicBezTo>
                    <a:pt x="159" y="933"/>
                    <a:pt x="155" y="930"/>
                    <a:pt x="155" y="925"/>
                  </a:cubicBezTo>
                  <a:cubicBezTo>
                    <a:pt x="155" y="921"/>
                    <a:pt x="159" y="917"/>
                    <a:pt x="163" y="917"/>
                  </a:cubicBezTo>
                  <a:lnTo>
                    <a:pt x="163" y="917"/>
                  </a:lnTo>
                  <a:cubicBezTo>
                    <a:pt x="168" y="917"/>
                    <a:pt x="171" y="921"/>
                    <a:pt x="171" y="925"/>
                  </a:cubicBezTo>
                  <a:cubicBezTo>
                    <a:pt x="171" y="930"/>
                    <a:pt x="168" y="933"/>
                    <a:pt x="163" y="933"/>
                  </a:cubicBezTo>
                  <a:close/>
                  <a:moveTo>
                    <a:pt x="83" y="933"/>
                  </a:moveTo>
                  <a:lnTo>
                    <a:pt x="83" y="933"/>
                  </a:lnTo>
                  <a:cubicBezTo>
                    <a:pt x="79" y="933"/>
                    <a:pt x="75" y="930"/>
                    <a:pt x="75" y="925"/>
                  </a:cubicBezTo>
                  <a:cubicBezTo>
                    <a:pt x="75" y="921"/>
                    <a:pt x="79" y="917"/>
                    <a:pt x="83" y="917"/>
                  </a:cubicBezTo>
                  <a:lnTo>
                    <a:pt x="83" y="917"/>
                  </a:lnTo>
                  <a:cubicBezTo>
                    <a:pt x="88" y="917"/>
                    <a:pt x="91" y="921"/>
                    <a:pt x="91" y="925"/>
                  </a:cubicBezTo>
                  <a:cubicBezTo>
                    <a:pt x="91" y="930"/>
                    <a:pt x="88" y="933"/>
                    <a:pt x="83" y="933"/>
                  </a:cubicBezTo>
                  <a:close/>
                  <a:moveTo>
                    <a:pt x="0" y="921"/>
                  </a:moveTo>
                  <a:lnTo>
                    <a:pt x="0" y="921"/>
                  </a:lnTo>
                  <a:cubicBezTo>
                    <a:pt x="0" y="916"/>
                    <a:pt x="4" y="913"/>
                    <a:pt x="8" y="913"/>
                  </a:cubicBezTo>
                  <a:cubicBezTo>
                    <a:pt x="12" y="913"/>
                    <a:pt x="16" y="916"/>
                    <a:pt x="16" y="921"/>
                  </a:cubicBezTo>
                  <a:lnTo>
                    <a:pt x="16" y="921"/>
                  </a:lnTo>
                  <a:cubicBezTo>
                    <a:pt x="16" y="925"/>
                    <a:pt x="12" y="929"/>
                    <a:pt x="8" y="929"/>
                  </a:cubicBezTo>
                  <a:cubicBezTo>
                    <a:pt x="4" y="929"/>
                    <a:pt x="0" y="925"/>
                    <a:pt x="0" y="921"/>
                  </a:cubicBezTo>
                  <a:close/>
                  <a:moveTo>
                    <a:pt x="0" y="841"/>
                  </a:moveTo>
                  <a:lnTo>
                    <a:pt x="0" y="841"/>
                  </a:lnTo>
                  <a:cubicBezTo>
                    <a:pt x="0" y="836"/>
                    <a:pt x="4" y="833"/>
                    <a:pt x="8" y="833"/>
                  </a:cubicBezTo>
                  <a:cubicBezTo>
                    <a:pt x="12" y="833"/>
                    <a:pt x="16" y="836"/>
                    <a:pt x="16" y="841"/>
                  </a:cubicBezTo>
                  <a:lnTo>
                    <a:pt x="16" y="841"/>
                  </a:lnTo>
                  <a:cubicBezTo>
                    <a:pt x="16" y="845"/>
                    <a:pt x="12" y="849"/>
                    <a:pt x="8" y="849"/>
                  </a:cubicBezTo>
                  <a:cubicBezTo>
                    <a:pt x="4" y="849"/>
                    <a:pt x="0" y="845"/>
                    <a:pt x="0" y="841"/>
                  </a:cubicBezTo>
                  <a:close/>
                  <a:moveTo>
                    <a:pt x="0" y="761"/>
                  </a:moveTo>
                  <a:lnTo>
                    <a:pt x="0" y="760"/>
                  </a:lnTo>
                  <a:cubicBezTo>
                    <a:pt x="0" y="756"/>
                    <a:pt x="4" y="752"/>
                    <a:pt x="8" y="752"/>
                  </a:cubicBezTo>
                  <a:cubicBezTo>
                    <a:pt x="12" y="752"/>
                    <a:pt x="16" y="756"/>
                    <a:pt x="16" y="760"/>
                  </a:cubicBezTo>
                  <a:lnTo>
                    <a:pt x="16" y="761"/>
                  </a:lnTo>
                  <a:cubicBezTo>
                    <a:pt x="16" y="765"/>
                    <a:pt x="12" y="769"/>
                    <a:pt x="8" y="769"/>
                  </a:cubicBezTo>
                  <a:cubicBezTo>
                    <a:pt x="4" y="769"/>
                    <a:pt x="0" y="765"/>
                    <a:pt x="0" y="761"/>
                  </a:cubicBezTo>
                  <a:close/>
                  <a:moveTo>
                    <a:pt x="0" y="680"/>
                  </a:moveTo>
                  <a:lnTo>
                    <a:pt x="0" y="680"/>
                  </a:lnTo>
                  <a:cubicBezTo>
                    <a:pt x="0" y="676"/>
                    <a:pt x="4" y="672"/>
                    <a:pt x="8" y="672"/>
                  </a:cubicBezTo>
                  <a:cubicBezTo>
                    <a:pt x="12" y="672"/>
                    <a:pt x="16" y="676"/>
                    <a:pt x="16" y="680"/>
                  </a:cubicBezTo>
                  <a:lnTo>
                    <a:pt x="16" y="680"/>
                  </a:lnTo>
                  <a:cubicBezTo>
                    <a:pt x="16" y="685"/>
                    <a:pt x="12" y="688"/>
                    <a:pt x="8" y="688"/>
                  </a:cubicBezTo>
                  <a:cubicBezTo>
                    <a:pt x="4" y="688"/>
                    <a:pt x="0" y="685"/>
                    <a:pt x="0" y="680"/>
                  </a:cubicBezTo>
                  <a:close/>
                  <a:moveTo>
                    <a:pt x="0" y="600"/>
                  </a:moveTo>
                  <a:lnTo>
                    <a:pt x="0" y="600"/>
                  </a:lnTo>
                  <a:cubicBezTo>
                    <a:pt x="0" y="596"/>
                    <a:pt x="4" y="592"/>
                    <a:pt x="8" y="592"/>
                  </a:cubicBezTo>
                  <a:cubicBezTo>
                    <a:pt x="12" y="592"/>
                    <a:pt x="16" y="596"/>
                    <a:pt x="16" y="600"/>
                  </a:cubicBezTo>
                  <a:lnTo>
                    <a:pt x="16" y="600"/>
                  </a:lnTo>
                  <a:cubicBezTo>
                    <a:pt x="16" y="605"/>
                    <a:pt x="12" y="608"/>
                    <a:pt x="8" y="608"/>
                  </a:cubicBezTo>
                  <a:cubicBezTo>
                    <a:pt x="4" y="608"/>
                    <a:pt x="0" y="605"/>
                    <a:pt x="0" y="600"/>
                  </a:cubicBezTo>
                  <a:close/>
                  <a:moveTo>
                    <a:pt x="0" y="520"/>
                  </a:moveTo>
                  <a:lnTo>
                    <a:pt x="0" y="520"/>
                  </a:lnTo>
                  <a:cubicBezTo>
                    <a:pt x="0" y="516"/>
                    <a:pt x="4" y="512"/>
                    <a:pt x="8" y="512"/>
                  </a:cubicBezTo>
                  <a:cubicBezTo>
                    <a:pt x="12" y="512"/>
                    <a:pt x="16" y="516"/>
                    <a:pt x="16" y="520"/>
                  </a:cubicBezTo>
                  <a:lnTo>
                    <a:pt x="16" y="520"/>
                  </a:lnTo>
                  <a:cubicBezTo>
                    <a:pt x="16" y="525"/>
                    <a:pt x="12" y="528"/>
                    <a:pt x="8" y="528"/>
                  </a:cubicBezTo>
                  <a:cubicBezTo>
                    <a:pt x="4" y="528"/>
                    <a:pt x="0" y="525"/>
                    <a:pt x="0" y="520"/>
                  </a:cubicBezTo>
                  <a:close/>
                  <a:moveTo>
                    <a:pt x="0" y="440"/>
                  </a:moveTo>
                  <a:lnTo>
                    <a:pt x="0" y="440"/>
                  </a:lnTo>
                  <a:cubicBezTo>
                    <a:pt x="0" y="436"/>
                    <a:pt x="4" y="432"/>
                    <a:pt x="8" y="432"/>
                  </a:cubicBezTo>
                  <a:cubicBezTo>
                    <a:pt x="12" y="432"/>
                    <a:pt x="16" y="436"/>
                    <a:pt x="16" y="440"/>
                  </a:cubicBezTo>
                  <a:lnTo>
                    <a:pt x="16" y="440"/>
                  </a:lnTo>
                  <a:cubicBezTo>
                    <a:pt x="16" y="445"/>
                    <a:pt x="12" y="448"/>
                    <a:pt x="8" y="448"/>
                  </a:cubicBezTo>
                  <a:cubicBezTo>
                    <a:pt x="4" y="448"/>
                    <a:pt x="0" y="445"/>
                    <a:pt x="0" y="440"/>
                  </a:cubicBezTo>
                  <a:close/>
                  <a:moveTo>
                    <a:pt x="0" y="360"/>
                  </a:moveTo>
                  <a:lnTo>
                    <a:pt x="0" y="360"/>
                  </a:lnTo>
                  <a:cubicBezTo>
                    <a:pt x="0" y="356"/>
                    <a:pt x="4" y="352"/>
                    <a:pt x="8" y="352"/>
                  </a:cubicBezTo>
                  <a:cubicBezTo>
                    <a:pt x="12" y="352"/>
                    <a:pt x="16" y="356"/>
                    <a:pt x="16" y="360"/>
                  </a:cubicBezTo>
                  <a:lnTo>
                    <a:pt x="16" y="360"/>
                  </a:lnTo>
                  <a:cubicBezTo>
                    <a:pt x="16" y="365"/>
                    <a:pt x="12" y="368"/>
                    <a:pt x="8" y="368"/>
                  </a:cubicBezTo>
                  <a:cubicBezTo>
                    <a:pt x="4" y="368"/>
                    <a:pt x="0" y="365"/>
                    <a:pt x="0" y="360"/>
                  </a:cubicBezTo>
                  <a:close/>
                  <a:moveTo>
                    <a:pt x="0" y="280"/>
                  </a:moveTo>
                  <a:lnTo>
                    <a:pt x="0" y="280"/>
                  </a:lnTo>
                  <a:cubicBezTo>
                    <a:pt x="0" y="276"/>
                    <a:pt x="4" y="272"/>
                    <a:pt x="8" y="272"/>
                  </a:cubicBezTo>
                  <a:cubicBezTo>
                    <a:pt x="12" y="272"/>
                    <a:pt x="16" y="276"/>
                    <a:pt x="16" y="280"/>
                  </a:cubicBezTo>
                  <a:lnTo>
                    <a:pt x="16" y="280"/>
                  </a:lnTo>
                  <a:cubicBezTo>
                    <a:pt x="16" y="285"/>
                    <a:pt x="12" y="288"/>
                    <a:pt x="8" y="288"/>
                  </a:cubicBezTo>
                  <a:cubicBezTo>
                    <a:pt x="4" y="288"/>
                    <a:pt x="0" y="285"/>
                    <a:pt x="0" y="280"/>
                  </a:cubicBezTo>
                  <a:close/>
                  <a:moveTo>
                    <a:pt x="0" y="200"/>
                  </a:moveTo>
                  <a:lnTo>
                    <a:pt x="0" y="200"/>
                  </a:lnTo>
                  <a:cubicBezTo>
                    <a:pt x="0" y="196"/>
                    <a:pt x="4" y="192"/>
                    <a:pt x="8" y="192"/>
                  </a:cubicBezTo>
                  <a:cubicBezTo>
                    <a:pt x="12" y="192"/>
                    <a:pt x="16" y="196"/>
                    <a:pt x="16" y="200"/>
                  </a:cubicBezTo>
                  <a:lnTo>
                    <a:pt x="16" y="200"/>
                  </a:lnTo>
                  <a:cubicBezTo>
                    <a:pt x="16" y="205"/>
                    <a:pt x="12" y="208"/>
                    <a:pt x="8" y="208"/>
                  </a:cubicBezTo>
                  <a:cubicBezTo>
                    <a:pt x="4" y="208"/>
                    <a:pt x="0" y="205"/>
                    <a:pt x="0" y="200"/>
                  </a:cubicBezTo>
                  <a:close/>
                  <a:moveTo>
                    <a:pt x="0" y="120"/>
                  </a:moveTo>
                  <a:lnTo>
                    <a:pt x="0" y="120"/>
                  </a:lnTo>
                  <a:cubicBezTo>
                    <a:pt x="0" y="116"/>
                    <a:pt x="4" y="112"/>
                    <a:pt x="8" y="112"/>
                  </a:cubicBezTo>
                  <a:cubicBezTo>
                    <a:pt x="12" y="112"/>
                    <a:pt x="16" y="116"/>
                    <a:pt x="16" y="120"/>
                  </a:cubicBezTo>
                  <a:lnTo>
                    <a:pt x="16" y="120"/>
                  </a:lnTo>
                  <a:cubicBezTo>
                    <a:pt x="16" y="125"/>
                    <a:pt x="12" y="128"/>
                    <a:pt x="8" y="128"/>
                  </a:cubicBezTo>
                  <a:cubicBezTo>
                    <a:pt x="4" y="128"/>
                    <a:pt x="0" y="125"/>
                    <a:pt x="0" y="120"/>
                  </a:cubicBezTo>
                  <a:close/>
                  <a:moveTo>
                    <a:pt x="0" y="40"/>
                  </a:moveTo>
                  <a:lnTo>
                    <a:pt x="0" y="40"/>
                  </a:lnTo>
                  <a:cubicBezTo>
                    <a:pt x="0" y="36"/>
                    <a:pt x="4" y="32"/>
                    <a:pt x="8" y="32"/>
                  </a:cubicBezTo>
                  <a:cubicBezTo>
                    <a:pt x="12" y="32"/>
                    <a:pt x="16" y="36"/>
                    <a:pt x="16" y="40"/>
                  </a:cubicBezTo>
                  <a:lnTo>
                    <a:pt x="16" y="40"/>
                  </a:lnTo>
                  <a:cubicBezTo>
                    <a:pt x="16" y="45"/>
                    <a:pt x="12" y="48"/>
                    <a:pt x="8" y="48"/>
                  </a:cubicBezTo>
                  <a:cubicBezTo>
                    <a:pt x="4" y="48"/>
                    <a:pt x="0" y="45"/>
                    <a:pt x="0" y="40"/>
                  </a:cubicBezTo>
                  <a:close/>
                  <a:moveTo>
                    <a:pt x="56" y="0"/>
                  </a:moveTo>
                  <a:lnTo>
                    <a:pt x="56" y="0"/>
                  </a:lnTo>
                  <a:cubicBezTo>
                    <a:pt x="60" y="0"/>
                    <a:pt x="64" y="4"/>
                    <a:pt x="64" y="8"/>
                  </a:cubicBezTo>
                  <a:cubicBezTo>
                    <a:pt x="64" y="13"/>
                    <a:pt x="60" y="16"/>
                    <a:pt x="56" y="16"/>
                  </a:cubicBezTo>
                  <a:lnTo>
                    <a:pt x="56" y="16"/>
                  </a:lnTo>
                  <a:cubicBezTo>
                    <a:pt x="52" y="16"/>
                    <a:pt x="48" y="13"/>
                    <a:pt x="48" y="8"/>
                  </a:cubicBezTo>
                  <a:cubicBezTo>
                    <a:pt x="48" y="4"/>
                    <a:pt x="52" y="0"/>
                    <a:pt x="56" y="0"/>
                  </a:cubicBezTo>
                  <a:close/>
                  <a:moveTo>
                    <a:pt x="136" y="0"/>
                  </a:moveTo>
                  <a:lnTo>
                    <a:pt x="136" y="0"/>
                  </a:lnTo>
                  <a:cubicBezTo>
                    <a:pt x="140" y="0"/>
                    <a:pt x="144" y="4"/>
                    <a:pt x="144" y="8"/>
                  </a:cubicBezTo>
                  <a:cubicBezTo>
                    <a:pt x="144" y="13"/>
                    <a:pt x="140" y="16"/>
                    <a:pt x="136" y="16"/>
                  </a:cubicBezTo>
                  <a:lnTo>
                    <a:pt x="136" y="16"/>
                  </a:lnTo>
                  <a:cubicBezTo>
                    <a:pt x="132" y="16"/>
                    <a:pt x="128" y="13"/>
                    <a:pt x="128" y="8"/>
                  </a:cubicBezTo>
                  <a:cubicBezTo>
                    <a:pt x="128" y="4"/>
                    <a:pt x="132" y="0"/>
                    <a:pt x="136" y="0"/>
                  </a:cubicBezTo>
                  <a:close/>
                  <a:moveTo>
                    <a:pt x="216" y="0"/>
                  </a:moveTo>
                  <a:lnTo>
                    <a:pt x="216" y="0"/>
                  </a:lnTo>
                  <a:cubicBezTo>
                    <a:pt x="220" y="0"/>
                    <a:pt x="224" y="4"/>
                    <a:pt x="224" y="8"/>
                  </a:cubicBezTo>
                  <a:cubicBezTo>
                    <a:pt x="224" y="13"/>
                    <a:pt x="220" y="16"/>
                    <a:pt x="216" y="16"/>
                  </a:cubicBezTo>
                  <a:lnTo>
                    <a:pt x="216" y="16"/>
                  </a:lnTo>
                  <a:cubicBezTo>
                    <a:pt x="212" y="16"/>
                    <a:pt x="208" y="13"/>
                    <a:pt x="208" y="8"/>
                  </a:cubicBezTo>
                  <a:cubicBezTo>
                    <a:pt x="208" y="4"/>
                    <a:pt x="212" y="0"/>
                    <a:pt x="216" y="0"/>
                  </a:cubicBezTo>
                  <a:close/>
                  <a:moveTo>
                    <a:pt x="296" y="0"/>
                  </a:moveTo>
                  <a:lnTo>
                    <a:pt x="296" y="0"/>
                  </a:lnTo>
                  <a:cubicBezTo>
                    <a:pt x="300" y="0"/>
                    <a:pt x="304" y="4"/>
                    <a:pt x="304" y="8"/>
                  </a:cubicBezTo>
                  <a:cubicBezTo>
                    <a:pt x="304" y="13"/>
                    <a:pt x="300" y="16"/>
                    <a:pt x="296" y="16"/>
                  </a:cubicBezTo>
                  <a:lnTo>
                    <a:pt x="296" y="16"/>
                  </a:lnTo>
                  <a:cubicBezTo>
                    <a:pt x="292" y="16"/>
                    <a:pt x="288" y="13"/>
                    <a:pt x="288" y="8"/>
                  </a:cubicBezTo>
                  <a:cubicBezTo>
                    <a:pt x="288" y="4"/>
                    <a:pt x="292" y="0"/>
                    <a:pt x="296" y="0"/>
                  </a:cubicBezTo>
                  <a:close/>
                  <a:moveTo>
                    <a:pt x="376" y="0"/>
                  </a:moveTo>
                  <a:lnTo>
                    <a:pt x="376" y="0"/>
                  </a:lnTo>
                  <a:cubicBezTo>
                    <a:pt x="380" y="0"/>
                    <a:pt x="384" y="4"/>
                    <a:pt x="384" y="8"/>
                  </a:cubicBezTo>
                  <a:cubicBezTo>
                    <a:pt x="384" y="13"/>
                    <a:pt x="380" y="16"/>
                    <a:pt x="376" y="16"/>
                  </a:cubicBezTo>
                  <a:lnTo>
                    <a:pt x="376" y="16"/>
                  </a:lnTo>
                  <a:cubicBezTo>
                    <a:pt x="372" y="16"/>
                    <a:pt x="368" y="13"/>
                    <a:pt x="368" y="8"/>
                  </a:cubicBezTo>
                  <a:cubicBezTo>
                    <a:pt x="368" y="4"/>
                    <a:pt x="372" y="0"/>
                    <a:pt x="376" y="0"/>
                  </a:cubicBezTo>
                  <a:close/>
                  <a:moveTo>
                    <a:pt x="456" y="0"/>
                  </a:moveTo>
                  <a:lnTo>
                    <a:pt x="456" y="0"/>
                  </a:lnTo>
                  <a:cubicBezTo>
                    <a:pt x="461" y="0"/>
                    <a:pt x="464" y="4"/>
                    <a:pt x="464" y="8"/>
                  </a:cubicBezTo>
                  <a:cubicBezTo>
                    <a:pt x="464" y="13"/>
                    <a:pt x="461" y="16"/>
                    <a:pt x="456" y="16"/>
                  </a:cubicBezTo>
                  <a:lnTo>
                    <a:pt x="456" y="16"/>
                  </a:lnTo>
                  <a:cubicBezTo>
                    <a:pt x="452" y="16"/>
                    <a:pt x="448" y="13"/>
                    <a:pt x="448" y="8"/>
                  </a:cubicBezTo>
                  <a:cubicBezTo>
                    <a:pt x="448" y="4"/>
                    <a:pt x="452" y="0"/>
                    <a:pt x="456" y="0"/>
                  </a:cubicBezTo>
                  <a:close/>
                  <a:moveTo>
                    <a:pt x="536" y="0"/>
                  </a:moveTo>
                  <a:lnTo>
                    <a:pt x="536" y="0"/>
                  </a:lnTo>
                  <a:cubicBezTo>
                    <a:pt x="541" y="0"/>
                    <a:pt x="544" y="4"/>
                    <a:pt x="544" y="8"/>
                  </a:cubicBezTo>
                  <a:cubicBezTo>
                    <a:pt x="544" y="13"/>
                    <a:pt x="541" y="16"/>
                    <a:pt x="536" y="16"/>
                  </a:cubicBezTo>
                  <a:lnTo>
                    <a:pt x="536" y="16"/>
                  </a:lnTo>
                  <a:cubicBezTo>
                    <a:pt x="532" y="16"/>
                    <a:pt x="528" y="13"/>
                    <a:pt x="528" y="8"/>
                  </a:cubicBezTo>
                  <a:cubicBezTo>
                    <a:pt x="528" y="4"/>
                    <a:pt x="532" y="0"/>
                    <a:pt x="536" y="0"/>
                  </a:cubicBezTo>
                  <a:close/>
                  <a:moveTo>
                    <a:pt x="616" y="0"/>
                  </a:moveTo>
                  <a:lnTo>
                    <a:pt x="616" y="0"/>
                  </a:lnTo>
                  <a:cubicBezTo>
                    <a:pt x="621" y="0"/>
                    <a:pt x="624" y="4"/>
                    <a:pt x="624" y="8"/>
                  </a:cubicBezTo>
                  <a:cubicBezTo>
                    <a:pt x="624" y="13"/>
                    <a:pt x="621" y="16"/>
                    <a:pt x="616" y="16"/>
                  </a:cubicBezTo>
                  <a:lnTo>
                    <a:pt x="616" y="16"/>
                  </a:lnTo>
                  <a:cubicBezTo>
                    <a:pt x="612" y="16"/>
                    <a:pt x="608" y="13"/>
                    <a:pt x="608" y="8"/>
                  </a:cubicBezTo>
                  <a:cubicBezTo>
                    <a:pt x="608" y="4"/>
                    <a:pt x="612" y="0"/>
                    <a:pt x="616" y="0"/>
                  </a:cubicBezTo>
                  <a:close/>
                  <a:moveTo>
                    <a:pt x="696" y="0"/>
                  </a:moveTo>
                  <a:lnTo>
                    <a:pt x="696" y="0"/>
                  </a:lnTo>
                  <a:cubicBezTo>
                    <a:pt x="701" y="0"/>
                    <a:pt x="704" y="4"/>
                    <a:pt x="704" y="8"/>
                  </a:cubicBezTo>
                  <a:cubicBezTo>
                    <a:pt x="704" y="13"/>
                    <a:pt x="701" y="16"/>
                    <a:pt x="696" y="16"/>
                  </a:cubicBezTo>
                  <a:lnTo>
                    <a:pt x="696" y="16"/>
                  </a:lnTo>
                  <a:cubicBezTo>
                    <a:pt x="692" y="16"/>
                    <a:pt x="688" y="13"/>
                    <a:pt x="688" y="8"/>
                  </a:cubicBezTo>
                  <a:cubicBezTo>
                    <a:pt x="688" y="4"/>
                    <a:pt x="692" y="0"/>
                    <a:pt x="696" y="0"/>
                  </a:cubicBezTo>
                  <a:close/>
                  <a:moveTo>
                    <a:pt x="776" y="0"/>
                  </a:moveTo>
                  <a:lnTo>
                    <a:pt x="776" y="0"/>
                  </a:lnTo>
                  <a:cubicBezTo>
                    <a:pt x="781" y="0"/>
                    <a:pt x="784" y="4"/>
                    <a:pt x="784" y="8"/>
                  </a:cubicBezTo>
                  <a:cubicBezTo>
                    <a:pt x="784" y="13"/>
                    <a:pt x="781" y="16"/>
                    <a:pt x="776" y="16"/>
                  </a:cubicBezTo>
                  <a:lnTo>
                    <a:pt x="776" y="16"/>
                  </a:lnTo>
                  <a:cubicBezTo>
                    <a:pt x="772" y="16"/>
                    <a:pt x="768" y="13"/>
                    <a:pt x="768" y="8"/>
                  </a:cubicBezTo>
                  <a:cubicBezTo>
                    <a:pt x="768" y="4"/>
                    <a:pt x="772" y="0"/>
                    <a:pt x="776" y="0"/>
                  </a:cubicBezTo>
                  <a:close/>
                  <a:moveTo>
                    <a:pt x="856" y="0"/>
                  </a:moveTo>
                  <a:lnTo>
                    <a:pt x="856" y="0"/>
                  </a:lnTo>
                  <a:cubicBezTo>
                    <a:pt x="861" y="0"/>
                    <a:pt x="864" y="4"/>
                    <a:pt x="864" y="8"/>
                  </a:cubicBezTo>
                  <a:cubicBezTo>
                    <a:pt x="864" y="13"/>
                    <a:pt x="861" y="16"/>
                    <a:pt x="856" y="16"/>
                  </a:cubicBezTo>
                  <a:lnTo>
                    <a:pt x="856" y="16"/>
                  </a:lnTo>
                  <a:cubicBezTo>
                    <a:pt x="852" y="16"/>
                    <a:pt x="848" y="13"/>
                    <a:pt x="848" y="8"/>
                  </a:cubicBezTo>
                  <a:cubicBezTo>
                    <a:pt x="848" y="4"/>
                    <a:pt x="852" y="0"/>
                    <a:pt x="856" y="0"/>
                  </a:cubicBezTo>
                  <a:close/>
                  <a:moveTo>
                    <a:pt x="936" y="0"/>
                  </a:moveTo>
                  <a:lnTo>
                    <a:pt x="936" y="0"/>
                  </a:lnTo>
                  <a:cubicBezTo>
                    <a:pt x="941" y="0"/>
                    <a:pt x="944" y="4"/>
                    <a:pt x="944" y="8"/>
                  </a:cubicBezTo>
                  <a:cubicBezTo>
                    <a:pt x="944" y="13"/>
                    <a:pt x="941" y="16"/>
                    <a:pt x="936" y="16"/>
                  </a:cubicBezTo>
                  <a:lnTo>
                    <a:pt x="936" y="16"/>
                  </a:lnTo>
                  <a:cubicBezTo>
                    <a:pt x="932" y="16"/>
                    <a:pt x="928" y="13"/>
                    <a:pt x="928" y="8"/>
                  </a:cubicBezTo>
                  <a:cubicBezTo>
                    <a:pt x="928" y="4"/>
                    <a:pt x="932" y="0"/>
                    <a:pt x="936" y="0"/>
                  </a:cubicBezTo>
                  <a:close/>
                  <a:moveTo>
                    <a:pt x="1016" y="0"/>
                  </a:moveTo>
                  <a:lnTo>
                    <a:pt x="1016" y="0"/>
                  </a:lnTo>
                  <a:cubicBezTo>
                    <a:pt x="1021" y="0"/>
                    <a:pt x="1024" y="4"/>
                    <a:pt x="1024" y="8"/>
                  </a:cubicBezTo>
                  <a:cubicBezTo>
                    <a:pt x="1024" y="13"/>
                    <a:pt x="1021" y="16"/>
                    <a:pt x="1016" y="16"/>
                  </a:cubicBezTo>
                  <a:lnTo>
                    <a:pt x="1016" y="16"/>
                  </a:lnTo>
                  <a:cubicBezTo>
                    <a:pt x="1012" y="16"/>
                    <a:pt x="1008" y="13"/>
                    <a:pt x="1008" y="8"/>
                  </a:cubicBezTo>
                  <a:cubicBezTo>
                    <a:pt x="1008" y="4"/>
                    <a:pt x="1012" y="0"/>
                    <a:pt x="1016" y="0"/>
                  </a:cubicBezTo>
                  <a:close/>
                  <a:moveTo>
                    <a:pt x="1096" y="0"/>
                  </a:moveTo>
                  <a:lnTo>
                    <a:pt x="1096" y="0"/>
                  </a:lnTo>
                  <a:cubicBezTo>
                    <a:pt x="1101" y="0"/>
                    <a:pt x="1104" y="4"/>
                    <a:pt x="1104" y="8"/>
                  </a:cubicBezTo>
                  <a:cubicBezTo>
                    <a:pt x="1104" y="13"/>
                    <a:pt x="1101" y="16"/>
                    <a:pt x="1096" y="16"/>
                  </a:cubicBezTo>
                  <a:lnTo>
                    <a:pt x="1096" y="16"/>
                  </a:lnTo>
                  <a:cubicBezTo>
                    <a:pt x="1092" y="16"/>
                    <a:pt x="1088" y="13"/>
                    <a:pt x="1088" y="8"/>
                  </a:cubicBezTo>
                  <a:cubicBezTo>
                    <a:pt x="1088" y="4"/>
                    <a:pt x="1092" y="0"/>
                    <a:pt x="1096" y="0"/>
                  </a:cubicBezTo>
                  <a:close/>
                  <a:moveTo>
                    <a:pt x="1176" y="0"/>
                  </a:moveTo>
                  <a:lnTo>
                    <a:pt x="1176" y="0"/>
                  </a:lnTo>
                  <a:cubicBezTo>
                    <a:pt x="1181" y="0"/>
                    <a:pt x="1184" y="4"/>
                    <a:pt x="1184" y="8"/>
                  </a:cubicBezTo>
                  <a:cubicBezTo>
                    <a:pt x="1184" y="13"/>
                    <a:pt x="1181" y="16"/>
                    <a:pt x="1176" y="16"/>
                  </a:cubicBezTo>
                  <a:lnTo>
                    <a:pt x="1176" y="16"/>
                  </a:lnTo>
                  <a:cubicBezTo>
                    <a:pt x="1172" y="16"/>
                    <a:pt x="1168" y="13"/>
                    <a:pt x="1168" y="8"/>
                  </a:cubicBezTo>
                  <a:cubicBezTo>
                    <a:pt x="1168" y="4"/>
                    <a:pt x="1172" y="0"/>
                    <a:pt x="1176" y="0"/>
                  </a:cubicBezTo>
                  <a:close/>
                  <a:moveTo>
                    <a:pt x="1256" y="0"/>
                  </a:moveTo>
                  <a:lnTo>
                    <a:pt x="1256" y="0"/>
                  </a:lnTo>
                  <a:cubicBezTo>
                    <a:pt x="1261" y="0"/>
                    <a:pt x="1264" y="4"/>
                    <a:pt x="1264" y="8"/>
                  </a:cubicBezTo>
                  <a:cubicBezTo>
                    <a:pt x="1264" y="13"/>
                    <a:pt x="1261" y="16"/>
                    <a:pt x="1256" y="16"/>
                  </a:cubicBezTo>
                  <a:lnTo>
                    <a:pt x="1256" y="16"/>
                  </a:lnTo>
                  <a:cubicBezTo>
                    <a:pt x="1252" y="16"/>
                    <a:pt x="1248" y="13"/>
                    <a:pt x="1248" y="8"/>
                  </a:cubicBezTo>
                  <a:cubicBezTo>
                    <a:pt x="1248" y="4"/>
                    <a:pt x="1252" y="0"/>
                    <a:pt x="1256" y="0"/>
                  </a:cubicBezTo>
                  <a:close/>
                  <a:moveTo>
                    <a:pt x="1336" y="0"/>
                  </a:moveTo>
                  <a:lnTo>
                    <a:pt x="1336" y="0"/>
                  </a:lnTo>
                  <a:cubicBezTo>
                    <a:pt x="1341" y="0"/>
                    <a:pt x="1344" y="4"/>
                    <a:pt x="1344" y="8"/>
                  </a:cubicBezTo>
                  <a:cubicBezTo>
                    <a:pt x="1344" y="13"/>
                    <a:pt x="1341" y="16"/>
                    <a:pt x="1336" y="16"/>
                  </a:cubicBezTo>
                  <a:lnTo>
                    <a:pt x="1336" y="16"/>
                  </a:lnTo>
                  <a:cubicBezTo>
                    <a:pt x="1332" y="16"/>
                    <a:pt x="1328" y="13"/>
                    <a:pt x="1328" y="8"/>
                  </a:cubicBezTo>
                  <a:cubicBezTo>
                    <a:pt x="1328" y="4"/>
                    <a:pt x="1332" y="0"/>
                    <a:pt x="1336" y="0"/>
                  </a:cubicBezTo>
                  <a:close/>
                  <a:moveTo>
                    <a:pt x="1416" y="0"/>
                  </a:moveTo>
                  <a:lnTo>
                    <a:pt x="1416" y="0"/>
                  </a:lnTo>
                  <a:cubicBezTo>
                    <a:pt x="1421" y="0"/>
                    <a:pt x="1424" y="4"/>
                    <a:pt x="1424" y="8"/>
                  </a:cubicBezTo>
                  <a:cubicBezTo>
                    <a:pt x="1424" y="13"/>
                    <a:pt x="1421" y="16"/>
                    <a:pt x="1416" y="16"/>
                  </a:cubicBezTo>
                  <a:lnTo>
                    <a:pt x="1416" y="16"/>
                  </a:lnTo>
                  <a:cubicBezTo>
                    <a:pt x="1412" y="16"/>
                    <a:pt x="1408" y="13"/>
                    <a:pt x="1408" y="8"/>
                  </a:cubicBezTo>
                  <a:cubicBezTo>
                    <a:pt x="1408" y="4"/>
                    <a:pt x="1412" y="0"/>
                    <a:pt x="1416" y="0"/>
                  </a:cubicBezTo>
                  <a:close/>
                  <a:moveTo>
                    <a:pt x="1467" y="45"/>
                  </a:moveTo>
                  <a:lnTo>
                    <a:pt x="1467" y="45"/>
                  </a:lnTo>
                  <a:cubicBezTo>
                    <a:pt x="1467" y="50"/>
                    <a:pt x="1464" y="53"/>
                    <a:pt x="1459" y="53"/>
                  </a:cubicBezTo>
                  <a:cubicBezTo>
                    <a:pt x="1455" y="53"/>
                    <a:pt x="1451" y="50"/>
                    <a:pt x="1451" y="45"/>
                  </a:cubicBezTo>
                  <a:lnTo>
                    <a:pt x="1451" y="45"/>
                  </a:lnTo>
                  <a:cubicBezTo>
                    <a:pt x="1451" y="41"/>
                    <a:pt x="1455" y="37"/>
                    <a:pt x="1459" y="37"/>
                  </a:cubicBezTo>
                  <a:cubicBezTo>
                    <a:pt x="1464" y="37"/>
                    <a:pt x="1467" y="41"/>
                    <a:pt x="1467" y="45"/>
                  </a:cubicBezTo>
                  <a:close/>
                  <a:moveTo>
                    <a:pt x="1467" y="125"/>
                  </a:moveTo>
                  <a:lnTo>
                    <a:pt x="1467" y="125"/>
                  </a:lnTo>
                  <a:cubicBezTo>
                    <a:pt x="1467" y="130"/>
                    <a:pt x="1464" y="133"/>
                    <a:pt x="1459" y="133"/>
                  </a:cubicBezTo>
                  <a:cubicBezTo>
                    <a:pt x="1455" y="133"/>
                    <a:pt x="1451" y="130"/>
                    <a:pt x="1451" y="125"/>
                  </a:cubicBezTo>
                  <a:lnTo>
                    <a:pt x="1451" y="125"/>
                  </a:lnTo>
                  <a:cubicBezTo>
                    <a:pt x="1451" y="121"/>
                    <a:pt x="1455" y="117"/>
                    <a:pt x="1459" y="117"/>
                  </a:cubicBezTo>
                  <a:cubicBezTo>
                    <a:pt x="1464" y="117"/>
                    <a:pt x="1467" y="121"/>
                    <a:pt x="1467" y="125"/>
                  </a:cubicBezTo>
                  <a:close/>
                  <a:moveTo>
                    <a:pt x="1467" y="205"/>
                  </a:moveTo>
                  <a:lnTo>
                    <a:pt x="1467" y="205"/>
                  </a:lnTo>
                  <a:cubicBezTo>
                    <a:pt x="1467" y="210"/>
                    <a:pt x="1464" y="213"/>
                    <a:pt x="1459" y="213"/>
                  </a:cubicBezTo>
                  <a:cubicBezTo>
                    <a:pt x="1455" y="213"/>
                    <a:pt x="1451" y="210"/>
                    <a:pt x="1451" y="205"/>
                  </a:cubicBezTo>
                  <a:lnTo>
                    <a:pt x="1451" y="205"/>
                  </a:lnTo>
                  <a:cubicBezTo>
                    <a:pt x="1451" y="201"/>
                    <a:pt x="1455" y="197"/>
                    <a:pt x="1459" y="197"/>
                  </a:cubicBezTo>
                  <a:cubicBezTo>
                    <a:pt x="1464" y="197"/>
                    <a:pt x="1467" y="201"/>
                    <a:pt x="1467" y="205"/>
                  </a:cubicBezTo>
                  <a:close/>
                  <a:moveTo>
                    <a:pt x="1467" y="285"/>
                  </a:moveTo>
                  <a:lnTo>
                    <a:pt x="1467" y="285"/>
                  </a:lnTo>
                  <a:cubicBezTo>
                    <a:pt x="1467" y="290"/>
                    <a:pt x="1464" y="293"/>
                    <a:pt x="1459" y="293"/>
                  </a:cubicBezTo>
                  <a:cubicBezTo>
                    <a:pt x="1455" y="293"/>
                    <a:pt x="1451" y="290"/>
                    <a:pt x="1451" y="285"/>
                  </a:cubicBezTo>
                  <a:lnTo>
                    <a:pt x="1451" y="285"/>
                  </a:lnTo>
                  <a:cubicBezTo>
                    <a:pt x="1451" y="281"/>
                    <a:pt x="1455" y="277"/>
                    <a:pt x="1459" y="277"/>
                  </a:cubicBezTo>
                  <a:cubicBezTo>
                    <a:pt x="1464" y="277"/>
                    <a:pt x="1467" y="281"/>
                    <a:pt x="1467" y="285"/>
                  </a:cubicBezTo>
                  <a:close/>
                  <a:moveTo>
                    <a:pt x="1467" y="365"/>
                  </a:moveTo>
                  <a:lnTo>
                    <a:pt x="1467" y="365"/>
                  </a:lnTo>
                  <a:cubicBezTo>
                    <a:pt x="1467" y="370"/>
                    <a:pt x="1464" y="373"/>
                    <a:pt x="1459" y="373"/>
                  </a:cubicBezTo>
                  <a:cubicBezTo>
                    <a:pt x="1455" y="373"/>
                    <a:pt x="1451" y="370"/>
                    <a:pt x="1451" y="365"/>
                  </a:cubicBezTo>
                  <a:lnTo>
                    <a:pt x="1451" y="365"/>
                  </a:lnTo>
                  <a:cubicBezTo>
                    <a:pt x="1451" y="361"/>
                    <a:pt x="1455" y="357"/>
                    <a:pt x="1459" y="357"/>
                  </a:cubicBezTo>
                  <a:cubicBezTo>
                    <a:pt x="1464" y="357"/>
                    <a:pt x="1467" y="361"/>
                    <a:pt x="1467" y="365"/>
                  </a:cubicBezTo>
                  <a:close/>
                  <a:moveTo>
                    <a:pt x="1467" y="445"/>
                  </a:moveTo>
                  <a:lnTo>
                    <a:pt x="1467" y="445"/>
                  </a:lnTo>
                  <a:cubicBezTo>
                    <a:pt x="1467" y="450"/>
                    <a:pt x="1464" y="453"/>
                    <a:pt x="1459" y="453"/>
                  </a:cubicBezTo>
                  <a:cubicBezTo>
                    <a:pt x="1455" y="453"/>
                    <a:pt x="1451" y="450"/>
                    <a:pt x="1451" y="445"/>
                  </a:cubicBezTo>
                  <a:lnTo>
                    <a:pt x="1451" y="445"/>
                  </a:lnTo>
                  <a:cubicBezTo>
                    <a:pt x="1451" y="441"/>
                    <a:pt x="1455" y="437"/>
                    <a:pt x="1459" y="437"/>
                  </a:cubicBezTo>
                  <a:cubicBezTo>
                    <a:pt x="1464" y="437"/>
                    <a:pt x="1467" y="441"/>
                    <a:pt x="1467" y="445"/>
                  </a:cubicBezTo>
                  <a:close/>
                  <a:moveTo>
                    <a:pt x="1467" y="525"/>
                  </a:moveTo>
                  <a:lnTo>
                    <a:pt x="1467" y="525"/>
                  </a:lnTo>
                  <a:cubicBezTo>
                    <a:pt x="1467" y="530"/>
                    <a:pt x="1464" y="533"/>
                    <a:pt x="1459" y="533"/>
                  </a:cubicBezTo>
                  <a:cubicBezTo>
                    <a:pt x="1455" y="533"/>
                    <a:pt x="1451" y="530"/>
                    <a:pt x="1451" y="525"/>
                  </a:cubicBezTo>
                  <a:lnTo>
                    <a:pt x="1451" y="525"/>
                  </a:lnTo>
                  <a:cubicBezTo>
                    <a:pt x="1451" y="521"/>
                    <a:pt x="1455" y="517"/>
                    <a:pt x="1459" y="517"/>
                  </a:cubicBezTo>
                  <a:cubicBezTo>
                    <a:pt x="1464" y="517"/>
                    <a:pt x="1467" y="521"/>
                    <a:pt x="1467" y="525"/>
                  </a:cubicBezTo>
                  <a:close/>
                  <a:moveTo>
                    <a:pt x="1467" y="605"/>
                  </a:moveTo>
                  <a:lnTo>
                    <a:pt x="1467" y="605"/>
                  </a:lnTo>
                  <a:cubicBezTo>
                    <a:pt x="1467" y="610"/>
                    <a:pt x="1464" y="613"/>
                    <a:pt x="1459" y="613"/>
                  </a:cubicBezTo>
                  <a:cubicBezTo>
                    <a:pt x="1455" y="613"/>
                    <a:pt x="1451" y="610"/>
                    <a:pt x="1451" y="605"/>
                  </a:cubicBezTo>
                  <a:lnTo>
                    <a:pt x="1451" y="605"/>
                  </a:lnTo>
                  <a:cubicBezTo>
                    <a:pt x="1451" y="601"/>
                    <a:pt x="1455" y="597"/>
                    <a:pt x="1459" y="597"/>
                  </a:cubicBezTo>
                  <a:cubicBezTo>
                    <a:pt x="1464" y="597"/>
                    <a:pt x="1467" y="601"/>
                    <a:pt x="1467" y="605"/>
                  </a:cubicBezTo>
                  <a:close/>
                  <a:moveTo>
                    <a:pt x="1467" y="685"/>
                  </a:moveTo>
                  <a:lnTo>
                    <a:pt x="1467" y="685"/>
                  </a:lnTo>
                  <a:cubicBezTo>
                    <a:pt x="1467" y="690"/>
                    <a:pt x="1464" y="693"/>
                    <a:pt x="1459" y="693"/>
                  </a:cubicBezTo>
                  <a:cubicBezTo>
                    <a:pt x="1455" y="693"/>
                    <a:pt x="1451" y="690"/>
                    <a:pt x="1451" y="685"/>
                  </a:cubicBezTo>
                  <a:lnTo>
                    <a:pt x="1451" y="685"/>
                  </a:lnTo>
                  <a:cubicBezTo>
                    <a:pt x="1451" y="681"/>
                    <a:pt x="1455" y="677"/>
                    <a:pt x="1459" y="677"/>
                  </a:cubicBezTo>
                  <a:cubicBezTo>
                    <a:pt x="1464" y="677"/>
                    <a:pt x="1467" y="681"/>
                    <a:pt x="1467" y="685"/>
                  </a:cubicBezTo>
                  <a:close/>
                  <a:moveTo>
                    <a:pt x="1467" y="765"/>
                  </a:moveTo>
                  <a:lnTo>
                    <a:pt x="1467" y="765"/>
                  </a:lnTo>
                  <a:cubicBezTo>
                    <a:pt x="1467" y="770"/>
                    <a:pt x="1464" y="773"/>
                    <a:pt x="1459" y="773"/>
                  </a:cubicBezTo>
                  <a:cubicBezTo>
                    <a:pt x="1455" y="773"/>
                    <a:pt x="1451" y="770"/>
                    <a:pt x="1451" y="765"/>
                  </a:cubicBezTo>
                  <a:lnTo>
                    <a:pt x="1451" y="765"/>
                  </a:lnTo>
                  <a:cubicBezTo>
                    <a:pt x="1451" y="761"/>
                    <a:pt x="1455" y="757"/>
                    <a:pt x="1459" y="757"/>
                  </a:cubicBezTo>
                  <a:cubicBezTo>
                    <a:pt x="1464" y="757"/>
                    <a:pt x="1467" y="761"/>
                    <a:pt x="1467" y="765"/>
                  </a:cubicBezTo>
                  <a:close/>
                  <a:moveTo>
                    <a:pt x="1467" y="845"/>
                  </a:moveTo>
                  <a:lnTo>
                    <a:pt x="1467" y="845"/>
                  </a:lnTo>
                  <a:cubicBezTo>
                    <a:pt x="1467" y="850"/>
                    <a:pt x="1464" y="853"/>
                    <a:pt x="1459" y="853"/>
                  </a:cubicBezTo>
                  <a:cubicBezTo>
                    <a:pt x="1455" y="853"/>
                    <a:pt x="1451" y="850"/>
                    <a:pt x="1451" y="845"/>
                  </a:cubicBezTo>
                  <a:lnTo>
                    <a:pt x="1451" y="845"/>
                  </a:lnTo>
                  <a:cubicBezTo>
                    <a:pt x="1451" y="841"/>
                    <a:pt x="1455" y="837"/>
                    <a:pt x="1459" y="837"/>
                  </a:cubicBezTo>
                  <a:cubicBezTo>
                    <a:pt x="1464" y="837"/>
                    <a:pt x="1467" y="841"/>
                    <a:pt x="1467" y="845"/>
                  </a:cubicBezTo>
                  <a:close/>
                  <a:moveTo>
                    <a:pt x="1467" y="925"/>
                  </a:moveTo>
                  <a:lnTo>
                    <a:pt x="1467" y="925"/>
                  </a:lnTo>
                  <a:cubicBezTo>
                    <a:pt x="1467" y="930"/>
                    <a:pt x="1464" y="933"/>
                    <a:pt x="1459" y="933"/>
                  </a:cubicBezTo>
                  <a:cubicBezTo>
                    <a:pt x="1455" y="933"/>
                    <a:pt x="1451" y="930"/>
                    <a:pt x="1451" y="925"/>
                  </a:cubicBezTo>
                  <a:lnTo>
                    <a:pt x="1451" y="925"/>
                  </a:lnTo>
                  <a:cubicBezTo>
                    <a:pt x="1451" y="921"/>
                    <a:pt x="1455" y="917"/>
                    <a:pt x="1459" y="917"/>
                  </a:cubicBezTo>
                  <a:cubicBezTo>
                    <a:pt x="1464" y="917"/>
                    <a:pt x="1467" y="921"/>
                    <a:pt x="1467" y="925"/>
                  </a:cubicBezTo>
                  <a:close/>
                </a:path>
              </a:pathLst>
            </a:custGeom>
            <a:solidFill>
              <a:srgbClr val="404040"/>
            </a:solidFill>
            <a:ln w="793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7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9" name="Rectangle 1310">
              <a:extLst>
                <a:ext uri="{FF2B5EF4-FFF2-40B4-BE49-F238E27FC236}">
                  <a16:creationId xmlns="" xmlns:a16="http://schemas.microsoft.com/office/drawing/2014/main" id="{91407AA8-9DBC-4200-B4E6-286F030C2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514"/>
              <a:ext cx="3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Deirdre MacDuff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320" name="Rectangle 1311">
              <a:extLst>
                <a:ext uri="{FF2B5EF4-FFF2-40B4-BE49-F238E27FC236}">
                  <a16:creationId xmlns="" xmlns:a16="http://schemas.microsoft.com/office/drawing/2014/main" id="{85461EA4-8572-4989-906C-E0E756FC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562"/>
              <a:ext cx="37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Outage Planning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321" name="Rectangle 1312">
              <a:extLst>
                <a:ext uri="{FF2B5EF4-FFF2-40B4-BE49-F238E27FC236}">
                  <a16:creationId xmlns="" xmlns:a16="http://schemas.microsoft.com/office/drawing/2014/main" id="{7CD6CFBC-BBD0-459C-80DD-21AA5372A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1605"/>
              <a:ext cx="2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Engineer 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  <p:sp>
          <p:nvSpPr>
            <p:cNvPr id="2322" name="Rectangle 1313">
              <a:extLst>
                <a:ext uri="{FF2B5EF4-FFF2-40B4-BE49-F238E27FC236}">
                  <a16:creationId xmlns="" xmlns:a16="http://schemas.microsoft.com/office/drawing/2014/main" id="{BC2A1B62-BBCA-44FF-844A-2436E9B2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653"/>
              <a:ext cx="31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01738 457546</a:t>
              </a:r>
              <a:endParaRPr lang="en-US" altLang="en-US" sz="2667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6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2562D1-363B-4053-B49A-8A7CD4EF9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10211" r="22449" b="7620"/>
          <a:stretch>
            <a:fillRect/>
          </a:stretch>
        </p:blipFill>
        <p:spPr bwMode="auto">
          <a:xfrm>
            <a:off x="1083734" y="859108"/>
            <a:ext cx="5508604" cy="53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D623E675-694B-4219-B39C-4D7E2BF90B7D}"/>
              </a:ext>
            </a:extLst>
          </p:cNvPr>
          <p:cNvSpPr txBox="1">
            <a:spLocks/>
          </p:cNvSpPr>
          <p:nvPr/>
        </p:nvSpPr>
        <p:spPr>
          <a:xfrm>
            <a:off x="6926863" y="2330441"/>
            <a:ext cx="4976141" cy="1119444"/>
          </a:xfrm>
          <a:prstGeom prst="rect">
            <a:avLst/>
          </a:prstGeom>
        </p:spPr>
        <p:txBody>
          <a:bodyPr/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2133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Relationship Managers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4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en-GB" sz="1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Caledonia – David Morrissey 07767852093</a:t>
            </a: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endParaRPr lang="en-GB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endParaRPr lang="en-GB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en-GB" sz="1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Highlands &amp; Islands – Pamela Harvey   07469 411432</a:t>
            </a: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endParaRPr lang="en-GB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endParaRPr lang="en-GB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en-GB" sz="1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Caledonia – Shona Horn 07500912566</a:t>
            </a: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charset="0"/>
              <a:buChar char="•"/>
              <a:defRPr/>
            </a:pPr>
            <a:endParaRPr lang="en-GB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B1980FF4-83FE-4403-BB29-B99273B517F3}"/>
              </a:ext>
            </a:extLst>
          </p:cNvPr>
          <p:cNvSpPr txBox="1">
            <a:spLocks/>
          </p:cNvSpPr>
          <p:nvPr/>
        </p:nvSpPr>
        <p:spPr>
          <a:xfrm>
            <a:off x="646294" y="1349264"/>
            <a:ext cx="9405333" cy="4666869"/>
          </a:xfrm>
          <a:prstGeom prst="rect">
            <a:avLst/>
          </a:prstGeom>
        </p:spPr>
        <p:txBody>
          <a:bodyPr/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Stakeholder Engagement Forum</a:t>
            </a:r>
          </a:p>
          <a:p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Advisory Panel</a:t>
            </a:r>
          </a:p>
          <a:p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at BHA Annual Conference</a:t>
            </a:r>
          </a:p>
          <a:p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Concise communication of Constraint Requirements</a:t>
            </a:r>
          </a:p>
          <a:p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a new online Portal for stakeholder information</a:t>
            </a:r>
            <a:endParaRPr lang="en-GB" sz="14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B128B262-ED28-4D48-9D3C-0B49824A837E}"/>
              </a:ext>
            </a:extLst>
          </p:cNvPr>
          <p:cNvSpPr txBox="1">
            <a:spLocks/>
          </p:cNvSpPr>
          <p:nvPr/>
        </p:nvSpPr>
        <p:spPr>
          <a:xfrm>
            <a:off x="718828" y="726230"/>
            <a:ext cx="10006696" cy="589501"/>
          </a:xfrm>
          <a:prstGeom prst="rect">
            <a:avLst/>
          </a:prstGeom>
        </p:spPr>
        <p:txBody>
          <a:bodyPr lIns="0" tIns="51937" rIns="103876" bIns="51937" rtlCol="0" anchor="ctr" anchorCtr="0"/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GB" sz="2133" dirty="0">
                <a:solidFill>
                  <a:srgbClr val="292929"/>
                </a:solidFill>
              </a:rPr>
              <a:t>Stakeholder Engagement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4A8D66A-90EC-40FF-8ED3-019B41E8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06" y="3301454"/>
            <a:ext cx="7751876" cy="292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38D852F-4920-47E7-8A34-BE23FFFA966C}"/>
              </a:ext>
            </a:extLst>
          </p:cNvPr>
          <p:cNvSpPr/>
          <p:nvPr/>
        </p:nvSpPr>
        <p:spPr>
          <a:xfrm>
            <a:off x="8516848" y="1556819"/>
            <a:ext cx="2113280" cy="4107741"/>
          </a:xfrm>
          <a:prstGeom prst="roundRect">
            <a:avLst>
              <a:gd name="adj" fmla="val 6838"/>
            </a:avLst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F7BDBF3-7C08-4431-8971-ABFE89C244AB}"/>
              </a:ext>
            </a:extLst>
          </p:cNvPr>
          <p:cNvSpPr/>
          <p:nvPr/>
        </p:nvSpPr>
        <p:spPr>
          <a:xfrm>
            <a:off x="5356141" y="1556819"/>
            <a:ext cx="2113280" cy="4107741"/>
          </a:xfrm>
          <a:prstGeom prst="roundRect">
            <a:avLst>
              <a:gd name="adj" fmla="val 6838"/>
            </a:avLst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F683FEC-2DB8-4161-B23A-24E4CA33EE90}"/>
              </a:ext>
            </a:extLst>
          </p:cNvPr>
          <p:cNvSpPr/>
          <p:nvPr/>
        </p:nvSpPr>
        <p:spPr>
          <a:xfrm>
            <a:off x="2121901" y="1556819"/>
            <a:ext cx="2113280" cy="4107741"/>
          </a:xfrm>
          <a:prstGeom prst="roundRect">
            <a:avLst>
              <a:gd name="adj" fmla="val 6838"/>
            </a:avLst>
          </a:prstGeom>
          <a:solidFill>
            <a:srgbClr val="56841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="" xmlns:a16="http://schemas.microsoft.com/office/drawing/2014/main" id="{700D2197-AB27-4477-9F8E-F6C65CEEAEC8}"/>
              </a:ext>
            </a:extLst>
          </p:cNvPr>
          <p:cNvSpPr txBox="1">
            <a:spLocks/>
          </p:cNvSpPr>
          <p:nvPr/>
        </p:nvSpPr>
        <p:spPr>
          <a:xfrm>
            <a:off x="718828" y="733051"/>
            <a:ext cx="10006696" cy="589501"/>
          </a:xfrm>
          <a:prstGeom prst="rect">
            <a:avLst/>
          </a:prstGeom>
        </p:spPr>
        <p:txBody>
          <a:bodyPr lIns="0" tIns="51937" rIns="103876" bIns="51937" rtlCol="0" anchor="ctr" anchorCtr="0"/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GB" sz="2133" dirty="0">
                <a:solidFill>
                  <a:srgbClr val="292929"/>
                </a:solidFill>
              </a:rPr>
              <a:t>Proposed New Connections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F08FF306-60B5-4F7B-8DFC-8B02EE945355}"/>
              </a:ext>
            </a:extLst>
          </p:cNvPr>
          <p:cNvSpPr txBox="1">
            <a:spLocks/>
          </p:cNvSpPr>
          <p:nvPr/>
        </p:nvSpPr>
        <p:spPr>
          <a:xfrm>
            <a:off x="2195435" y="1556819"/>
            <a:ext cx="2469124" cy="4643431"/>
          </a:xfrm>
          <a:prstGeom prst="rect">
            <a:avLst/>
          </a:prstGeom>
        </p:spPr>
        <p:txBody>
          <a:bodyPr>
            <a:normAutofit/>
          </a:bodyPr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16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Caledonia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Abernethy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Burghmuir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Ceannacroc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Charelston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Coupar</a:t>
            </a: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Angus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Dunoon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 William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Killin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Kinlochleven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Lunahead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Milton of Craigie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Rannoch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Strathleven</a:t>
            </a: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Taynuilt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Tummel Bridge </a:t>
            </a:r>
          </a:p>
          <a:p>
            <a:pPr marL="215061" lvl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E92C4F4-B629-4FF7-A8AB-67F76F6E897C}"/>
              </a:ext>
            </a:extLst>
          </p:cNvPr>
          <p:cNvSpPr txBox="1">
            <a:spLocks/>
          </p:cNvSpPr>
          <p:nvPr/>
        </p:nvSpPr>
        <p:spPr>
          <a:xfrm>
            <a:off x="8686569" y="1556819"/>
            <a:ext cx="2469124" cy="4643431"/>
          </a:xfrm>
          <a:prstGeom prst="rect">
            <a:avLst/>
          </a:prstGeom>
        </p:spPr>
        <p:txBody>
          <a:bodyPr/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16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Caledonia</a:t>
            </a:r>
          </a:p>
          <a:p>
            <a:pPr marL="228594" lvl="1" indent="-22859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 of Garten</a:t>
            </a:r>
          </a:p>
          <a:p>
            <a:pPr marL="228594" lvl="1" indent="-22859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 Augustus</a:t>
            </a:r>
          </a:p>
          <a:p>
            <a:pPr marL="228594" lvl="1" indent="-22859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Grudie</a:t>
            </a: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</a:p>
          <a:p>
            <a:pPr marL="228594" lvl="1" indent="-228594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Inverness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C08F3686-3509-4186-A181-2733A7B29CBC}"/>
              </a:ext>
            </a:extLst>
          </p:cNvPr>
          <p:cNvSpPr txBox="1">
            <a:spLocks/>
          </p:cNvSpPr>
          <p:nvPr/>
        </p:nvSpPr>
        <p:spPr>
          <a:xfrm>
            <a:off x="5578239" y="1557770"/>
            <a:ext cx="2469124" cy="4643431"/>
          </a:xfrm>
          <a:prstGeom prst="rect">
            <a:avLst/>
          </a:prstGeom>
        </p:spPr>
        <p:txBody>
          <a:bodyPr/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16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 East</a:t>
            </a:r>
          </a:p>
          <a:p>
            <a:pPr>
              <a:spcBef>
                <a:spcPts val="0"/>
              </a:spcBef>
              <a:defRPr/>
            </a:pPr>
            <a:r>
              <a:rPr lang="en-GB" sz="16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Strichen</a:t>
            </a:r>
            <a:endParaRPr lang="en-GB" sz="16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Keith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Elgin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Kintore</a:t>
            </a:r>
          </a:p>
          <a:p>
            <a:pPr marL="215061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Dyce</a:t>
            </a:r>
          </a:p>
        </p:txBody>
      </p:sp>
    </p:spTree>
    <p:extLst>
      <p:ext uri="{BB962C8B-B14F-4D97-AF65-F5344CB8AC3E}">
        <p14:creationId xmlns:p14="http://schemas.microsoft.com/office/powerpoint/2010/main" val="16806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="" xmlns:a16="http://schemas.microsoft.com/office/drawing/2014/main" id="{816D453E-D37A-45BC-A46C-A6141F018F6B}"/>
              </a:ext>
            </a:extLst>
          </p:cNvPr>
          <p:cNvSpPr txBox="1">
            <a:spLocks/>
          </p:cNvSpPr>
          <p:nvPr/>
        </p:nvSpPr>
        <p:spPr>
          <a:xfrm>
            <a:off x="745321" y="798144"/>
            <a:ext cx="10006696" cy="589501"/>
          </a:xfrm>
          <a:prstGeom prst="rect">
            <a:avLst/>
          </a:prstGeom>
        </p:spPr>
        <p:txBody>
          <a:bodyPr lIns="0" tIns="51937" rIns="103876" bIns="51937" rtlCol="0" anchor="ctr" anchorCtr="0"/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GB" sz="2133" dirty="0">
                <a:solidFill>
                  <a:srgbClr val="292929"/>
                </a:solidFill>
              </a:rPr>
              <a:t>Proposed Network Refurbishment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48291DE-90C9-4F44-84D2-3144E382B587}"/>
              </a:ext>
            </a:extLst>
          </p:cNvPr>
          <p:cNvSpPr txBox="1">
            <a:spLocks/>
          </p:cNvSpPr>
          <p:nvPr/>
        </p:nvSpPr>
        <p:spPr>
          <a:xfrm>
            <a:off x="7633222" y="1335229"/>
            <a:ext cx="3775780" cy="3025063"/>
          </a:xfrm>
          <a:prstGeom prst="rect">
            <a:avLst/>
          </a:prstGeom>
        </p:spPr>
        <p:txBody>
          <a:bodyPr>
            <a:normAutofit/>
          </a:bodyPr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1867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 Replacements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Balnagask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Friockheim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Mallaig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Of Don Primary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Avenue Primary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Craigiebuckler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 Rd Primary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Newtonhill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</a:t>
            </a: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FF191E6A-8487-484E-B333-07B63AC85A6E}"/>
              </a:ext>
            </a:extLst>
          </p:cNvPr>
          <p:cNvSpPr txBox="1">
            <a:spLocks/>
          </p:cNvSpPr>
          <p:nvPr/>
        </p:nvSpPr>
        <p:spPr>
          <a:xfrm>
            <a:off x="909322" y="1282811"/>
            <a:ext cx="3775780" cy="3025063"/>
          </a:xfrm>
          <a:prstGeom prst="rect">
            <a:avLst/>
          </a:prstGeom>
        </p:spPr>
        <p:txBody>
          <a:bodyPr>
            <a:noAutofit/>
          </a:bodyPr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1867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Breaker Replacements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Carnoch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Regulator	  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Lochaline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Woodhill Grid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Willowdale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Grid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Whitehouse Primary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 Rd Primary 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Wick Primary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Balnagask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Ruthrieston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Craigiebuckler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	</a:t>
            </a: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Inverbervie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	</a:t>
            </a: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B3DCA309-B413-4ED0-9A9E-D5222878208F}"/>
              </a:ext>
            </a:extLst>
          </p:cNvPr>
          <p:cNvSpPr txBox="1">
            <a:spLocks/>
          </p:cNvSpPr>
          <p:nvPr/>
        </p:nvSpPr>
        <p:spPr>
          <a:xfrm>
            <a:off x="4325154" y="4894087"/>
            <a:ext cx="3775780" cy="3025063"/>
          </a:xfrm>
          <a:prstGeom prst="rect">
            <a:avLst/>
          </a:prstGeom>
        </p:spPr>
        <p:txBody>
          <a:bodyPr/>
          <a:lstStyle>
            <a:lvl1pPr marL="292153" indent="-292153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2998" indent="-243460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73843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63379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752917" indent="-194769" algn="l" defTabSz="3895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142455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1992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529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066" indent="-194769" algn="l" defTabSz="389538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1867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Subsea Cable Replacements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 to </a:t>
            </a: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</a:t>
            </a: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Rousay</a:t>
            </a:r>
            <a:r>
              <a:rPr lang="en-GB" sz="1867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867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Westray</a:t>
            </a: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867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="" xmlns:a16="http://schemas.microsoft.com/office/drawing/2014/main" id="{FB91106F-3447-451E-9D6B-408805EF1ABC}"/>
              </a:ext>
            </a:extLst>
          </p:cNvPr>
          <p:cNvSpPr txBox="1">
            <a:spLocks/>
          </p:cNvSpPr>
          <p:nvPr/>
        </p:nvSpPr>
        <p:spPr>
          <a:xfrm>
            <a:off x="718829" y="758774"/>
            <a:ext cx="7377540" cy="508741"/>
          </a:xfrm>
          <a:prstGeom prst="rect">
            <a:avLst/>
          </a:prstGeom>
        </p:spPr>
        <p:txBody>
          <a:bodyPr lIns="0" tIns="51937" rIns="103876" bIns="51937" rtlCol="0" anchor="b" anchorCtr="0"/>
          <a:lstStyle>
            <a:lvl1pPr algn="l" defTabSz="389538" rtl="0" eaLnBrk="0" fontAlgn="base" hangingPunct="0">
              <a:lnSpc>
                <a:spcPts val="1704"/>
              </a:lnSpc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89538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89538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79074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68612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558149" algn="ctr" defTabSz="389538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GB" sz="1467" dirty="0">
                <a:solidFill>
                  <a:srgbClr val="292929"/>
                </a:solidFill>
              </a:rPr>
              <a:t/>
            </a:r>
            <a:br>
              <a:rPr lang="en-GB" sz="1467" dirty="0">
                <a:solidFill>
                  <a:srgbClr val="292929"/>
                </a:solidFill>
              </a:rPr>
            </a:br>
            <a:r>
              <a:rPr lang="en-GB" sz="2133" dirty="0">
                <a:solidFill>
                  <a:srgbClr val="292929"/>
                </a:solidFill>
              </a:rPr>
              <a:t>New Technology</a:t>
            </a:r>
            <a:endParaRPr lang="en-GB" sz="1467" dirty="0">
              <a:solidFill>
                <a:srgbClr val="292929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="" xmlns:a16="http://schemas.microsoft.com/office/drawing/2014/main" id="{3763B9BF-3B7D-4741-8A1E-A3DA328EEA8D}"/>
              </a:ext>
            </a:extLst>
          </p:cNvPr>
          <p:cNvSpPr txBox="1">
            <a:spLocks/>
          </p:cNvSpPr>
          <p:nvPr/>
        </p:nvSpPr>
        <p:spPr bwMode="auto">
          <a:xfrm>
            <a:off x="1936257" y="3752459"/>
            <a:ext cx="8719887" cy="170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605" tIns="55303" rIns="110605" bIns="55303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positioning is a new technology we are looking to adopt for the replacement and installation of subsea cable.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Boats stay on course, regardless of tide or weather conditions greatly  minimising outage duration and  outage date changes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="" xmlns:a16="http://schemas.microsoft.com/office/drawing/2014/main" id="{BF97BBE4-421E-4BF4-B62A-141305440C55}"/>
              </a:ext>
            </a:extLst>
          </p:cNvPr>
          <p:cNvSpPr txBox="1">
            <a:spLocks/>
          </p:cNvSpPr>
          <p:nvPr/>
        </p:nvSpPr>
        <p:spPr bwMode="auto">
          <a:xfrm>
            <a:off x="2154849" y="1501644"/>
            <a:ext cx="7377540" cy="3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605" tIns="55303" rIns="110605" bIns="55303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Zone Harvester</a:t>
            </a:r>
          </a:p>
        </p:txBody>
      </p:sp>
      <p:sp>
        <p:nvSpPr>
          <p:cNvPr id="6" name="Title 7">
            <a:extLst>
              <a:ext uri="{FF2B5EF4-FFF2-40B4-BE49-F238E27FC236}">
                <a16:creationId xmlns="" xmlns:a16="http://schemas.microsoft.com/office/drawing/2014/main" id="{6D7D45BE-65BE-4BCA-BDAF-03CF05EC413D}"/>
              </a:ext>
            </a:extLst>
          </p:cNvPr>
          <p:cNvSpPr txBox="1">
            <a:spLocks/>
          </p:cNvSpPr>
          <p:nvPr/>
        </p:nvSpPr>
        <p:spPr bwMode="auto">
          <a:xfrm>
            <a:off x="1936257" y="1796020"/>
            <a:ext cx="8719887" cy="170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605" tIns="55303" rIns="110605" bIns="55303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SSEN’s Red Zone tree harvester allows trees to be cut in direct proximity to overhead lines whilst the line is live.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reduces the requirement for outages and constraints.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="" xmlns:a16="http://schemas.microsoft.com/office/drawing/2014/main" id="{85B9C37B-743D-43EE-BDEA-6DBBE14DD904}"/>
              </a:ext>
            </a:extLst>
          </p:cNvPr>
          <p:cNvSpPr txBox="1">
            <a:spLocks/>
          </p:cNvSpPr>
          <p:nvPr/>
        </p:nvSpPr>
        <p:spPr bwMode="auto">
          <a:xfrm>
            <a:off x="2154849" y="3167540"/>
            <a:ext cx="7377540" cy="33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605" tIns="55303" rIns="110605" bIns="55303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Positioning Ships</a:t>
            </a:r>
          </a:p>
        </p:txBody>
      </p:sp>
    </p:spTree>
    <p:extLst>
      <p:ext uri="{BB962C8B-B14F-4D97-AF65-F5344CB8AC3E}">
        <p14:creationId xmlns:p14="http://schemas.microsoft.com/office/powerpoint/2010/main" val="34269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5B48F0C-0EA5-4429-ABF8-AE063EC6D438}"/>
              </a:ext>
            </a:extLst>
          </p:cNvPr>
          <p:cNvCxnSpPr>
            <a:cxnSpLocks/>
          </p:cNvCxnSpPr>
          <p:nvPr/>
        </p:nvCxnSpPr>
        <p:spPr>
          <a:xfrm>
            <a:off x="4823057" y="1459679"/>
            <a:ext cx="142847" cy="8906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C40B6926-A7E2-4F92-94AD-A49014B42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r="9762" b="8381"/>
          <a:stretch/>
        </p:blipFill>
        <p:spPr bwMode="auto">
          <a:xfrm>
            <a:off x="718829" y="812984"/>
            <a:ext cx="10741652" cy="541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4098CC-5541-476E-A30C-7A7BE2176877}"/>
              </a:ext>
            </a:extLst>
          </p:cNvPr>
          <p:cNvSpPr txBox="1"/>
          <p:nvPr/>
        </p:nvSpPr>
        <p:spPr>
          <a:xfrm>
            <a:off x="718829" y="899612"/>
            <a:ext cx="2191956" cy="337454"/>
          </a:xfrm>
          <a:prstGeom prst="rect">
            <a:avLst/>
          </a:prstGeom>
          <a:noFill/>
        </p:spPr>
        <p:txBody>
          <a:bodyPr wrap="square" lIns="110605" tIns="55303" rIns="110605" bIns="55303" rtlCol="0">
            <a:spAutoFit/>
          </a:bodyPr>
          <a:lstStyle/>
          <a:p>
            <a:r>
              <a:rPr lang="en-GB" sz="1467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Rousay to Westray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82AF9C0-291E-4B85-9B4F-A0AEC2305E1D}"/>
              </a:ext>
            </a:extLst>
          </p:cNvPr>
          <p:cNvCxnSpPr>
            <a:cxnSpLocks/>
          </p:cNvCxnSpPr>
          <p:nvPr/>
        </p:nvCxnSpPr>
        <p:spPr>
          <a:xfrm flipV="1">
            <a:off x="2781583" y="3122848"/>
            <a:ext cx="783013" cy="1374645"/>
          </a:xfrm>
          <a:prstGeom prst="line">
            <a:avLst/>
          </a:prstGeom>
          <a:ln>
            <a:solidFill>
              <a:srgbClr val="FF5A00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3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1138</Words>
  <Application>Microsoft Office PowerPoint</Application>
  <PresentationFormat>Custom</PresentationFormat>
  <Paragraphs>396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Presentation on brainstorming</vt:lpstr>
      <vt:lpstr>Network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Lewis Crow</dc:creator>
  <cp:lastModifiedBy>Iberdrola S.A.</cp:lastModifiedBy>
  <cp:revision>41</cp:revision>
  <dcterms:created xsi:type="dcterms:W3CDTF">2017-09-11T13:34:33Z</dcterms:created>
  <dcterms:modified xsi:type="dcterms:W3CDTF">2017-10-19T11:22:13Z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AdHocReviewCycleID">
    <vt:i4>-388301421</vt:i4>
  </property>
  <property fmtid="{D5CDD505-2E9C-101B-9397-08002B2CF9AE}" pid="13" name="_NewReviewCycle">
    <vt:lpwstr/>
  </property>
  <property fmtid="{D5CDD505-2E9C-101B-9397-08002B2CF9AE}" pid="14" name="_EmailSubject">
    <vt:lpwstr>work request 1402</vt:lpwstr>
  </property>
  <property fmtid="{D5CDD505-2E9C-101B-9397-08002B2CF9AE}" pid="15" name="_AuthorEmail">
    <vt:lpwstr>jmcloughlin@spenergynetworks.co.uk</vt:lpwstr>
  </property>
  <property fmtid="{D5CDD505-2E9C-101B-9397-08002B2CF9AE}" pid="16" name="_AuthorEmailDisplayName">
    <vt:lpwstr>Mcloughlin, John</vt:lpwstr>
  </property>
</Properties>
</file>